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21"/>
  </p:notesMasterIdLst>
  <p:sldIdLst>
    <p:sldId id="258" r:id="rId5"/>
    <p:sldId id="303" r:id="rId6"/>
    <p:sldId id="298" r:id="rId7"/>
    <p:sldId id="315" r:id="rId8"/>
    <p:sldId id="314" r:id="rId9"/>
    <p:sldId id="313" r:id="rId10"/>
    <p:sldId id="309" r:id="rId11"/>
    <p:sldId id="310" r:id="rId12"/>
    <p:sldId id="316" r:id="rId13"/>
    <p:sldId id="317" r:id="rId14"/>
    <p:sldId id="319" r:id="rId15"/>
    <p:sldId id="320" r:id="rId16"/>
    <p:sldId id="323" r:id="rId17"/>
    <p:sldId id="322" r:id="rId18"/>
    <p:sldId id="324" r:id="rId19"/>
    <p:sldId id="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59D59-656E-4F6C-B212-E35C3D14180D}" v="6963" dt="2019-10-22T15:57:49.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930" autoAdjust="0"/>
  </p:normalViewPr>
  <p:slideViewPr>
    <p:cSldViewPr snapToGrid="0" snapToObjects="1">
      <p:cViewPr varScale="1">
        <p:scale>
          <a:sx n="63" d="100"/>
          <a:sy n="63" d="100"/>
        </p:scale>
        <p:origin x="40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Christine" userId="3811e4f3-db8c-450c-90c0-03b4b8c560b0" providerId="ADAL" clId="{49459D59-656E-4F6C-B212-E35C3D14180D}"/>
    <pc:docChg chg="undo custSel addSld delSld modSld sldOrd modMainMaster">
      <pc:chgData name="Thomas, Christine" userId="3811e4f3-db8c-450c-90c0-03b4b8c560b0" providerId="ADAL" clId="{49459D59-656E-4F6C-B212-E35C3D14180D}" dt="2019-10-22T15:57:49.682" v="6951" actId="947"/>
      <pc:docMkLst>
        <pc:docMk/>
      </pc:docMkLst>
      <pc:sldChg chg="addSp delSp modSp modNotesTx">
        <pc:chgData name="Thomas, Christine" userId="3811e4f3-db8c-450c-90c0-03b4b8c560b0" providerId="ADAL" clId="{49459D59-656E-4F6C-B212-E35C3D14180D}" dt="2019-10-22T15:57:49.682" v="6951" actId="947"/>
        <pc:sldMkLst>
          <pc:docMk/>
          <pc:sldMk cId="1967199690" sldId="258"/>
        </pc:sldMkLst>
        <pc:spChg chg="mod">
          <ac:chgData name="Thomas, Christine" userId="3811e4f3-db8c-450c-90c0-03b4b8c560b0" providerId="ADAL" clId="{49459D59-656E-4F6C-B212-E35C3D14180D}" dt="2019-10-21T22:53:14.894" v="5210" actId="14100"/>
          <ac:spMkLst>
            <pc:docMk/>
            <pc:sldMk cId="1967199690" sldId="258"/>
            <ac:spMk id="2" creationId="{00000000-0000-0000-0000-000000000000}"/>
          </ac:spMkLst>
        </pc:spChg>
        <pc:spChg chg="del">
          <ac:chgData name="Thomas, Christine" userId="3811e4f3-db8c-450c-90c0-03b4b8c560b0" providerId="ADAL" clId="{49459D59-656E-4F6C-B212-E35C3D14180D}" dt="2019-10-20T16:57:19.363" v="1165" actId="931"/>
          <ac:spMkLst>
            <pc:docMk/>
            <pc:sldMk cId="1967199690" sldId="258"/>
            <ac:spMk id="3" creationId="{00000000-0000-0000-0000-000000000000}"/>
          </ac:spMkLst>
        </pc:spChg>
        <pc:spChg chg="mod">
          <ac:chgData name="Thomas, Christine" userId="3811e4f3-db8c-450c-90c0-03b4b8c560b0" providerId="ADAL" clId="{49459D59-656E-4F6C-B212-E35C3D14180D}" dt="2019-10-22T15:57:49.682" v="6951" actId="947"/>
          <ac:spMkLst>
            <pc:docMk/>
            <pc:sldMk cId="1967199690" sldId="258"/>
            <ac:spMk id="4" creationId="{00000000-0000-0000-0000-000000000000}"/>
          </ac:spMkLst>
        </pc:spChg>
        <pc:spChg chg="mod">
          <ac:chgData name="Thomas, Christine" userId="3811e4f3-db8c-450c-90c0-03b4b8c560b0" providerId="ADAL" clId="{49459D59-656E-4F6C-B212-E35C3D14180D}" dt="2019-10-22T15:57:32.056" v="6948" actId="1076"/>
          <ac:spMkLst>
            <pc:docMk/>
            <pc:sldMk cId="1967199690" sldId="258"/>
            <ac:spMk id="5" creationId="{00000000-0000-0000-0000-000000000000}"/>
          </ac:spMkLst>
        </pc:spChg>
        <pc:picChg chg="add mod">
          <ac:chgData name="Thomas, Christine" userId="3811e4f3-db8c-450c-90c0-03b4b8c560b0" providerId="ADAL" clId="{49459D59-656E-4F6C-B212-E35C3D14180D}" dt="2019-10-20T16:57:19.363" v="1165" actId="931"/>
          <ac:picMkLst>
            <pc:docMk/>
            <pc:sldMk cId="1967199690" sldId="258"/>
            <ac:picMk id="7" creationId="{11922CAD-E0CC-43CF-8917-E828623EEFBF}"/>
          </ac:picMkLst>
        </pc:picChg>
      </pc:sldChg>
      <pc:sldChg chg="del">
        <pc:chgData name="Thomas, Christine" userId="3811e4f3-db8c-450c-90c0-03b4b8c560b0" providerId="ADAL" clId="{49459D59-656E-4F6C-B212-E35C3D14180D}" dt="2019-10-21T03:24:51.517" v="1969" actId="2696"/>
        <pc:sldMkLst>
          <pc:docMk/>
          <pc:sldMk cId="635761745" sldId="259"/>
        </pc:sldMkLst>
      </pc:sldChg>
      <pc:sldChg chg="del">
        <pc:chgData name="Thomas, Christine" userId="3811e4f3-db8c-450c-90c0-03b4b8c560b0" providerId="ADAL" clId="{49459D59-656E-4F6C-B212-E35C3D14180D}" dt="2019-10-21T04:41:08.030" v="2613" actId="2696"/>
        <pc:sldMkLst>
          <pc:docMk/>
          <pc:sldMk cId="1620535496" sldId="261"/>
        </pc:sldMkLst>
      </pc:sldChg>
      <pc:sldChg chg="del">
        <pc:chgData name="Thomas, Christine" userId="3811e4f3-db8c-450c-90c0-03b4b8c560b0" providerId="ADAL" clId="{49459D59-656E-4F6C-B212-E35C3D14180D}" dt="2019-10-21T04:41:08.036" v="2614" actId="2696"/>
        <pc:sldMkLst>
          <pc:docMk/>
          <pc:sldMk cId="2562552415" sldId="262"/>
        </pc:sldMkLst>
      </pc:sldChg>
      <pc:sldChg chg="del">
        <pc:chgData name="Thomas, Christine" userId="3811e4f3-db8c-450c-90c0-03b4b8c560b0" providerId="ADAL" clId="{49459D59-656E-4F6C-B212-E35C3D14180D}" dt="2019-10-21T04:41:08.043" v="2615" actId="2696"/>
        <pc:sldMkLst>
          <pc:docMk/>
          <pc:sldMk cId="1414541168" sldId="263"/>
        </pc:sldMkLst>
      </pc:sldChg>
      <pc:sldChg chg="del">
        <pc:chgData name="Thomas, Christine" userId="3811e4f3-db8c-450c-90c0-03b4b8c560b0" providerId="ADAL" clId="{49459D59-656E-4F6C-B212-E35C3D14180D}" dt="2019-10-21T04:41:08.049" v="2616" actId="2696"/>
        <pc:sldMkLst>
          <pc:docMk/>
          <pc:sldMk cId="4090668591" sldId="264"/>
        </pc:sldMkLst>
      </pc:sldChg>
      <pc:sldChg chg="del">
        <pc:chgData name="Thomas, Christine" userId="3811e4f3-db8c-450c-90c0-03b4b8c560b0" providerId="ADAL" clId="{49459D59-656E-4F6C-B212-E35C3D14180D}" dt="2019-10-21T04:41:08.057" v="2617" actId="2696"/>
        <pc:sldMkLst>
          <pc:docMk/>
          <pc:sldMk cId="1389487442" sldId="265"/>
        </pc:sldMkLst>
      </pc:sldChg>
      <pc:sldChg chg="del">
        <pc:chgData name="Thomas, Christine" userId="3811e4f3-db8c-450c-90c0-03b4b8c560b0" providerId="ADAL" clId="{49459D59-656E-4F6C-B212-E35C3D14180D}" dt="2019-10-21T04:41:08.061" v="2618" actId="2696"/>
        <pc:sldMkLst>
          <pc:docMk/>
          <pc:sldMk cId="1047068385" sldId="266"/>
        </pc:sldMkLst>
      </pc:sldChg>
      <pc:sldChg chg="del">
        <pc:chgData name="Thomas, Christine" userId="3811e4f3-db8c-450c-90c0-03b4b8c560b0" providerId="ADAL" clId="{49459D59-656E-4F6C-B212-E35C3D14180D}" dt="2019-10-21T04:41:08.080" v="2620" actId="2696"/>
        <pc:sldMkLst>
          <pc:docMk/>
          <pc:sldMk cId="1887879518" sldId="267"/>
        </pc:sldMkLst>
      </pc:sldChg>
      <pc:sldChg chg="del">
        <pc:chgData name="Thomas, Christine" userId="3811e4f3-db8c-450c-90c0-03b4b8c560b0" providerId="ADAL" clId="{49459D59-656E-4F6C-B212-E35C3D14180D}" dt="2019-10-21T04:41:08.072" v="2619" actId="2696"/>
        <pc:sldMkLst>
          <pc:docMk/>
          <pc:sldMk cId="901302163" sldId="268"/>
        </pc:sldMkLst>
      </pc:sldChg>
      <pc:sldChg chg="del">
        <pc:chgData name="Thomas, Christine" userId="3811e4f3-db8c-450c-90c0-03b4b8c560b0" providerId="ADAL" clId="{49459D59-656E-4F6C-B212-E35C3D14180D}" dt="2019-10-21T04:41:08.082" v="2621" actId="2696"/>
        <pc:sldMkLst>
          <pc:docMk/>
          <pc:sldMk cId="1809063768" sldId="269"/>
        </pc:sldMkLst>
      </pc:sldChg>
      <pc:sldChg chg="del">
        <pc:chgData name="Thomas, Christine" userId="3811e4f3-db8c-450c-90c0-03b4b8c560b0" providerId="ADAL" clId="{49459D59-656E-4F6C-B212-E35C3D14180D}" dt="2019-10-21T04:41:08.086" v="2622" actId="2696"/>
        <pc:sldMkLst>
          <pc:docMk/>
          <pc:sldMk cId="920245989" sldId="270"/>
        </pc:sldMkLst>
      </pc:sldChg>
      <pc:sldChg chg="del">
        <pc:chgData name="Thomas, Christine" userId="3811e4f3-db8c-450c-90c0-03b4b8c560b0" providerId="ADAL" clId="{49459D59-656E-4F6C-B212-E35C3D14180D}" dt="2019-10-21T04:41:08.101" v="2623" actId="2696"/>
        <pc:sldMkLst>
          <pc:docMk/>
          <pc:sldMk cId="3488697270" sldId="271"/>
        </pc:sldMkLst>
      </pc:sldChg>
      <pc:sldChg chg="del">
        <pc:chgData name="Thomas, Christine" userId="3811e4f3-db8c-450c-90c0-03b4b8c560b0" providerId="ADAL" clId="{49459D59-656E-4F6C-B212-E35C3D14180D}" dt="2019-10-21T04:41:08.106" v="2624" actId="2696"/>
        <pc:sldMkLst>
          <pc:docMk/>
          <pc:sldMk cId="2237065381" sldId="272"/>
        </pc:sldMkLst>
      </pc:sldChg>
      <pc:sldChg chg="del">
        <pc:chgData name="Thomas, Christine" userId="3811e4f3-db8c-450c-90c0-03b4b8c560b0" providerId="ADAL" clId="{49459D59-656E-4F6C-B212-E35C3D14180D}" dt="2019-10-21T04:41:08.114" v="2625" actId="2696"/>
        <pc:sldMkLst>
          <pc:docMk/>
          <pc:sldMk cId="1327297564" sldId="273"/>
        </pc:sldMkLst>
      </pc:sldChg>
      <pc:sldChg chg="del">
        <pc:chgData name="Thomas, Christine" userId="3811e4f3-db8c-450c-90c0-03b4b8c560b0" providerId="ADAL" clId="{49459D59-656E-4F6C-B212-E35C3D14180D}" dt="2019-10-21T04:41:08.123" v="2626" actId="2696"/>
        <pc:sldMkLst>
          <pc:docMk/>
          <pc:sldMk cId="2420242143" sldId="274"/>
        </pc:sldMkLst>
      </pc:sldChg>
      <pc:sldChg chg="del">
        <pc:chgData name="Thomas, Christine" userId="3811e4f3-db8c-450c-90c0-03b4b8c560b0" providerId="ADAL" clId="{49459D59-656E-4F6C-B212-E35C3D14180D}" dt="2019-10-21T04:41:08.131" v="2628" actId="2696"/>
        <pc:sldMkLst>
          <pc:docMk/>
          <pc:sldMk cId="1937078269" sldId="275"/>
        </pc:sldMkLst>
      </pc:sldChg>
      <pc:sldChg chg="del">
        <pc:chgData name="Thomas, Christine" userId="3811e4f3-db8c-450c-90c0-03b4b8c560b0" providerId="ADAL" clId="{49459D59-656E-4F6C-B212-E35C3D14180D}" dt="2019-10-21T04:41:08.134" v="2629" actId="2696"/>
        <pc:sldMkLst>
          <pc:docMk/>
          <pc:sldMk cId="2941628597" sldId="276"/>
        </pc:sldMkLst>
      </pc:sldChg>
      <pc:sldChg chg="del">
        <pc:chgData name="Thomas, Christine" userId="3811e4f3-db8c-450c-90c0-03b4b8c560b0" providerId="ADAL" clId="{49459D59-656E-4F6C-B212-E35C3D14180D}" dt="2019-10-21T04:41:08.136" v="2630" actId="2696"/>
        <pc:sldMkLst>
          <pc:docMk/>
          <pc:sldMk cId="2616452738" sldId="277"/>
        </pc:sldMkLst>
      </pc:sldChg>
      <pc:sldChg chg="del">
        <pc:chgData name="Thomas, Christine" userId="3811e4f3-db8c-450c-90c0-03b4b8c560b0" providerId="ADAL" clId="{49459D59-656E-4F6C-B212-E35C3D14180D}" dt="2019-10-21T04:41:08.140" v="2631" actId="2696"/>
        <pc:sldMkLst>
          <pc:docMk/>
          <pc:sldMk cId="948910340" sldId="278"/>
        </pc:sldMkLst>
      </pc:sldChg>
      <pc:sldChg chg="del">
        <pc:chgData name="Thomas, Christine" userId="3811e4f3-db8c-450c-90c0-03b4b8c560b0" providerId="ADAL" clId="{49459D59-656E-4F6C-B212-E35C3D14180D}" dt="2019-10-21T04:41:08.143" v="2632" actId="2696"/>
        <pc:sldMkLst>
          <pc:docMk/>
          <pc:sldMk cId="1696192464" sldId="279"/>
        </pc:sldMkLst>
      </pc:sldChg>
      <pc:sldChg chg="del">
        <pc:chgData name="Thomas, Christine" userId="3811e4f3-db8c-450c-90c0-03b4b8c560b0" providerId="ADAL" clId="{49459D59-656E-4F6C-B212-E35C3D14180D}" dt="2019-10-21T04:41:08.146" v="2633" actId="2696"/>
        <pc:sldMkLst>
          <pc:docMk/>
          <pc:sldMk cId="2405907249" sldId="280"/>
        </pc:sldMkLst>
      </pc:sldChg>
      <pc:sldChg chg="del">
        <pc:chgData name="Thomas, Christine" userId="3811e4f3-db8c-450c-90c0-03b4b8c560b0" providerId="ADAL" clId="{49459D59-656E-4F6C-B212-E35C3D14180D}" dt="2019-10-21T04:41:08.159" v="2634" actId="2696"/>
        <pc:sldMkLst>
          <pc:docMk/>
          <pc:sldMk cId="3531344120" sldId="281"/>
        </pc:sldMkLst>
      </pc:sldChg>
      <pc:sldChg chg="del">
        <pc:chgData name="Thomas, Christine" userId="3811e4f3-db8c-450c-90c0-03b4b8c560b0" providerId="ADAL" clId="{49459D59-656E-4F6C-B212-E35C3D14180D}" dt="2019-10-21T04:41:08.167" v="2635" actId="2696"/>
        <pc:sldMkLst>
          <pc:docMk/>
          <pc:sldMk cId="2289444391" sldId="282"/>
        </pc:sldMkLst>
      </pc:sldChg>
      <pc:sldChg chg="del">
        <pc:chgData name="Thomas, Christine" userId="3811e4f3-db8c-450c-90c0-03b4b8c560b0" providerId="ADAL" clId="{49459D59-656E-4F6C-B212-E35C3D14180D}" dt="2019-10-21T04:41:08.171" v="2636" actId="2696"/>
        <pc:sldMkLst>
          <pc:docMk/>
          <pc:sldMk cId="4201741223" sldId="283"/>
        </pc:sldMkLst>
      </pc:sldChg>
      <pc:sldChg chg="del">
        <pc:chgData name="Thomas, Christine" userId="3811e4f3-db8c-450c-90c0-03b4b8c560b0" providerId="ADAL" clId="{49459D59-656E-4F6C-B212-E35C3D14180D}" dt="2019-10-21T04:41:08.174" v="2637" actId="2696"/>
        <pc:sldMkLst>
          <pc:docMk/>
          <pc:sldMk cId="1341966239" sldId="284"/>
        </pc:sldMkLst>
      </pc:sldChg>
      <pc:sldChg chg="del">
        <pc:chgData name="Thomas, Christine" userId="3811e4f3-db8c-450c-90c0-03b4b8c560b0" providerId="ADAL" clId="{49459D59-656E-4F6C-B212-E35C3D14180D}" dt="2019-10-21T04:41:08.176" v="2638" actId="2696"/>
        <pc:sldMkLst>
          <pc:docMk/>
          <pc:sldMk cId="341005681" sldId="285"/>
        </pc:sldMkLst>
      </pc:sldChg>
      <pc:sldChg chg="del">
        <pc:chgData name="Thomas, Christine" userId="3811e4f3-db8c-450c-90c0-03b4b8c560b0" providerId="ADAL" clId="{49459D59-656E-4F6C-B212-E35C3D14180D}" dt="2019-10-21T04:41:08.179" v="2639" actId="2696"/>
        <pc:sldMkLst>
          <pc:docMk/>
          <pc:sldMk cId="2154518412" sldId="286"/>
        </pc:sldMkLst>
      </pc:sldChg>
      <pc:sldChg chg="del">
        <pc:chgData name="Thomas, Christine" userId="3811e4f3-db8c-450c-90c0-03b4b8c560b0" providerId="ADAL" clId="{49459D59-656E-4F6C-B212-E35C3D14180D}" dt="2019-10-21T04:41:08.182" v="2640" actId="2696"/>
        <pc:sldMkLst>
          <pc:docMk/>
          <pc:sldMk cId="1325643304" sldId="287"/>
        </pc:sldMkLst>
      </pc:sldChg>
      <pc:sldChg chg="del">
        <pc:chgData name="Thomas, Christine" userId="3811e4f3-db8c-450c-90c0-03b4b8c560b0" providerId="ADAL" clId="{49459D59-656E-4F6C-B212-E35C3D14180D}" dt="2019-10-21T04:41:08.243" v="2641" actId="2696"/>
        <pc:sldMkLst>
          <pc:docMk/>
          <pc:sldMk cId="3323561757" sldId="288"/>
        </pc:sldMkLst>
      </pc:sldChg>
      <pc:sldChg chg="del">
        <pc:chgData name="Thomas, Christine" userId="3811e4f3-db8c-450c-90c0-03b4b8c560b0" providerId="ADAL" clId="{49459D59-656E-4F6C-B212-E35C3D14180D}" dt="2019-10-21T04:41:08.529" v="2643" actId="2696"/>
        <pc:sldMkLst>
          <pc:docMk/>
          <pc:sldMk cId="758067141" sldId="289"/>
        </pc:sldMkLst>
      </pc:sldChg>
      <pc:sldChg chg="del">
        <pc:chgData name="Thomas, Christine" userId="3811e4f3-db8c-450c-90c0-03b4b8c560b0" providerId="ADAL" clId="{49459D59-656E-4F6C-B212-E35C3D14180D}" dt="2019-10-21T04:41:08.309" v="2642" actId="2696"/>
        <pc:sldMkLst>
          <pc:docMk/>
          <pc:sldMk cId="2180635344" sldId="290"/>
        </pc:sldMkLst>
      </pc:sldChg>
      <pc:sldChg chg="del">
        <pc:chgData name="Thomas, Christine" userId="3811e4f3-db8c-450c-90c0-03b4b8c560b0" providerId="ADAL" clId="{49459D59-656E-4F6C-B212-E35C3D14180D}" dt="2019-10-21T04:41:08.588" v="2644" actId="2696"/>
        <pc:sldMkLst>
          <pc:docMk/>
          <pc:sldMk cId="2733900765" sldId="291"/>
        </pc:sldMkLst>
      </pc:sldChg>
      <pc:sldChg chg="del">
        <pc:chgData name="Thomas, Christine" userId="3811e4f3-db8c-450c-90c0-03b4b8c560b0" providerId="ADAL" clId="{49459D59-656E-4F6C-B212-E35C3D14180D}" dt="2019-10-21T04:41:08.680" v="2645" actId="2696"/>
        <pc:sldMkLst>
          <pc:docMk/>
          <pc:sldMk cId="4022675751" sldId="292"/>
        </pc:sldMkLst>
      </pc:sldChg>
      <pc:sldChg chg="del">
        <pc:chgData name="Thomas, Christine" userId="3811e4f3-db8c-450c-90c0-03b4b8c560b0" providerId="ADAL" clId="{49459D59-656E-4F6C-B212-E35C3D14180D}" dt="2019-10-21T04:41:08.708" v="2646" actId="2696"/>
        <pc:sldMkLst>
          <pc:docMk/>
          <pc:sldMk cId="3692681763" sldId="293"/>
        </pc:sldMkLst>
      </pc:sldChg>
      <pc:sldChg chg="del">
        <pc:chgData name="Thomas, Christine" userId="3811e4f3-db8c-450c-90c0-03b4b8c560b0" providerId="ADAL" clId="{49459D59-656E-4F6C-B212-E35C3D14180D}" dt="2019-10-21T04:41:08.709" v="2647" actId="2696"/>
        <pc:sldMkLst>
          <pc:docMk/>
          <pc:sldMk cId="1994166863" sldId="294"/>
        </pc:sldMkLst>
      </pc:sldChg>
      <pc:sldChg chg="del">
        <pc:chgData name="Thomas, Christine" userId="3811e4f3-db8c-450c-90c0-03b4b8c560b0" providerId="ADAL" clId="{49459D59-656E-4F6C-B212-E35C3D14180D}" dt="2019-10-21T04:41:08.713" v="2650" actId="2696"/>
        <pc:sldMkLst>
          <pc:docMk/>
          <pc:sldMk cId="3346964733" sldId="295"/>
        </pc:sldMkLst>
      </pc:sldChg>
      <pc:sldChg chg="addSp delSp modSp modNotesTx">
        <pc:chgData name="Thomas, Christine" userId="3811e4f3-db8c-450c-90c0-03b4b8c560b0" providerId="ADAL" clId="{49459D59-656E-4F6C-B212-E35C3D14180D}" dt="2019-10-21T23:47:37.360" v="6502" actId="20577"/>
        <pc:sldMkLst>
          <pc:docMk/>
          <pc:sldMk cId="3703853483" sldId="298"/>
        </pc:sldMkLst>
        <pc:spChg chg="del">
          <ac:chgData name="Thomas, Christine" userId="3811e4f3-db8c-450c-90c0-03b4b8c560b0" providerId="ADAL" clId="{49459D59-656E-4F6C-B212-E35C3D14180D}" dt="2019-10-21T04:38:11.257" v="2562" actId="20577"/>
          <ac:spMkLst>
            <pc:docMk/>
            <pc:sldMk cId="3703853483" sldId="298"/>
            <ac:spMk id="4" creationId="{00000000-0000-0000-0000-000000000000}"/>
          </ac:spMkLst>
        </pc:spChg>
        <pc:spChg chg="mod">
          <ac:chgData name="Thomas, Christine" userId="3811e4f3-db8c-450c-90c0-03b4b8c560b0" providerId="ADAL" clId="{49459D59-656E-4F6C-B212-E35C3D14180D}" dt="2019-10-21T22:56:17.324" v="5470" actId="6549"/>
          <ac:spMkLst>
            <pc:docMk/>
            <pc:sldMk cId="3703853483" sldId="298"/>
            <ac:spMk id="5" creationId="{00000000-0000-0000-0000-000000000000}"/>
          </ac:spMkLst>
        </pc:spChg>
        <pc:spChg chg="add del mod">
          <ac:chgData name="Thomas, Christine" userId="3811e4f3-db8c-450c-90c0-03b4b8c560b0" providerId="ADAL" clId="{49459D59-656E-4F6C-B212-E35C3D14180D}" dt="2019-10-21T04:39:17.662" v="2566" actId="931"/>
          <ac:spMkLst>
            <pc:docMk/>
            <pc:sldMk cId="3703853483" sldId="298"/>
            <ac:spMk id="7" creationId="{BDB482EA-DED1-4FB2-908E-FD0914652075}"/>
          </ac:spMkLst>
        </pc:spChg>
        <pc:spChg chg="add del mod">
          <ac:chgData name="Thomas, Christine" userId="3811e4f3-db8c-450c-90c0-03b4b8c560b0" providerId="ADAL" clId="{49459D59-656E-4F6C-B212-E35C3D14180D}" dt="2019-10-21T04:57:34.872" v="3008" actId="20577"/>
          <ac:spMkLst>
            <pc:docMk/>
            <pc:sldMk cId="3703853483" sldId="298"/>
            <ac:spMk id="10" creationId="{63586059-52CB-47CF-91FE-9DF4C8C5C87A}"/>
          </ac:spMkLst>
        </pc:spChg>
        <pc:spChg chg="add del mod">
          <ac:chgData name="Thomas, Christine" userId="3811e4f3-db8c-450c-90c0-03b4b8c560b0" providerId="ADAL" clId="{49459D59-656E-4F6C-B212-E35C3D14180D}" dt="2019-10-21T04:57:34.872" v="3008" actId="20577"/>
          <ac:spMkLst>
            <pc:docMk/>
            <pc:sldMk cId="3703853483" sldId="298"/>
            <ac:spMk id="11" creationId="{01990047-4C35-4C5D-980C-C835089A1BB6}"/>
          </ac:spMkLst>
        </pc:spChg>
        <pc:spChg chg="add del mod">
          <ac:chgData name="Thomas, Christine" userId="3811e4f3-db8c-450c-90c0-03b4b8c560b0" providerId="ADAL" clId="{49459D59-656E-4F6C-B212-E35C3D14180D}" dt="2019-10-21T04:57:34.872" v="3008" actId="20577"/>
          <ac:spMkLst>
            <pc:docMk/>
            <pc:sldMk cId="3703853483" sldId="298"/>
            <ac:spMk id="12" creationId="{21453FA1-006A-4E01-AB74-21016AEC6053}"/>
          </ac:spMkLst>
        </pc:spChg>
        <pc:picChg chg="add del mod">
          <ac:chgData name="Thomas, Christine" userId="3811e4f3-db8c-450c-90c0-03b4b8c560b0" providerId="ADAL" clId="{49459D59-656E-4F6C-B212-E35C3D14180D}" dt="2019-10-21T04:39:11.239" v="2565" actId="478"/>
          <ac:picMkLst>
            <pc:docMk/>
            <pc:sldMk cId="3703853483" sldId="298"/>
            <ac:picMk id="3" creationId="{997E9E4E-FDA0-44DD-8785-5BCC012169C0}"/>
          </ac:picMkLst>
        </pc:picChg>
        <pc:picChg chg="add mod">
          <ac:chgData name="Thomas, Christine" userId="3811e4f3-db8c-450c-90c0-03b4b8c560b0" providerId="ADAL" clId="{49459D59-656E-4F6C-B212-E35C3D14180D}" dt="2019-10-21T04:39:23.912" v="2567" actId="1076"/>
          <ac:picMkLst>
            <pc:docMk/>
            <pc:sldMk cId="3703853483" sldId="298"/>
            <ac:picMk id="9" creationId="{6809CD81-B598-4D8A-8B82-88BE7248F6B3}"/>
          </ac:picMkLst>
        </pc:picChg>
      </pc:sldChg>
      <pc:sldChg chg="del">
        <pc:chgData name="Thomas, Christine" userId="3811e4f3-db8c-450c-90c0-03b4b8c560b0" providerId="ADAL" clId="{49459D59-656E-4F6C-B212-E35C3D14180D}" dt="2019-10-21T04:41:08.021" v="2612" actId="2696"/>
        <pc:sldMkLst>
          <pc:docMk/>
          <pc:sldMk cId="2169160482" sldId="300"/>
        </pc:sldMkLst>
      </pc:sldChg>
      <pc:sldChg chg="del">
        <pc:chgData name="Thomas, Christine" userId="3811e4f3-db8c-450c-90c0-03b4b8c560b0" providerId="ADAL" clId="{49459D59-656E-4F6C-B212-E35C3D14180D}" dt="2019-10-21T04:41:08" v="2610" actId="2696"/>
        <pc:sldMkLst>
          <pc:docMk/>
          <pc:sldMk cId="2577448033" sldId="302"/>
        </pc:sldMkLst>
      </pc:sldChg>
      <pc:sldChg chg="addSp delSp modSp ord">
        <pc:chgData name="Thomas, Christine" userId="3811e4f3-db8c-450c-90c0-03b4b8c560b0" providerId="ADAL" clId="{49459D59-656E-4F6C-B212-E35C3D14180D}" dt="2019-10-21T22:38:12.047" v="4489" actId="20577"/>
        <pc:sldMkLst>
          <pc:docMk/>
          <pc:sldMk cId="1829191661" sldId="303"/>
        </pc:sldMkLst>
        <pc:spChg chg="add del mod">
          <ac:chgData name="Thomas, Christine" userId="3811e4f3-db8c-450c-90c0-03b4b8c560b0" providerId="ADAL" clId="{49459D59-656E-4F6C-B212-E35C3D14180D}" dt="2019-10-21T04:56:08.715" v="2950" actId="478"/>
          <ac:spMkLst>
            <pc:docMk/>
            <pc:sldMk cId="1829191661" sldId="303"/>
            <ac:spMk id="2" creationId="{14B2A6B8-CA04-4C97-AFAE-CA632E33F7D3}"/>
          </ac:spMkLst>
        </pc:spChg>
        <pc:spChg chg="add del mod">
          <ac:chgData name="Thomas, Christine" userId="3811e4f3-db8c-450c-90c0-03b4b8c560b0" providerId="ADAL" clId="{49459D59-656E-4F6C-B212-E35C3D14180D}" dt="2019-10-21T04:56:52.510" v="3004" actId="478"/>
          <ac:spMkLst>
            <pc:docMk/>
            <pc:sldMk cId="1829191661" sldId="303"/>
            <ac:spMk id="4" creationId="{0AB8BC73-CBBB-49D6-BF22-9786FF41A2F3}"/>
          </ac:spMkLst>
        </pc:spChg>
        <pc:spChg chg="mod">
          <ac:chgData name="Thomas, Christine" userId="3811e4f3-db8c-450c-90c0-03b4b8c560b0" providerId="ADAL" clId="{49459D59-656E-4F6C-B212-E35C3D14180D}" dt="2019-10-21T05:01:56.854" v="3144" actId="20577"/>
          <ac:spMkLst>
            <pc:docMk/>
            <pc:sldMk cId="1829191661" sldId="303"/>
            <ac:spMk id="13" creationId="{00000000-0000-0000-0000-000000000000}"/>
          </ac:spMkLst>
        </pc:spChg>
        <pc:spChg chg="del mod">
          <ac:chgData name="Thomas, Christine" userId="3811e4f3-db8c-450c-90c0-03b4b8c560b0" providerId="ADAL" clId="{49459D59-656E-4F6C-B212-E35C3D14180D}" dt="2019-10-21T04:56:49.910" v="3003" actId="478"/>
          <ac:spMkLst>
            <pc:docMk/>
            <pc:sldMk cId="1829191661" sldId="303"/>
            <ac:spMk id="14" creationId="{00000000-0000-0000-0000-000000000000}"/>
          </ac:spMkLst>
        </pc:spChg>
        <pc:spChg chg="del">
          <ac:chgData name="Thomas, Christine" userId="3811e4f3-db8c-450c-90c0-03b4b8c560b0" providerId="ADAL" clId="{49459D59-656E-4F6C-B212-E35C3D14180D}" dt="2019-10-21T04:55:42.897" v="2946" actId="20577"/>
          <ac:spMkLst>
            <pc:docMk/>
            <pc:sldMk cId="1829191661" sldId="303"/>
            <ac:spMk id="15" creationId="{00000000-0000-0000-0000-000000000000}"/>
          </ac:spMkLst>
        </pc:spChg>
        <pc:spChg chg="mod">
          <ac:chgData name="Thomas, Christine" userId="3811e4f3-db8c-450c-90c0-03b4b8c560b0" providerId="ADAL" clId="{49459D59-656E-4F6C-B212-E35C3D14180D}" dt="2019-10-21T22:38:12.047" v="4489" actId="20577"/>
          <ac:spMkLst>
            <pc:docMk/>
            <pc:sldMk cId="1829191661" sldId="303"/>
            <ac:spMk id="16" creationId="{00000000-0000-0000-0000-000000000000}"/>
          </ac:spMkLst>
        </pc:spChg>
      </pc:sldChg>
      <pc:sldChg chg="del">
        <pc:chgData name="Thomas, Christine" userId="3811e4f3-db8c-450c-90c0-03b4b8c560b0" providerId="ADAL" clId="{49459D59-656E-4F6C-B212-E35C3D14180D}" dt="2019-10-21T04:41:08.127" v="2627" actId="2696"/>
        <pc:sldMkLst>
          <pc:docMk/>
          <pc:sldMk cId="3870547272" sldId="304"/>
        </pc:sldMkLst>
      </pc:sldChg>
      <pc:sldChg chg="del">
        <pc:chgData name="Thomas, Christine" userId="3811e4f3-db8c-450c-90c0-03b4b8c560b0" providerId="ADAL" clId="{49459D59-656E-4F6C-B212-E35C3D14180D}" dt="2019-10-21T04:41:08.711" v="2648" actId="2696"/>
        <pc:sldMkLst>
          <pc:docMk/>
          <pc:sldMk cId="3384357960" sldId="305"/>
        </pc:sldMkLst>
      </pc:sldChg>
      <pc:sldChg chg="del">
        <pc:chgData name="Thomas, Christine" userId="3811e4f3-db8c-450c-90c0-03b4b8c560b0" providerId="ADAL" clId="{49459D59-656E-4F6C-B212-E35C3D14180D}" dt="2019-10-21T04:41:08.712" v="2649" actId="2696"/>
        <pc:sldMkLst>
          <pc:docMk/>
          <pc:sldMk cId="1747837442" sldId="307"/>
        </pc:sldMkLst>
      </pc:sldChg>
      <pc:sldChg chg="addSp delSp modSp modNotesTx">
        <pc:chgData name="Thomas, Christine" userId="3811e4f3-db8c-450c-90c0-03b4b8c560b0" providerId="ADAL" clId="{49459D59-656E-4F6C-B212-E35C3D14180D}" dt="2019-10-21T23:01:43.370" v="6085" actId="255"/>
        <pc:sldMkLst>
          <pc:docMk/>
          <pc:sldMk cId="1977190013" sldId="309"/>
        </pc:sldMkLst>
        <pc:spChg chg="del mod">
          <ac:chgData name="Thomas, Christine" userId="3811e4f3-db8c-450c-90c0-03b4b8c560b0" providerId="ADAL" clId="{49459D59-656E-4F6C-B212-E35C3D14180D}" dt="2019-10-21T04:19:25.464" v="2493" actId="478"/>
          <ac:spMkLst>
            <pc:docMk/>
            <pc:sldMk cId="1977190013" sldId="309"/>
            <ac:spMk id="5" creationId="{00000000-0000-0000-0000-000000000000}"/>
          </ac:spMkLst>
        </pc:spChg>
        <pc:spChg chg="mod">
          <ac:chgData name="Thomas, Christine" userId="3811e4f3-db8c-450c-90c0-03b4b8c560b0" providerId="ADAL" clId="{49459D59-656E-4F6C-B212-E35C3D14180D}" dt="2019-10-21T03:28:44.685" v="2087" actId="1076"/>
          <ac:spMkLst>
            <pc:docMk/>
            <pc:sldMk cId="1977190013" sldId="309"/>
            <ac:spMk id="6" creationId="{00000000-0000-0000-0000-000000000000}"/>
          </ac:spMkLst>
        </pc:spChg>
        <pc:spChg chg="mod">
          <ac:chgData name="Thomas, Christine" userId="3811e4f3-db8c-450c-90c0-03b4b8c560b0" providerId="ADAL" clId="{49459D59-656E-4F6C-B212-E35C3D14180D}" dt="2019-10-21T23:01:43.370" v="6085" actId="255"/>
          <ac:spMkLst>
            <pc:docMk/>
            <pc:sldMk cId="1977190013" sldId="309"/>
            <ac:spMk id="7" creationId="{971279F4-50ED-4C7E-A77A-939FF1FC577A}"/>
          </ac:spMkLst>
        </pc:spChg>
        <pc:picChg chg="add mod">
          <ac:chgData name="Thomas, Christine" userId="3811e4f3-db8c-450c-90c0-03b4b8c560b0" providerId="ADAL" clId="{49459D59-656E-4F6C-B212-E35C3D14180D}" dt="2019-10-21T23:01:25.277" v="6082" actId="14100"/>
          <ac:picMkLst>
            <pc:docMk/>
            <pc:sldMk cId="1977190013" sldId="309"/>
            <ac:picMk id="4" creationId="{24E1233B-7FA0-4C7D-B83B-0A1814AE9407}"/>
          </ac:picMkLst>
        </pc:picChg>
      </pc:sldChg>
      <pc:sldChg chg="addSp delSp modSp modAnim modNotesTx">
        <pc:chgData name="Thomas, Christine" userId="3811e4f3-db8c-450c-90c0-03b4b8c560b0" providerId="ADAL" clId="{49459D59-656E-4F6C-B212-E35C3D14180D}" dt="2019-10-21T23:36:29.154" v="6467" actId="6549"/>
        <pc:sldMkLst>
          <pc:docMk/>
          <pc:sldMk cId="177558740" sldId="310"/>
        </pc:sldMkLst>
        <pc:spChg chg="mod">
          <ac:chgData name="Thomas, Christine" userId="3811e4f3-db8c-450c-90c0-03b4b8c560b0" providerId="ADAL" clId="{49459D59-656E-4F6C-B212-E35C3D14180D}" dt="2019-10-20T15:27:59.193" v="166" actId="27636"/>
          <ac:spMkLst>
            <pc:docMk/>
            <pc:sldMk cId="177558740" sldId="310"/>
            <ac:spMk id="3" creationId="{00000000-0000-0000-0000-000000000000}"/>
          </ac:spMkLst>
        </pc:spChg>
        <pc:spChg chg="del">
          <ac:chgData name="Thomas, Christine" userId="3811e4f3-db8c-450c-90c0-03b4b8c560b0" providerId="ADAL" clId="{49459D59-656E-4F6C-B212-E35C3D14180D}" dt="2019-10-21T03:59:05.570" v="2306" actId="20577"/>
          <ac:spMkLst>
            <pc:docMk/>
            <pc:sldMk cId="177558740" sldId="310"/>
            <ac:spMk id="4" creationId="{00000000-0000-0000-0000-000000000000}"/>
          </ac:spMkLst>
        </pc:spChg>
        <pc:spChg chg="add mod ord">
          <ac:chgData name="Thomas, Christine" userId="3811e4f3-db8c-450c-90c0-03b4b8c560b0" providerId="ADAL" clId="{49459D59-656E-4F6C-B212-E35C3D14180D}" dt="2019-10-21T23:35:49.456" v="6465" actId="20577"/>
          <ac:spMkLst>
            <pc:docMk/>
            <pc:sldMk cId="177558740" sldId="310"/>
            <ac:spMk id="4" creationId="{4FB102C8-CD42-4E4C-8B01-6E1481E42FDC}"/>
          </ac:spMkLst>
        </pc:spChg>
        <pc:spChg chg="mod">
          <ac:chgData name="Thomas, Christine" userId="3811e4f3-db8c-450c-90c0-03b4b8c560b0" providerId="ADAL" clId="{49459D59-656E-4F6C-B212-E35C3D14180D}" dt="2019-10-21T23:33:02.184" v="6415" actId="20577"/>
          <ac:spMkLst>
            <pc:docMk/>
            <pc:sldMk cId="177558740" sldId="310"/>
            <ac:spMk id="5" creationId="{00000000-0000-0000-0000-000000000000}"/>
          </ac:spMkLst>
        </pc:spChg>
        <pc:spChg chg="add mod">
          <ac:chgData name="Thomas, Christine" userId="3811e4f3-db8c-450c-90c0-03b4b8c560b0" providerId="ADAL" clId="{49459D59-656E-4F6C-B212-E35C3D14180D}" dt="2019-10-21T23:33:49.353" v="6421" actId="164"/>
          <ac:spMkLst>
            <pc:docMk/>
            <pc:sldMk cId="177558740" sldId="310"/>
            <ac:spMk id="6" creationId="{126FD90C-C360-4F2B-B078-D83451EDB86B}"/>
          </ac:spMkLst>
        </pc:spChg>
        <pc:spChg chg="del">
          <ac:chgData name="Thomas, Christine" userId="3811e4f3-db8c-450c-90c0-03b4b8c560b0" providerId="ADAL" clId="{49459D59-656E-4F6C-B212-E35C3D14180D}" dt="2019-10-21T03:59:05.570" v="2306" actId="20577"/>
          <ac:spMkLst>
            <pc:docMk/>
            <pc:sldMk cId="177558740" sldId="310"/>
            <ac:spMk id="6" creationId="{00000000-0000-0000-0000-000000000000}"/>
          </ac:spMkLst>
        </pc:spChg>
        <pc:spChg chg="add del">
          <ac:chgData name="Thomas, Christine" userId="3811e4f3-db8c-450c-90c0-03b4b8c560b0" providerId="ADAL" clId="{49459D59-656E-4F6C-B212-E35C3D14180D}" dt="2019-10-21T03:58:45.111" v="2303" actId="20577"/>
          <ac:spMkLst>
            <pc:docMk/>
            <pc:sldMk cId="177558740" sldId="310"/>
            <ac:spMk id="7" creationId="{51EA8566-D8DA-44EE-9F13-2F743A69B0BC}"/>
          </ac:spMkLst>
        </pc:spChg>
        <pc:spChg chg="add mod">
          <ac:chgData name="Thomas, Christine" userId="3811e4f3-db8c-450c-90c0-03b4b8c560b0" providerId="ADAL" clId="{49459D59-656E-4F6C-B212-E35C3D14180D}" dt="2019-10-21T03:59:05.570" v="2306" actId="20577"/>
          <ac:spMkLst>
            <pc:docMk/>
            <pc:sldMk cId="177558740" sldId="310"/>
            <ac:spMk id="8" creationId="{19D58EA1-D204-4CFE-9E15-4A5D0FEA0C53}"/>
          </ac:spMkLst>
        </pc:spChg>
        <pc:spChg chg="add del mod">
          <ac:chgData name="Thomas, Christine" userId="3811e4f3-db8c-450c-90c0-03b4b8c560b0" providerId="ADAL" clId="{49459D59-656E-4F6C-B212-E35C3D14180D}" dt="2019-10-21T04:12:06.411" v="2395" actId="478"/>
          <ac:spMkLst>
            <pc:docMk/>
            <pc:sldMk cId="177558740" sldId="310"/>
            <ac:spMk id="9" creationId="{E236559E-34BF-4364-9617-B1EDD1DB3D03}"/>
          </ac:spMkLst>
        </pc:spChg>
        <pc:grpChg chg="add mod">
          <ac:chgData name="Thomas, Christine" userId="3811e4f3-db8c-450c-90c0-03b4b8c560b0" providerId="ADAL" clId="{49459D59-656E-4F6C-B212-E35C3D14180D}" dt="2019-10-21T23:33:49.353" v="6421" actId="164"/>
          <ac:grpSpMkLst>
            <pc:docMk/>
            <pc:sldMk cId="177558740" sldId="310"/>
            <ac:grpSpMk id="7" creationId="{EEDB06F3-B74D-4357-AC2F-7C99760E90A1}"/>
          </ac:grpSpMkLst>
        </pc:grpChg>
        <pc:picChg chg="add mod">
          <ac:chgData name="Thomas, Christine" userId="3811e4f3-db8c-450c-90c0-03b4b8c560b0" providerId="ADAL" clId="{49459D59-656E-4F6C-B212-E35C3D14180D}" dt="2019-10-21T23:32:05.024" v="6371" actId="1076"/>
          <ac:picMkLst>
            <pc:docMk/>
            <pc:sldMk cId="177558740" sldId="310"/>
            <ac:picMk id="10" creationId="{29AA725D-FDC8-4105-BAED-94759085C732}"/>
          </ac:picMkLst>
        </pc:picChg>
        <pc:picChg chg="add mod">
          <ac:chgData name="Thomas, Christine" userId="3811e4f3-db8c-450c-90c0-03b4b8c560b0" providerId="ADAL" clId="{49459D59-656E-4F6C-B212-E35C3D14180D}" dt="2019-10-21T23:32:33.869" v="6401" actId="1076"/>
          <ac:picMkLst>
            <pc:docMk/>
            <pc:sldMk cId="177558740" sldId="310"/>
            <ac:picMk id="11" creationId="{C7C4857D-6321-45EC-93A3-6413C5D18FBA}"/>
          </ac:picMkLst>
        </pc:picChg>
      </pc:sldChg>
      <pc:sldChg chg="del">
        <pc:chgData name="Thomas, Christine" userId="3811e4f3-db8c-450c-90c0-03b4b8c560b0" providerId="ADAL" clId="{49459D59-656E-4F6C-B212-E35C3D14180D}" dt="2019-10-21T04:41:08.012" v="2611" actId="2696"/>
        <pc:sldMkLst>
          <pc:docMk/>
          <pc:sldMk cId="3744407830" sldId="311"/>
        </pc:sldMkLst>
      </pc:sldChg>
      <pc:sldChg chg="del">
        <pc:chgData name="Thomas, Christine" userId="3811e4f3-db8c-450c-90c0-03b4b8c560b0" providerId="ADAL" clId="{49459D59-656E-4F6C-B212-E35C3D14180D}" dt="2019-10-21T04:41:07.992" v="2609" actId="2696"/>
        <pc:sldMkLst>
          <pc:docMk/>
          <pc:sldMk cId="3891208106" sldId="312"/>
        </pc:sldMkLst>
      </pc:sldChg>
      <pc:sldChg chg="addSp delSp modSp ord modNotesTx">
        <pc:chgData name="Thomas, Christine" userId="3811e4f3-db8c-450c-90c0-03b4b8c560b0" providerId="ADAL" clId="{49459D59-656E-4F6C-B212-E35C3D14180D}" dt="2019-10-22T15:53:33.418" v="6900" actId="20577"/>
        <pc:sldMkLst>
          <pc:docMk/>
          <pc:sldMk cId="1503740561" sldId="313"/>
        </pc:sldMkLst>
        <pc:spChg chg="add mod">
          <ac:chgData name="Thomas, Christine" userId="3811e4f3-db8c-450c-90c0-03b4b8c560b0" providerId="ADAL" clId="{49459D59-656E-4F6C-B212-E35C3D14180D}" dt="2019-10-21T03:30:01.825" v="2117" actId="113"/>
          <ac:spMkLst>
            <pc:docMk/>
            <pc:sldMk cId="1503740561" sldId="313"/>
            <ac:spMk id="4" creationId="{5B0F07E4-0A98-49EC-AB50-4E7AB4D3B672}"/>
          </ac:spMkLst>
        </pc:spChg>
        <pc:spChg chg="del mod">
          <ac:chgData name="Thomas, Christine" userId="3811e4f3-db8c-450c-90c0-03b4b8c560b0" providerId="ADAL" clId="{49459D59-656E-4F6C-B212-E35C3D14180D}" dt="2019-10-20T15:23:47.723" v="149" actId="478"/>
          <ac:spMkLst>
            <pc:docMk/>
            <pc:sldMk cId="1503740561" sldId="313"/>
            <ac:spMk id="5" creationId="{00000000-0000-0000-0000-000000000000}"/>
          </ac:spMkLst>
        </pc:spChg>
        <pc:picChg chg="mod">
          <ac:chgData name="Thomas, Christine" userId="3811e4f3-db8c-450c-90c0-03b4b8c560b0" providerId="ADAL" clId="{49459D59-656E-4F6C-B212-E35C3D14180D}" dt="2019-10-21T22:47:50.926" v="4892" actId="1440"/>
          <ac:picMkLst>
            <pc:docMk/>
            <pc:sldMk cId="1503740561" sldId="313"/>
            <ac:picMk id="9" creationId="{6EC07FB4-F31C-4B1E-A237-156972EA6DD2}"/>
          </ac:picMkLst>
        </pc:picChg>
      </pc:sldChg>
      <pc:sldChg chg="addSp modSp ord">
        <pc:chgData name="Thomas, Christine" userId="3811e4f3-db8c-450c-90c0-03b4b8c560b0" providerId="ADAL" clId="{49459D59-656E-4F6C-B212-E35C3D14180D}" dt="2019-10-21T04:58:07.206" v="3011" actId="1076"/>
        <pc:sldMkLst>
          <pc:docMk/>
          <pc:sldMk cId="3848808943" sldId="314"/>
        </pc:sldMkLst>
        <pc:spChg chg="mod">
          <ac:chgData name="Thomas, Christine" userId="3811e4f3-db8c-450c-90c0-03b4b8c560b0" providerId="ADAL" clId="{49459D59-656E-4F6C-B212-E35C3D14180D}" dt="2019-10-21T04:58:07.206" v="3011" actId="1076"/>
          <ac:spMkLst>
            <pc:docMk/>
            <pc:sldMk cId="3848808943" sldId="314"/>
            <ac:spMk id="5" creationId="{4ADF9347-4B33-4C56-9A66-2D0EA0505D2B}"/>
          </ac:spMkLst>
        </pc:spChg>
        <pc:picChg chg="add mod">
          <ac:chgData name="Thomas, Christine" userId="3811e4f3-db8c-450c-90c0-03b4b8c560b0" providerId="ADAL" clId="{49459D59-656E-4F6C-B212-E35C3D14180D}" dt="2019-10-21T04:28:14.143" v="2557" actId="1076"/>
          <ac:picMkLst>
            <pc:docMk/>
            <pc:sldMk cId="3848808943" sldId="314"/>
            <ac:picMk id="6" creationId="{AF0B340F-0192-4458-B30A-CB2DD8564596}"/>
          </ac:picMkLst>
        </pc:picChg>
      </pc:sldChg>
      <pc:sldChg chg="modSp add ord modNotesTx">
        <pc:chgData name="Thomas, Christine" userId="3811e4f3-db8c-450c-90c0-03b4b8c560b0" providerId="ADAL" clId="{49459D59-656E-4F6C-B212-E35C3D14180D}" dt="2019-10-21T22:59:29.609" v="5855" actId="20577"/>
        <pc:sldMkLst>
          <pc:docMk/>
          <pc:sldMk cId="1604393362" sldId="315"/>
        </pc:sldMkLst>
        <pc:spChg chg="mod">
          <ac:chgData name="Thomas, Christine" userId="3811e4f3-db8c-450c-90c0-03b4b8c560b0" providerId="ADAL" clId="{49459D59-656E-4F6C-B212-E35C3D14180D}" dt="2019-10-18T22:31:56.853" v="14" actId="20577"/>
          <ac:spMkLst>
            <pc:docMk/>
            <pc:sldMk cId="1604393362" sldId="315"/>
            <ac:spMk id="2" creationId="{2D1F8133-6660-469A-92C6-0D97ABB34379}"/>
          </ac:spMkLst>
        </pc:spChg>
        <pc:spChg chg="mod">
          <ac:chgData name="Thomas, Christine" userId="3811e4f3-db8c-450c-90c0-03b4b8c560b0" providerId="ADAL" clId="{49459D59-656E-4F6C-B212-E35C3D14180D}" dt="2019-10-21T22:58:07.128" v="5654" actId="20577"/>
          <ac:spMkLst>
            <pc:docMk/>
            <pc:sldMk cId="1604393362" sldId="315"/>
            <ac:spMk id="5" creationId="{9B98DFB6-9853-4A49-9F9D-1B6F3E7C6F6E}"/>
          </ac:spMkLst>
        </pc:spChg>
      </pc:sldChg>
      <pc:sldChg chg="addSp delSp modSp add modAnim modNotesTx">
        <pc:chgData name="Thomas, Christine" userId="3811e4f3-db8c-450c-90c0-03b4b8c560b0" providerId="ADAL" clId="{49459D59-656E-4F6C-B212-E35C3D14180D}" dt="2019-10-21T23:13:56.118" v="6268" actId="20577"/>
        <pc:sldMkLst>
          <pc:docMk/>
          <pc:sldMk cId="906008868" sldId="316"/>
        </pc:sldMkLst>
        <pc:spChg chg="mod">
          <ac:chgData name="Thomas, Christine" userId="3811e4f3-db8c-450c-90c0-03b4b8c560b0" providerId="ADAL" clId="{49459D59-656E-4F6C-B212-E35C3D14180D}" dt="2019-10-21T04:58:31.927" v="3012" actId="6549"/>
          <ac:spMkLst>
            <pc:docMk/>
            <pc:sldMk cId="906008868" sldId="316"/>
            <ac:spMk id="3" creationId="{83FCA57A-A1CD-482F-9CA2-195DD765B61F}"/>
          </ac:spMkLst>
        </pc:spChg>
        <pc:spChg chg="mod">
          <ac:chgData name="Thomas, Christine" userId="3811e4f3-db8c-450c-90c0-03b4b8c560b0" providerId="ADAL" clId="{49459D59-656E-4F6C-B212-E35C3D14180D}" dt="2019-10-20T16:06:20.139" v="399" actId="14100"/>
          <ac:spMkLst>
            <pc:docMk/>
            <pc:sldMk cId="906008868" sldId="316"/>
            <ac:spMk id="4" creationId="{8C950802-6B07-42F1-9CE5-BD04454B1FD4}"/>
          </ac:spMkLst>
        </pc:spChg>
        <pc:spChg chg="del mod">
          <ac:chgData name="Thomas, Christine" userId="3811e4f3-db8c-450c-90c0-03b4b8c560b0" providerId="ADAL" clId="{49459D59-656E-4F6C-B212-E35C3D14180D}" dt="2019-10-21T03:31:40.671" v="2119" actId="478"/>
          <ac:spMkLst>
            <pc:docMk/>
            <pc:sldMk cId="906008868" sldId="316"/>
            <ac:spMk id="5" creationId="{BA85F55E-D3B1-4B42-818B-88963C25BB4D}"/>
          </ac:spMkLst>
        </pc:spChg>
        <pc:spChg chg="add del mod">
          <ac:chgData name="Thomas, Christine" userId="3811e4f3-db8c-450c-90c0-03b4b8c560b0" providerId="ADAL" clId="{49459D59-656E-4F6C-B212-E35C3D14180D}" dt="2019-10-21T23:13:03.019" v="6260" actId="478"/>
          <ac:spMkLst>
            <pc:docMk/>
            <pc:sldMk cId="906008868" sldId="316"/>
            <ac:spMk id="5" creationId="{CD1D8FAD-BD14-41D9-BFE8-936EC3A914C9}"/>
          </ac:spMkLst>
        </pc:spChg>
        <pc:spChg chg="mod">
          <ac:chgData name="Thomas, Christine" userId="3811e4f3-db8c-450c-90c0-03b4b8c560b0" providerId="ADAL" clId="{49459D59-656E-4F6C-B212-E35C3D14180D}" dt="2019-10-21T23:12:49.151" v="6257" actId="255"/>
          <ac:spMkLst>
            <pc:docMk/>
            <pc:sldMk cId="906008868" sldId="316"/>
            <ac:spMk id="6" creationId="{7B4ABFB7-4664-4CBB-B5AA-E02723F5B1C6}"/>
          </ac:spMkLst>
        </pc:spChg>
        <pc:spChg chg="add mod">
          <ac:chgData name="Thomas, Christine" userId="3811e4f3-db8c-450c-90c0-03b4b8c560b0" providerId="ADAL" clId="{49459D59-656E-4F6C-B212-E35C3D14180D}" dt="2019-10-21T23:13:24.603" v="6264" actId="27636"/>
          <ac:spMkLst>
            <pc:docMk/>
            <pc:sldMk cId="906008868" sldId="316"/>
            <ac:spMk id="7" creationId="{69D9A625-9079-412A-BAD4-517A9D518163}"/>
          </ac:spMkLst>
        </pc:spChg>
        <pc:graphicFrameChg chg="add mod modGraphic">
          <ac:chgData name="Thomas, Christine" userId="3811e4f3-db8c-450c-90c0-03b4b8c560b0" providerId="ADAL" clId="{49459D59-656E-4F6C-B212-E35C3D14180D}" dt="2019-10-21T23:10:30.348" v="6116" actId="1076"/>
          <ac:graphicFrameMkLst>
            <pc:docMk/>
            <pc:sldMk cId="906008868" sldId="316"/>
            <ac:graphicFrameMk id="8" creationId="{EA9C5537-63E1-4B51-A46C-29ED5AB7CE14}"/>
          </ac:graphicFrameMkLst>
        </pc:graphicFrameChg>
      </pc:sldChg>
      <pc:sldChg chg="addSp modSp add">
        <pc:chgData name="Thomas, Christine" userId="3811e4f3-db8c-450c-90c0-03b4b8c560b0" providerId="ADAL" clId="{49459D59-656E-4F6C-B212-E35C3D14180D}" dt="2019-10-21T22:47:35.635" v="4890" actId="1076"/>
        <pc:sldMkLst>
          <pc:docMk/>
          <pc:sldMk cId="4099445972" sldId="317"/>
        </pc:sldMkLst>
        <pc:spChg chg="mod">
          <ac:chgData name="Thomas, Christine" userId="3811e4f3-db8c-450c-90c0-03b4b8c560b0" providerId="ADAL" clId="{49459D59-656E-4F6C-B212-E35C3D14180D}" dt="2019-10-21T04:53:54.097" v="2866" actId="20577"/>
          <ac:spMkLst>
            <pc:docMk/>
            <pc:sldMk cId="4099445972" sldId="317"/>
            <ac:spMk id="2" creationId="{D2D7FE21-B1F1-4189-BCE1-5A280BCA4511}"/>
          </ac:spMkLst>
        </pc:spChg>
        <pc:spChg chg="mod">
          <ac:chgData name="Thomas, Christine" userId="3811e4f3-db8c-450c-90c0-03b4b8c560b0" providerId="ADAL" clId="{49459D59-656E-4F6C-B212-E35C3D14180D}" dt="2019-10-21T22:47:35.635" v="4890" actId="1076"/>
          <ac:spMkLst>
            <pc:docMk/>
            <pc:sldMk cId="4099445972" sldId="317"/>
            <ac:spMk id="5" creationId="{D9DF4CC5-0906-4D4F-852C-287D2F60C900}"/>
          </ac:spMkLst>
        </pc:spChg>
        <pc:picChg chg="add mod">
          <ac:chgData name="Thomas, Christine" userId="3811e4f3-db8c-450c-90c0-03b4b8c560b0" providerId="ADAL" clId="{49459D59-656E-4F6C-B212-E35C3D14180D}" dt="2019-10-21T22:47:29.294" v="4889" actId="1440"/>
          <ac:picMkLst>
            <pc:docMk/>
            <pc:sldMk cId="4099445972" sldId="317"/>
            <ac:picMk id="6" creationId="{C6DEEF88-7258-43FF-AEED-292472791F68}"/>
          </ac:picMkLst>
        </pc:picChg>
        <pc:picChg chg="add mod">
          <ac:chgData name="Thomas, Christine" userId="3811e4f3-db8c-450c-90c0-03b4b8c560b0" providerId="ADAL" clId="{49459D59-656E-4F6C-B212-E35C3D14180D}" dt="2019-10-21T22:47:25.713" v="4887" actId="1440"/>
          <ac:picMkLst>
            <pc:docMk/>
            <pc:sldMk cId="4099445972" sldId="317"/>
            <ac:picMk id="7" creationId="{35DFCDAB-9E5C-4541-B668-8673DFADBBFB}"/>
          </ac:picMkLst>
        </pc:picChg>
        <pc:picChg chg="add mod">
          <ac:chgData name="Thomas, Christine" userId="3811e4f3-db8c-450c-90c0-03b4b8c560b0" providerId="ADAL" clId="{49459D59-656E-4F6C-B212-E35C3D14180D}" dt="2019-10-21T22:47:27.674" v="4888" actId="1440"/>
          <ac:picMkLst>
            <pc:docMk/>
            <pc:sldMk cId="4099445972" sldId="317"/>
            <ac:picMk id="9" creationId="{E010F53A-FED0-4C76-B6A5-26266306A031}"/>
          </ac:picMkLst>
        </pc:picChg>
      </pc:sldChg>
      <pc:sldChg chg="addSp delSp modSp add">
        <pc:chgData name="Thomas, Christine" userId="3811e4f3-db8c-450c-90c0-03b4b8c560b0" providerId="ADAL" clId="{49459D59-656E-4F6C-B212-E35C3D14180D}" dt="2019-10-21T22:47:15.802" v="4886" actId="1440"/>
        <pc:sldMkLst>
          <pc:docMk/>
          <pc:sldMk cId="2032321595" sldId="319"/>
        </pc:sldMkLst>
        <pc:spChg chg="mod">
          <ac:chgData name="Thomas, Christine" userId="3811e4f3-db8c-450c-90c0-03b4b8c560b0" providerId="ADAL" clId="{49459D59-656E-4F6C-B212-E35C3D14180D}" dt="2019-10-21T04:53:59.815" v="2876" actId="20577"/>
          <ac:spMkLst>
            <pc:docMk/>
            <pc:sldMk cId="2032321595" sldId="319"/>
            <ac:spMk id="2" creationId="{D2D7FE21-B1F1-4189-BCE1-5A280BCA4511}"/>
          </ac:spMkLst>
        </pc:spChg>
        <pc:spChg chg="del mod">
          <ac:chgData name="Thomas, Christine" userId="3811e4f3-db8c-450c-90c0-03b4b8c560b0" providerId="ADAL" clId="{49459D59-656E-4F6C-B212-E35C3D14180D}" dt="2019-10-21T05:00:06.357" v="3097" actId="478"/>
          <ac:spMkLst>
            <pc:docMk/>
            <pc:sldMk cId="2032321595" sldId="319"/>
            <ac:spMk id="4" creationId="{DC2439AE-25BB-40E9-A389-C2D14CB03250}"/>
          </ac:spMkLst>
        </pc:spChg>
        <pc:spChg chg="mod">
          <ac:chgData name="Thomas, Christine" userId="3811e4f3-db8c-450c-90c0-03b4b8c560b0" providerId="ADAL" clId="{49459D59-656E-4F6C-B212-E35C3D14180D}" dt="2019-10-21T05:00:03.640" v="3096" actId="1076"/>
          <ac:spMkLst>
            <pc:docMk/>
            <pc:sldMk cId="2032321595" sldId="319"/>
            <ac:spMk id="5" creationId="{D9DF4CC5-0906-4D4F-852C-287D2F60C900}"/>
          </ac:spMkLst>
        </pc:spChg>
        <pc:spChg chg="add del mod">
          <ac:chgData name="Thomas, Christine" userId="3811e4f3-db8c-450c-90c0-03b4b8c560b0" providerId="ADAL" clId="{49459D59-656E-4F6C-B212-E35C3D14180D}" dt="2019-10-21T05:00:08.347" v="3098" actId="478"/>
          <ac:spMkLst>
            <pc:docMk/>
            <pc:sldMk cId="2032321595" sldId="319"/>
            <ac:spMk id="10" creationId="{4202A205-E48D-4037-9D73-F685F458E981}"/>
          </ac:spMkLst>
        </pc:spChg>
        <pc:picChg chg="del">
          <ac:chgData name="Thomas, Christine" userId="3811e4f3-db8c-450c-90c0-03b4b8c560b0" providerId="ADAL" clId="{49459D59-656E-4F6C-B212-E35C3D14180D}" dt="2019-10-20T16:42:32.875" v="1036" actId="478"/>
          <ac:picMkLst>
            <pc:docMk/>
            <pc:sldMk cId="2032321595" sldId="319"/>
            <ac:picMk id="6" creationId="{C6DEEF88-7258-43FF-AEED-292472791F68}"/>
          </ac:picMkLst>
        </pc:picChg>
        <pc:picChg chg="mod">
          <ac:chgData name="Thomas, Christine" userId="3811e4f3-db8c-450c-90c0-03b4b8c560b0" providerId="ADAL" clId="{49459D59-656E-4F6C-B212-E35C3D14180D}" dt="2019-10-21T22:47:15.802" v="4886" actId="1440"/>
          <ac:picMkLst>
            <pc:docMk/>
            <pc:sldMk cId="2032321595" sldId="319"/>
            <ac:picMk id="7" creationId="{35DFCDAB-9E5C-4541-B668-8673DFADBBFB}"/>
          </ac:picMkLst>
        </pc:picChg>
        <pc:picChg chg="del">
          <ac:chgData name="Thomas, Christine" userId="3811e4f3-db8c-450c-90c0-03b4b8c560b0" providerId="ADAL" clId="{49459D59-656E-4F6C-B212-E35C3D14180D}" dt="2019-10-20T16:42:35.478" v="1037" actId="478"/>
          <ac:picMkLst>
            <pc:docMk/>
            <pc:sldMk cId="2032321595" sldId="319"/>
            <ac:picMk id="9" creationId="{E010F53A-FED0-4C76-B6A5-26266306A031}"/>
          </ac:picMkLst>
        </pc:picChg>
      </pc:sldChg>
      <pc:sldChg chg="modSp add modNotesTx">
        <pc:chgData name="Thomas, Christine" userId="3811e4f3-db8c-450c-90c0-03b4b8c560b0" providerId="ADAL" clId="{49459D59-656E-4F6C-B212-E35C3D14180D}" dt="2019-10-22T00:00:12.315" v="6812" actId="114"/>
        <pc:sldMkLst>
          <pc:docMk/>
          <pc:sldMk cId="1775415946" sldId="320"/>
        </pc:sldMkLst>
        <pc:spChg chg="mod">
          <ac:chgData name="Thomas, Christine" userId="3811e4f3-db8c-450c-90c0-03b4b8c560b0" providerId="ADAL" clId="{49459D59-656E-4F6C-B212-E35C3D14180D}" dt="2019-10-21T04:54:27.310" v="2943" actId="6549"/>
          <ac:spMkLst>
            <pc:docMk/>
            <pc:sldMk cId="1775415946" sldId="320"/>
            <ac:spMk id="2" creationId="{1E5C4034-3D3E-4A3A-81F9-192AD359E026}"/>
          </ac:spMkLst>
        </pc:spChg>
        <pc:spChg chg="mod">
          <ac:chgData name="Thomas, Christine" userId="3811e4f3-db8c-450c-90c0-03b4b8c560b0" providerId="ADAL" clId="{49459D59-656E-4F6C-B212-E35C3D14180D}" dt="2019-10-22T00:00:12.315" v="6812" actId="114"/>
          <ac:spMkLst>
            <pc:docMk/>
            <pc:sldMk cId="1775415946" sldId="320"/>
            <ac:spMk id="5" creationId="{9EB9EC72-AAEE-4ACE-B12B-B9A47EF88716}"/>
          </ac:spMkLst>
        </pc:spChg>
      </pc:sldChg>
      <pc:sldChg chg="modSp add del">
        <pc:chgData name="Thomas, Christine" userId="3811e4f3-db8c-450c-90c0-03b4b8c560b0" providerId="ADAL" clId="{49459D59-656E-4F6C-B212-E35C3D14180D}" dt="2019-10-21T03:24:41.513" v="1968" actId="2696"/>
        <pc:sldMkLst>
          <pc:docMk/>
          <pc:sldMk cId="2074099172" sldId="321"/>
        </pc:sldMkLst>
        <pc:spChg chg="mod">
          <ac:chgData name="Thomas, Christine" userId="3811e4f3-db8c-450c-90c0-03b4b8c560b0" providerId="ADAL" clId="{49459D59-656E-4F6C-B212-E35C3D14180D}" dt="2019-10-21T01:31:38.346" v="1596" actId="20577"/>
          <ac:spMkLst>
            <pc:docMk/>
            <pc:sldMk cId="2074099172" sldId="321"/>
            <ac:spMk id="2" creationId="{09F962A5-B583-4020-8AF8-900981349C66}"/>
          </ac:spMkLst>
        </pc:spChg>
      </pc:sldChg>
      <pc:sldChg chg="addSp delSp modSp add ord modAnim">
        <pc:chgData name="Thomas, Christine" userId="3811e4f3-db8c-450c-90c0-03b4b8c560b0" providerId="ADAL" clId="{49459D59-656E-4F6C-B212-E35C3D14180D}" dt="2019-10-21T22:16:42.301" v="4239" actId="6549"/>
        <pc:sldMkLst>
          <pc:docMk/>
          <pc:sldMk cId="1007038455" sldId="322"/>
        </pc:sldMkLst>
        <pc:spChg chg="mod">
          <ac:chgData name="Thomas, Christine" userId="3811e4f3-db8c-450c-90c0-03b4b8c560b0" providerId="ADAL" clId="{49459D59-656E-4F6C-B212-E35C3D14180D}" dt="2019-10-21T04:21:32.335" v="2510" actId="1076"/>
          <ac:spMkLst>
            <pc:docMk/>
            <pc:sldMk cId="1007038455" sldId="322"/>
            <ac:spMk id="3" creationId="{00000000-0000-0000-0000-000000000000}"/>
          </ac:spMkLst>
        </pc:spChg>
        <pc:spChg chg="del mod">
          <ac:chgData name="Thomas, Christine" userId="3811e4f3-db8c-450c-90c0-03b4b8c560b0" providerId="ADAL" clId="{49459D59-656E-4F6C-B212-E35C3D14180D}" dt="2019-10-21T22:10:46.693" v="4193" actId="478"/>
          <ac:spMkLst>
            <pc:docMk/>
            <pc:sldMk cId="1007038455" sldId="322"/>
            <ac:spMk id="5" creationId="{00000000-0000-0000-0000-000000000000}"/>
          </ac:spMkLst>
        </pc:spChg>
        <pc:spChg chg="mod">
          <ac:chgData name="Thomas, Christine" userId="3811e4f3-db8c-450c-90c0-03b4b8c560b0" providerId="ADAL" clId="{49459D59-656E-4F6C-B212-E35C3D14180D}" dt="2019-10-21T04:40:07.526" v="2606" actId="6549"/>
          <ac:spMkLst>
            <pc:docMk/>
            <pc:sldMk cId="1007038455" sldId="322"/>
            <ac:spMk id="6" creationId="{00000000-0000-0000-0000-000000000000}"/>
          </ac:spMkLst>
        </pc:spChg>
        <pc:spChg chg="mod">
          <ac:chgData name="Thomas, Christine" userId="3811e4f3-db8c-450c-90c0-03b4b8c560b0" providerId="ADAL" clId="{49459D59-656E-4F6C-B212-E35C3D14180D}" dt="2019-10-21T22:13:18.082" v="4209" actId="14100"/>
          <ac:spMkLst>
            <pc:docMk/>
            <pc:sldMk cId="1007038455" sldId="322"/>
            <ac:spMk id="7" creationId="{971279F4-50ED-4C7E-A77A-939FF1FC577A}"/>
          </ac:spMkLst>
        </pc:spChg>
        <pc:spChg chg="add del mod">
          <ac:chgData name="Thomas, Christine" userId="3811e4f3-db8c-450c-90c0-03b4b8c560b0" providerId="ADAL" clId="{49459D59-656E-4F6C-B212-E35C3D14180D}" dt="2019-10-21T22:10:49.414" v="4194" actId="478"/>
          <ac:spMkLst>
            <pc:docMk/>
            <pc:sldMk cId="1007038455" sldId="322"/>
            <ac:spMk id="8" creationId="{42526488-1ACB-4FCC-AA95-5C2714E1E4AC}"/>
          </ac:spMkLst>
        </pc:spChg>
        <pc:spChg chg="add mod">
          <ac:chgData name="Thomas, Christine" userId="3811e4f3-db8c-450c-90c0-03b4b8c560b0" providerId="ADAL" clId="{49459D59-656E-4F6C-B212-E35C3D14180D}" dt="2019-10-21T22:14:29.175" v="4217" actId="1076"/>
          <ac:spMkLst>
            <pc:docMk/>
            <pc:sldMk cId="1007038455" sldId="322"/>
            <ac:spMk id="9" creationId="{596F74FC-D5FF-4E4F-BBA5-D6BB517B5F1A}"/>
          </ac:spMkLst>
        </pc:spChg>
        <pc:spChg chg="add mod">
          <ac:chgData name="Thomas, Christine" userId="3811e4f3-db8c-450c-90c0-03b4b8c560b0" providerId="ADAL" clId="{49459D59-656E-4F6C-B212-E35C3D14180D}" dt="2019-10-21T22:16:36.789" v="4238" actId="1037"/>
          <ac:spMkLst>
            <pc:docMk/>
            <pc:sldMk cId="1007038455" sldId="322"/>
            <ac:spMk id="10" creationId="{2179A706-168D-44DC-849F-A2D09FE8B191}"/>
          </ac:spMkLst>
        </pc:spChg>
      </pc:sldChg>
      <pc:sldChg chg="modSp add ord modAnim modNotesTx">
        <pc:chgData name="Thomas, Christine" userId="3811e4f3-db8c-450c-90c0-03b4b8c560b0" providerId="ADAL" clId="{49459D59-656E-4F6C-B212-E35C3D14180D}" dt="2019-10-21T22:47:09.291" v="4885" actId="1440"/>
        <pc:sldMkLst>
          <pc:docMk/>
          <pc:sldMk cId="3139251704" sldId="323"/>
        </pc:sldMkLst>
        <pc:spChg chg="mod">
          <ac:chgData name="Thomas, Christine" userId="3811e4f3-db8c-450c-90c0-03b4b8c560b0" providerId="ADAL" clId="{49459D59-656E-4F6C-B212-E35C3D14180D}" dt="2019-10-21T01:39:47.945" v="1698" actId="20577"/>
          <ac:spMkLst>
            <pc:docMk/>
            <pc:sldMk cId="3139251704" sldId="323"/>
            <ac:spMk id="3" creationId="{00000000-0000-0000-0000-000000000000}"/>
          </ac:spMkLst>
        </pc:spChg>
        <pc:spChg chg="mod">
          <ac:chgData name="Thomas, Christine" userId="3811e4f3-db8c-450c-90c0-03b4b8c560b0" providerId="ADAL" clId="{49459D59-656E-4F6C-B212-E35C3D14180D}" dt="2019-10-21T21:53:04.681" v="3708" actId="113"/>
          <ac:spMkLst>
            <pc:docMk/>
            <pc:sldMk cId="3139251704" sldId="323"/>
            <ac:spMk id="4" creationId="{5B0F07E4-0A98-49EC-AB50-4E7AB4D3B672}"/>
          </ac:spMkLst>
        </pc:spChg>
        <pc:spChg chg="mod">
          <ac:chgData name="Thomas, Christine" userId="3811e4f3-db8c-450c-90c0-03b4b8c560b0" providerId="ADAL" clId="{49459D59-656E-4F6C-B212-E35C3D14180D}" dt="2019-10-21T05:00:43.049" v="3112" actId="20577"/>
          <ac:spMkLst>
            <pc:docMk/>
            <pc:sldMk cId="3139251704" sldId="323"/>
            <ac:spMk id="6" creationId="{00000000-0000-0000-0000-000000000000}"/>
          </ac:spMkLst>
        </pc:spChg>
        <pc:picChg chg="mod">
          <ac:chgData name="Thomas, Christine" userId="3811e4f3-db8c-450c-90c0-03b4b8c560b0" providerId="ADAL" clId="{49459D59-656E-4F6C-B212-E35C3D14180D}" dt="2019-10-21T22:47:09.291" v="4885" actId="1440"/>
          <ac:picMkLst>
            <pc:docMk/>
            <pc:sldMk cId="3139251704" sldId="323"/>
            <ac:picMk id="9" creationId="{6EC07FB4-F31C-4B1E-A237-156972EA6DD2}"/>
          </ac:picMkLst>
        </pc:picChg>
      </pc:sldChg>
      <pc:sldChg chg="addSp delSp modSp add modNotesTx">
        <pc:chgData name="Thomas, Christine" userId="3811e4f3-db8c-450c-90c0-03b4b8c560b0" providerId="ADAL" clId="{49459D59-656E-4F6C-B212-E35C3D14180D}" dt="2019-10-22T00:02:48.694" v="6816" actId="6549"/>
        <pc:sldMkLst>
          <pc:docMk/>
          <pc:sldMk cId="1243276575" sldId="324"/>
        </pc:sldMkLst>
        <pc:spChg chg="mod">
          <ac:chgData name="Thomas, Christine" userId="3811e4f3-db8c-450c-90c0-03b4b8c560b0" providerId="ADAL" clId="{49459D59-656E-4F6C-B212-E35C3D14180D}" dt="2019-10-21T02:01:16.877" v="1864" actId="20577"/>
          <ac:spMkLst>
            <pc:docMk/>
            <pc:sldMk cId="1243276575" sldId="324"/>
            <ac:spMk id="3" creationId="{7E10D599-2A1D-43A4-AC38-13E1B5460843}"/>
          </ac:spMkLst>
        </pc:spChg>
        <pc:spChg chg="mod">
          <ac:chgData name="Thomas, Christine" userId="3811e4f3-db8c-450c-90c0-03b4b8c560b0" providerId="ADAL" clId="{49459D59-656E-4F6C-B212-E35C3D14180D}" dt="2019-10-22T00:02:48.694" v="6816" actId="6549"/>
          <ac:spMkLst>
            <pc:docMk/>
            <pc:sldMk cId="1243276575" sldId="324"/>
            <ac:spMk id="4" creationId="{FE70C3A6-3433-43C7-B6ED-03CCABC64176}"/>
          </ac:spMkLst>
        </pc:spChg>
        <pc:spChg chg="mod">
          <ac:chgData name="Thomas, Christine" userId="3811e4f3-db8c-450c-90c0-03b4b8c560b0" providerId="ADAL" clId="{49459D59-656E-4F6C-B212-E35C3D14180D}" dt="2019-10-21T23:24:16.241" v="6275" actId="1076"/>
          <ac:spMkLst>
            <pc:docMk/>
            <pc:sldMk cId="1243276575" sldId="324"/>
            <ac:spMk id="5" creationId="{FB134015-0A8E-4EE5-BCD8-78B9F8DD669B}"/>
          </ac:spMkLst>
        </pc:spChg>
        <pc:spChg chg="mod">
          <ac:chgData name="Thomas, Christine" userId="3811e4f3-db8c-450c-90c0-03b4b8c560b0" providerId="ADAL" clId="{49459D59-656E-4F6C-B212-E35C3D14180D}" dt="2019-10-21T23:24:22.892" v="6277" actId="1076"/>
          <ac:spMkLst>
            <pc:docMk/>
            <pc:sldMk cId="1243276575" sldId="324"/>
            <ac:spMk id="6" creationId="{F1EAA0D7-08DC-4547-8018-34CA428B1466}"/>
          </ac:spMkLst>
        </pc:spChg>
        <pc:spChg chg="add mod">
          <ac:chgData name="Thomas, Christine" userId="3811e4f3-db8c-450c-90c0-03b4b8c560b0" providerId="ADAL" clId="{49459D59-656E-4F6C-B212-E35C3D14180D}" dt="2019-10-21T23:24:19.022" v="6276" actId="1076"/>
          <ac:spMkLst>
            <pc:docMk/>
            <pc:sldMk cId="1243276575" sldId="324"/>
            <ac:spMk id="7" creationId="{1424FABE-198D-4273-B29D-15ACB4A17064}"/>
          </ac:spMkLst>
        </pc:spChg>
        <pc:picChg chg="add mod">
          <ac:chgData name="Thomas, Christine" userId="3811e4f3-db8c-450c-90c0-03b4b8c560b0" providerId="ADAL" clId="{49459D59-656E-4F6C-B212-E35C3D14180D}" dt="2019-10-21T23:24:35.044" v="6281" actId="1076"/>
          <ac:picMkLst>
            <pc:docMk/>
            <pc:sldMk cId="1243276575" sldId="324"/>
            <ac:picMk id="9" creationId="{96A7D0EF-3204-46F5-AA57-D0456794ECC5}"/>
          </ac:picMkLst>
        </pc:picChg>
        <pc:picChg chg="add mod">
          <ac:chgData name="Thomas, Christine" userId="3811e4f3-db8c-450c-90c0-03b4b8c560b0" providerId="ADAL" clId="{49459D59-656E-4F6C-B212-E35C3D14180D}" dt="2019-10-21T23:24:31.484" v="6280" actId="1076"/>
          <ac:picMkLst>
            <pc:docMk/>
            <pc:sldMk cId="1243276575" sldId="324"/>
            <ac:picMk id="10" creationId="{BFD79010-DFE0-4623-9D62-1594ABE1F1BC}"/>
          </ac:picMkLst>
        </pc:picChg>
        <pc:picChg chg="add del mod modCrop">
          <ac:chgData name="Thomas, Christine" userId="3811e4f3-db8c-450c-90c0-03b4b8c560b0" providerId="ADAL" clId="{49459D59-656E-4F6C-B212-E35C3D14180D}" dt="2019-10-21T22:45:22.779" v="4849" actId="478"/>
          <ac:picMkLst>
            <pc:docMk/>
            <pc:sldMk cId="1243276575" sldId="324"/>
            <ac:picMk id="11" creationId="{65166024-86B7-46FA-ADC1-9D55D008D2C4}"/>
          </ac:picMkLst>
        </pc:picChg>
        <pc:picChg chg="add del mod">
          <ac:chgData name="Thomas, Christine" userId="3811e4f3-db8c-450c-90c0-03b4b8c560b0" providerId="ADAL" clId="{49459D59-656E-4F6C-B212-E35C3D14180D}" dt="2019-10-21T22:46:57.209" v="4884" actId="478"/>
          <ac:picMkLst>
            <pc:docMk/>
            <pc:sldMk cId="1243276575" sldId="324"/>
            <ac:picMk id="12" creationId="{F40939AB-208A-46E3-8B8E-D0A4A54E7265}"/>
          </ac:picMkLst>
        </pc:picChg>
      </pc:sldChg>
      <pc:sldChg chg="addSp delSp modSp add del">
        <pc:chgData name="Thomas, Christine" userId="3811e4f3-db8c-450c-90c0-03b4b8c560b0" providerId="ADAL" clId="{49459D59-656E-4F6C-B212-E35C3D14180D}" dt="2019-10-21T22:39:20.931" v="4534" actId="2696"/>
        <pc:sldMkLst>
          <pc:docMk/>
          <pc:sldMk cId="971540787" sldId="325"/>
        </pc:sldMkLst>
        <pc:spChg chg="mod">
          <ac:chgData name="Thomas, Christine" userId="3811e4f3-db8c-450c-90c0-03b4b8c560b0" providerId="ADAL" clId="{49459D59-656E-4F6C-B212-E35C3D14180D}" dt="2019-10-21T22:37:44.289" v="4454" actId="1076"/>
          <ac:spMkLst>
            <pc:docMk/>
            <pc:sldMk cId="971540787" sldId="325"/>
            <ac:spMk id="2" creationId="{C3861EB9-17E7-495D-9F6F-35B509EB2A92}"/>
          </ac:spMkLst>
        </pc:spChg>
        <pc:spChg chg="del mod">
          <ac:chgData name="Thomas, Christine" userId="3811e4f3-db8c-450c-90c0-03b4b8c560b0" providerId="ADAL" clId="{49459D59-656E-4F6C-B212-E35C3D14180D}" dt="2019-10-21T22:37:39.817" v="4453" actId="2696"/>
          <ac:spMkLst>
            <pc:docMk/>
            <pc:sldMk cId="971540787" sldId="325"/>
            <ac:spMk id="3" creationId="{6415EBFF-32A6-460E-998A-DA8EA167CF4F}"/>
          </ac:spMkLst>
        </pc:spChg>
        <pc:spChg chg="del">
          <ac:chgData name="Thomas, Christine" userId="3811e4f3-db8c-450c-90c0-03b4b8c560b0" providerId="ADAL" clId="{49459D59-656E-4F6C-B212-E35C3D14180D}" dt="2019-10-21T22:37:39.817" v="4453" actId="2696"/>
          <ac:spMkLst>
            <pc:docMk/>
            <pc:sldMk cId="971540787" sldId="325"/>
            <ac:spMk id="4" creationId="{42342D3F-3F46-4E5F-B233-1099DEC48E9B}"/>
          </ac:spMkLst>
        </pc:spChg>
        <pc:spChg chg="add del mod">
          <ac:chgData name="Thomas, Christine" userId="3811e4f3-db8c-450c-90c0-03b4b8c560b0" providerId="ADAL" clId="{49459D59-656E-4F6C-B212-E35C3D14180D}" dt="2019-10-21T22:37:48.429" v="4455" actId="478"/>
          <ac:spMkLst>
            <pc:docMk/>
            <pc:sldMk cId="971540787" sldId="325"/>
            <ac:spMk id="5" creationId="{9C890E49-3B87-470F-A41B-6C30A80A06E0}"/>
          </ac:spMkLst>
        </pc:spChg>
      </pc:sldChg>
      <pc:sldChg chg="add del">
        <pc:chgData name="Thomas, Christine" userId="3811e4f3-db8c-450c-90c0-03b4b8c560b0" providerId="ADAL" clId="{49459D59-656E-4F6C-B212-E35C3D14180D}" dt="2019-10-21T03:58:57.488" v="2305" actId="20577"/>
        <pc:sldMkLst>
          <pc:docMk/>
          <pc:sldMk cId="1173209196" sldId="325"/>
        </pc:sldMkLst>
      </pc:sldChg>
      <pc:sldChg chg="modSp add ord">
        <pc:chgData name="Thomas, Christine" userId="3811e4f3-db8c-450c-90c0-03b4b8c560b0" providerId="ADAL" clId="{49459D59-656E-4F6C-B212-E35C3D14180D}" dt="2019-10-21T22:39:18.450" v="4533" actId="6549"/>
        <pc:sldMkLst>
          <pc:docMk/>
          <pc:sldMk cId="1598123904" sldId="326"/>
        </pc:sldMkLst>
        <pc:spChg chg="mod">
          <ac:chgData name="Thomas, Christine" userId="3811e4f3-db8c-450c-90c0-03b4b8c560b0" providerId="ADAL" clId="{49459D59-656E-4F6C-B212-E35C3D14180D}" dt="2019-10-21T22:38:59.128" v="4530" actId="20577"/>
          <ac:spMkLst>
            <pc:docMk/>
            <pc:sldMk cId="1598123904" sldId="326"/>
            <ac:spMk id="5" creationId="{00000000-0000-0000-0000-000000000000}"/>
          </ac:spMkLst>
        </pc:spChg>
      </pc:sldChg>
      <pc:sldChg chg="modSp add del">
        <pc:chgData name="Thomas, Christine" userId="3811e4f3-db8c-450c-90c0-03b4b8c560b0" providerId="ADAL" clId="{49459D59-656E-4F6C-B212-E35C3D14180D}" dt="2019-10-21T22:18:27.118" v="4241" actId="2696"/>
        <pc:sldMkLst>
          <pc:docMk/>
          <pc:sldMk cId="2939191786" sldId="326"/>
        </pc:sldMkLst>
        <pc:spChg chg="mod">
          <ac:chgData name="Thomas, Christine" userId="3811e4f3-db8c-450c-90c0-03b4b8c560b0" providerId="ADAL" clId="{49459D59-656E-4F6C-B212-E35C3D14180D}" dt="2019-10-21T22:08:08.703" v="4133" actId="2696"/>
          <ac:spMkLst>
            <pc:docMk/>
            <pc:sldMk cId="2939191786" sldId="326"/>
            <ac:spMk id="5" creationId="{00000000-0000-0000-0000-000000000000}"/>
          </ac:spMkLst>
        </pc:spChg>
        <pc:spChg chg="mod">
          <ac:chgData name="Thomas, Christine" userId="3811e4f3-db8c-450c-90c0-03b4b8c560b0" providerId="ADAL" clId="{49459D59-656E-4F6C-B212-E35C3D14180D}" dt="2019-10-21T22:08:08.332" v="4131" actId="6549"/>
          <ac:spMkLst>
            <pc:docMk/>
            <pc:sldMk cId="2939191786" sldId="326"/>
            <ac:spMk id="7" creationId="{971279F4-50ED-4C7E-A77A-939FF1FC577A}"/>
          </ac:spMkLst>
        </pc:spChg>
      </pc:sldChg>
      <pc:sldChg chg="add del">
        <pc:chgData name="Thomas, Christine" userId="3811e4f3-db8c-450c-90c0-03b4b8c560b0" providerId="ADAL" clId="{49459D59-656E-4F6C-B212-E35C3D14180D}" dt="2019-10-21T22:36:34.265" v="4452" actId="2696"/>
        <pc:sldMkLst>
          <pc:docMk/>
          <pc:sldMk cId="4081384876" sldId="326"/>
        </pc:sldMkLst>
      </pc:sldChg>
      <pc:sldChg chg="addSp delSp modSp add del">
        <pc:chgData name="Thomas, Christine" userId="3811e4f3-db8c-450c-90c0-03b4b8c560b0" providerId="ADAL" clId="{49459D59-656E-4F6C-B212-E35C3D14180D}" dt="2019-10-21T22:18:16.736" v="4240" actId="2696"/>
        <pc:sldMkLst>
          <pc:docMk/>
          <pc:sldMk cId="3750818332" sldId="327"/>
        </pc:sldMkLst>
        <pc:spChg chg="del mod">
          <ac:chgData name="Thomas, Christine" userId="3811e4f3-db8c-450c-90c0-03b4b8c560b0" providerId="ADAL" clId="{49459D59-656E-4F6C-B212-E35C3D14180D}" dt="2019-10-21T22:09:00.518" v="4138" actId="478"/>
          <ac:spMkLst>
            <pc:docMk/>
            <pc:sldMk cId="3750818332" sldId="327"/>
            <ac:spMk id="5" creationId="{00000000-0000-0000-0000-000000000000}"/>
          </ac:spMkLst>
        </pc:spChg>
        <pc:spChg chg="mod">
          <ac:chgData name="Thomas, Christine" userId="3811e4f3-db8c-450c-90c0-03b4b8c560b0" providerId="ADAL" clId="{49459D59-656E-4F6C-B212-E35C3D14180D}" dt="2019-10-21T22:10:31.210" v="4192" actId="6549"/>
          <ac:spMkLst>
            <pc:docMk/>
            <pc:sldMk cId="3750818332" sldId="327"/>
            <ac:spMk id="6" creationId="{00000000-0000-0000-0000-000000000000}"/>
          </ac:spMkLst>
        </pc:spChg>
        <pc:spChg chg="mod">
          <ac:chgData name="Thomas, Christine" userId="3811e4f3-db8c-450c-90c0-03b4b8c560b0" providerId="ADAL" clId="{49459D59-656E-4F6C-B212-E35C3D14180D}" dt="2019-10-21T22:15:48.060" v="4228" actId="14100"/>
          <ac:spMkLst>
            <pc:docMk/>
            <pc:sldMk cId="3750818332" sldId="327"/>
            <ac:spMk id="7" creationId="{971279F4-50ED-4C7E-A77A-939FF1FC577A}"/>
          </ac:spMkLst>
        </pc:spChg>
        <pc:spChg chg="add del mod">
          <ac:chgData name="Thomas, Christine" userId="3811e4f3-db8c-450c-90c0-03b4b8c560b0" providerId="ADAL" clId="{49459D59-656E-4F6C-B212-E35C3D14180D}" dt="2019-10-21T22:09:02.918" v="4139" actId="478"/>
          <ac:spMkLst>
            <pc:docMk/>
            <pc:sldMk cId="3750818332" sldId="327"/>
            <ac:spMk id="8" creationId="{FFCD3E6B-2E03-4958-94A4-06F50DA5F831}"/>
          </ac:spMkLst>
        </pc:spChg>
        <pc:spChg chg="add del mod">
          <ac:chgData name="Thomas, Christine" userId="3811e4f3-db8c-450c-90c0-03b4b8c560b0" providerId="ADAL" clId="{49459D59-656E-4F6C-B212-E35C3D14180D}" dt="2019-10-21T22:15:05.621" v="4224" actId="2696"/>
          <ac:spMkLst>
            <pc:docMk/>
            <pc:sldMk cId="3750818332" sldId="327"/>
            <ac:spMk id="9" creationId="{6A05C912-0E86-47E1-BBAC-4C22D340BA21}"/>
          </ac:spMkLst>
        </pc:spChg>
        <pc:spChg chg="add del mod">
          <ac:chgData name="Thomas, Christine" userId="3811e4f3-db8c-450c-90c0-03b4b8c560b0" providerId="ADAL" clId="{49459D59-656E-4F6C-B212-E35C3D14180D}" dt="2019-10-21T22:16:09.624" v="4233" actId="2696"/>
          <ac:spMkLst>
            <pc:docMk/>
            <pc:sldMk cId="3750818332" sldId="327"/>
            <ac:spMk id="10" creationId="{92A4D3E8-1FE2-4258-8662-3B62D6A4A45F}"/>
          </ac:spMkLst>
        </pc:spChg>
        <pc:spChg chg="add mod">
          <ac:chgData name="Thomas, Christine" userId="3811e4f3-db8c-450c-90c0-03b4b8c560b0" providerId="ADAL" clId="{49459D59-656E-4F6C-B212-E35C3D14180D}" dt="2019-10-21T22:16:02.013" v="4231" actId="20577"/>
          <ac:spMkLst>
            <pc:docMk/>
            <pc:sldMk cId="3750818332" sldId="327"/>
            <ac:spMk id="11" creationId="{42C41843-6E43-4906-A766-DBD4594F3EF3}"/>
          </ac:spMkLst>
        </pc:spChg>
      </pc:sldChg>
      <pc:sldMasterChg chg="delSp delSldLayout modSldLayout">
        <pc:chgData name="Thomas, Christine" userId="3811e4f3-db8c-450c-90c0-03b4b8c560b0" providerId="ADAL" clId="{49459D59-656E-4F6C-B212-E35C3D14180D}" dt="2019-10-21T22:34:32.322" v="4450" actId="478"/>
        <pc:sldMasterMkLst>
          <pc:docMk/>
          <pc:sldMasterMk cId="1849529593" sldId="2147483698"/>
        </pc:sldMasterMkLst>
        <pc:picChg chg="del">
          <ac:chgData name="Thomas, Christine" userId="3811e4f3-db8c-450c-90c0-03b4b8c560b0" providerId="ADAL" clId="{49459D59-656E-4F6C-B212-E35C3D14180D}" dt="2019-10-21T22:34:32.322" v="4450" actId="478"/>
          <ac:picMkLst>
            <pc:docMk/>
            <pc:sldMasterMk cId="1849529593" sldId="2147483698"/>
            <ac:picMk id="9" creationId="{00000000-0000-0000-0000-000000000000}"/>
          </ac:picMkLst>
        </pc:picChg>
        <pc:sldLayoutChg chg="delSp">
          <pc:chgData name="Thomas, Christine" userId="3811e4f3-db8c-450c-90c0-03b4b8c560b0" providerId="ADAL" clId="{49459D59-656E-4F6C-B212-E35C3D14180D}" dt="2019-10-21T22:33:55.986" v="4449" actId="478"/>
          <pc:sldLayoutMkLst>
            <pc:docMk/>
            <pc:sldMasterMk cId="1849529593" sldId="2147483698"/>
            <pc:sldLayoutMk cId="735455532" sldId="2147483710"/>
          </pc:sldLayoutMkLst>
          <pc:picChg chg="del">
            <ac:chgData name="Thomas, Christine" userId="3811e4f3-db8c-450c-90c0-03b4b8c560b0" providerId="ADAL" clId="{49459D59-656E-4F6C-B212-E35C3D14180D}" dt="2019-10-21T22:33:55.986" v="4449" actId="478"/>
            <ac:picMkLst>
              <pc:docMk/>
              <pc:sldMasterMk cId="1849529593" sldId="2147483698"/>
              <pc:sldLayoutMk cId="735455532" sldId="2147483710"/>
              <ac:picMk id="10" creationId="{00000000-0000-0000-0000-000000000000}"/>
            </ac:picMkLst>
          </pc:picChg>
        </pc:sldLayoutChg>
        <pc:sldLayoutChg chg="del">
          <pc:chgData name="Thomas, Christine" userId="3811e4f3-db8c-450c-90c0-03b4b8c560b0" providerId="ADAL" clId="{49459D59-656E-4F6C-B212-E35C3D14180D}" dt="2019-10-21T03:24:51.526" v="1970" actId="2696"/>
          <pc:sldLayoutMkLst>
            <pc:docMk/>
            <pc:sldMasterMk cId="1849529593" sldId="2147483698"/>
            <pc:sldLayoutMk cId="3036407029" sldId="2147483711"/>
          </pc:sldLayoutMkLst>
        </pc:sldLayoutChg>
        <pc:sldLayoutChg chg="del">
          <pc:chgData name="Thomas, Christine" userId="3811e4f3-db8c-450c-90c0-03b4b8c560b0" providerId="ADAL" clId="{49459D59-656E-4F6C-B212-E35C3D14180D}" dt="2019-10-21T04:41:08.713" v="2651" actId="2696"/>
          <pc:sldLayoutMkLst>
            <pc:docMk/>
            <pc:sldMasterMk cId="1849529593" sldId="2147483698"/>
            <pc:sldLayoutMk cId="3071287239" sldId="21474837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AD369-190F-47BA-8C41-E107A79C800B}" type="datetimeFigureOut">
              <a:rPr lang="en-NZ" smtClean="0"/>
              <a:t>22/10/2019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9D8D5-E600-4A22-AF2B-8F097BE8A062}" type="slidenum">
              <a:rPr lang="en-NZ" smtClean="0"/>
              <a:t>‹#›</a:t>
            </a:fld>
            <a:endParaRPr lang="en-NZ"/>
          </a:p>
        </p:txBody>
      </p:sp>
    </p:spTree>
    <p:extLst>
      <p:ext uri="{BB962C8B-B14F-4D97-AF65-F5344CB8AC3E}">
        <p14:creationId xmlns:p14="http://schemas.microsoft.com/office/powerpoint/2010/main" val="140964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This topic was raised and was brought to the TRC as there had been several questions from practitioners about when it would be suitable to use the typical vs sensitive, as there was some uncertainty in the interpretation of the definitions as they were currently presented in the CSR</a:t>
            </a:r>
          </a:p>
        </p:txBody>
      </p:sp>
      <p:sp>
        <p:nvSpPr>
          <p:cNvPr id="4" name="Slide Number Placeholder 3"/>
          <p:cNvSpPr>
            <a:spLocks noGrp="1"/>
          </p:cNvSpPr>
          <p:nvPr>
            <p:ph type="sldNum" sz="quarter" idx="10"/>
          </p:nvPr>
        </p:nvSpPr>
        <p:spPr/>
        <p:txBody>
          <a:bodyPr/>
          <a:lstStyle/>
          <a:p>
            <a:fld id="{2239D8D5-E600-4A22-AF2B-8F097BE8A062}" type="slidenum">
              <a:rPr lang="en-NZ" smtClean="0"/>
              <a:t>1</a:t>
            </a:fld>
            <a:endParaRPr lang="en-NZ"/>
          </a:p>
        </p:txBody>
      </p:sp>
    </p:spTree>
    <p:extLst>
      <p:ext uri="{BB962C8B-B14F-4D97-AF65-F5344CB8AC3E}">
        <p14:creationId xmlns:p14="http://schemas.microsoft.com/office/powerpoint/2010/main" val="3435241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a:t>
            </a:r>
          </a:p>
          <a:p>
            <a:r>
              <a:rPr lang="en-US" sz="1200" b="0" i="0" u="none" strike="noStrike" kern="1200" baseline="0" dirty="0">
                <a:solidFill>
                  <a:schemeClr val="tx1"/>
                </a:solidFill>
                <a:latin typeface="+mn-lt"/>
                <a:ea typeface="+mn-ea"/>
                <a:cs typeface="+mn-cs"/>
              </a:rPr>
              <a:t>Recommended definitions of sensitive and typical sediments are adapted from Schedule 2, “Factors for consideration in the application of the criteria for sensitive contaminated sites”, in the Criteria for Managing Contaminated Sediment in British Columbia Technical Appendix (ENV undated3). </a:t>
            </a:r>
          </a:p>
        </p:txBody>
      </p:sp>
      <p:sp>
        <p:nvSpPr>
          <p:cNvPr id="4" name="Slide Number Placeholder 3"/>
          <p:cNvSpPr>
            <a:spLocks noGrp="1"/>
          </p:cNvSpPr>
          <p:nvPr>
            <p:ph type="sldNum" sz="quarter" idx="10"/>
          </p:nvPr>
        </p:nvSpPr>
        <p:spPr/>
        <p:txBody>
          <a:bodyPr/>
          <a:lstStyle/>
          <a:p>
            <a:fld id="{2239D8D5-E600-4A22-AF2B-8F097BE8A062}" type="slidenum">
              <a:rPr lang="en-NZ" smtClean="0"/>
              <a:t>13</a:t>
            </a:fld>
            <a:endParaRPr lang="en-NZ"/>
          </a:p>
        </p:txBody>
      </p:sp>
    </p:spTree>
    <p:extLst>
      <p:ext uri="{BB962C8B-B14F-4D97-AF65-F5344CB8AC3E}">
        <p14:creationId xmlns:p14="http://schemas.microsoft.com/office/powerpoint/2010/main" val="1666531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-Definition does not take into consideration use of water lots for active commercial or industrial operations (e.g., wharves, marinas)</a:t>
            </a:r>
          </a:p>
          <a:p>
            <a:r>
              <a:rPr lang="en-CA" sz="1200" kern="1200" dirty="0">
                <a:solidFill>
                  <a:schemeClr val="tx1"/>
                </a:solidFill>
                <a:effectLst/>
                <a:latin typeface="+mn-lt"/>
                <a:ea typeface="+mn-ea"/>
                <a:cs typeface="+mn-cs"/>
              </a:rPr>
              <a:t>-The first bullet defining sensitive includes all classes of aquatic organisms, precludes use of typical unless further habitat assessment is done. Also some words such as important can be ambiguous</a:t>
            </a:r>
          </a:p>
          <a:p>
            <a:r>
              <a:rPr lang="en-CA" sz="1200" kern="1200">
                <a:solidFill>
                  <a:schemeClr val="tx1"/>
                </a:solidFill>
                <a:effectLst/>
                <a:latin typeface="+mn-lt"/>
                <a:ea typeface="+mn-ea"/>
                <a:cs typeface="+mn-cs"/>
              </a:rPr>
              <a:t>-Isn’t </a:t>
            </a:r>
            <a:r>
              <a:rPr lang="en-CA" sz="1200" kern="1200" dirty="0">
                <a:solidFill>
                  <a:schemeClr val="tx1"/>
                </a:solidFill>
                <a:effectLst/>
                <a:latin typeface="+mn-lt"/>
                <a:ea typeface="+mn-ea"/>
                <a:cs typeface="+mn-cs"/>
              </a:rPr>
              <a:t>user friendly as it warrants evaluation of sediment by a biologist to determine which std applies</a:t>
            </a:r>
          </a:p>
          <a:p>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14</a:t>
            </a:fld>
            <a:endParaRPr lang="en-NZ"/>
          </a:p>
        </p:txBody>
      </p:sp>
    </p:spTree>
    <p:extLst>
      <p:ext uri="{BB962C8B-B14F-4D97-AF65-F5344CB8AC3E}">
        <p14:creationId xmlns:p14="http://schemas.microsoft.com/office/powerpoint/2010/main" val="121099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 - This is conceptually similar to where allowances are made for active beneficial use. Chemically treated dock structures and physical alteration associated with prop wash, for example, impact on the environment. This situation is analogous to allowing a lower level of protection at a gas station operating within a national park where a higher level of protection applies.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was also stated in original Tech guidance - Marinas, docks, wharves and associated infrastructure located within these areas may be assessed making use of the SQCTCS criteria limits.</a:t>
            </a:r>
            <a:endParaRPr lang="en-CA" dirty="0"/>
          </a:p>
          <a:p>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15</a:t>
            </a:fld>
            <a:endParaRPr lang="en-NZ"/>
          </a:p>
        </p:txBody>
      </p:sp>
    </p:spTree>
    <p:extLst>
      <p:ext uri="{BB962C8B-B14F-4D97-AF65-F5344CB8AC3E}">
        <p14:creationId xmlns:p14="http://schemas.microsoft.com/office/powerpoint/2010/main" val="163307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16</a:t>
            </a:fld>
            <a:endParaRPr lang="en-NZ"/>
          </a:p>
        </p:txBody>
      </p:sp>
    </p:spTree>
    <p:extLst>
      <p:ext uri="{BB962C8B-B14F-4D97-AF65-F5344CB8AC3E}">
        <p14:creationId xmlns:p14="http://schemas.microsoft.com/office/powerpoint/2010/main" val="284238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2</a:t>
            </a:fld>
            <a:endParaRPr lang="en-NZ"/>
          </a:p>
        </p:txBody>
      </p:sp>
    </p:spTree>
    <p:extLst>
      <p:ext uri="{BB962C8B-B14F-4D97-AF65-F5344CB8AC3E}">
        <p14:creationId xmlns:p14="http://schemas.microsoft.com/office/powerpoint/2010/main" val="111454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problem that practitioners had identified</a:t>
            </a:r>
          </a:p>
          <a:p>
            <a:r>
              <a:rPr lang="en-US" dirty="0"/>
              <a:t>Summarize our approach to this issue </a:t>
            </a:r>
          </a:p>
          <a:p>
            <a:r>
              <a:rPr lang="en-US" dirty="0"/>
              <a:t>Hasn’t been reviewed by ENV</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ENV did indicate the other day that it would be very difficult/would take time for them to change the CSR definitions (requires legislative approval). I suggested to Beth that a workaround might be for ENV to provide guidance using our recommendations and the original intent of the typical standards.</a:t>
            </a:r>
          </a:p>
          <a:p>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3</a:t>
            </a:fld>
            <a:endParaRPr lang="en-NZ"/>
          </a:p>
        </p:txBody>
      </p:sp>
    </p:spTree>
    <p:extLst>
      <p:ext uri="{BB962C8B-B14F-4D97-AF65-F5344CB8AC3E}">
        <p14:creationId xmlns:p14="http://schemas.microsoft.com/office/powerpoint/2010/main" val="174064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outlined in the CMCS what would be typical and what would sensitive and it was fairly clear when you could apply typical.  Since then we have migrated from </a:t>
            </a:r>
            <a:r>
              <a:rPr lang="en-US" dirty="0" err="1"/>
              <a:t>origina</a:t>
            </a:r>
            <a:r>
              <a:rPr lang="en-US" dirty="0"/>
              <a:t> definition in CMCS and relied more on the </a:t>
            </a:r>
            <a:r>
              <a:rPr lang="en-US" dirty="0" err="1"/>
              <a:t>defn</a:t>
            </a:r>
            <a:r>
              <a:rPr lang="en-US" dirty="0"/>
              <a:t> in the CSR and Procedure 8 </a:t>
            </a:r>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4</a:t>
            </a:fld>
            <a:endParaRPr lang="en-NZ"/>
          </a:p>
        </p:txBody>
      </p:sp>
    </p:spTree>
    <p:extLst>
      <p:ext uri="{BB962C8B-B14F-4D97-AF65-F5344CB8AC3E}">
        <p14:creationId xmlns:p14="http://schemas.microsoft.com/office/powerpoint/2010/main" val="365477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real information on what a typical site would look like and so default is that you would have to confirm that your sediments are not sensitive before typical would apply</a:t>
            </a:r>
          </a:p>
          <a:p>
            <a:r>
              <a:rPr lang="en-US" dirty="0"/>
              <a:t>The definition is silent on what types of sites would be </a:t>
            </a:r>
            <a:r>
              <a:rPr lang="en-US"/>
              <a:t>considered typical </a:t>
            </a:r>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6</a:t>
            </a:fld>
            <a:endParaRPr lang="en-NZ"/>
          </a:p>
        </p:txBody>
      </p:sp>
    </p:spTree>
    <p:extLst>
      <p:ext uri="{BB962C8B-B14F-4D97-AF65-F5344CB8AC3E}">
        <p14:creationId xmlns:p14="http://schemas.microsoft.com/office/powerpoint/2010/main" val="51826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-Definition does not take into consideration use of water lots for active commercial or industrial operations (e.g., wharves, marinas)</a:t>
            </a:r>
          </a:p>
          <a:p>
            <a:r>
              <a:rPr lang="en-CA" sz="1200" kern="1200" dirty="0">
                <a:solidFill>
                  <a:schemeClr val="tx1"/>
                </a:solidFill>
                <a:effectLst/>
                <a:latin typeface="+mn-lt"/>
                <a:ea typeface="+mn-ea"/>
                <a:cs typeface="+mn-cs"/>
              </a:rPr>
              <a:t>-The first bullet defining sensitive includes all classes of aquatic organisms, precludes use of typical unless further habitat assessment is done. Also some words such as important can be ambiguous</a:t>
            </a:r>
          </a:p>
          <a:p>
            <a:r>
              <a:rPr lang="en-CA" sz="1200" kern="1200" dirty="0">
                <a:solidFill>
                  <a:schemeClr val="tx1"/>
                </a:solidFill>
                <a:effectLst/>
                <a:latin typeface="+mn-lt"/>
                <a:ea typeface="+mn-ea"/>
                <a:cs typeface="+mn-cs"/>
              </a:rPr>
              <a:t>-Isn’t user friendly as it warrants evaluation of sediment by a biologist to determine which std applies</a:t>
            </a:r>
          </a:p>
          <a:p>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7</a:t>
            </a:fld>
            <a:endParaRPr lang="en-NZ"/>
          </a:p>
        </p:txBody>
      </p:sp>
    </p:spTree>
    <p:extLst>
      <p:ext uri="{BB962C8B-B14F-4D97-AF65-F5344CB8AC3E}">
        <p14:creationId xmlns:p14="http://schemas.microsoft.com/office/powerpoint/2010/main" val="143450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CMCS and Schedule 2, Procedure 8</a:t>
            </a:r>
          </a:p>
          <a:p>
            <a:endParaRPr lang="en-US" dirty="0"/>
          </a:p>
          <a:p>
            <a:r>
              <a:rPr lang="en-US" dirty="0"/>
              <a:t>Not too conservative that we are applying the most sensitive </a:t>
            </a:r>
            <a:r>
              <a:rPr lang="en-US" dirty="0" err="1"/>
              <a:t>stds</a:t>
            </a:r>
            <a:r>
              <a:rPr lang="en-US" dirty="0"/>
              <a:t> at all of our sites</a:t>
            </a:r>
          </a:p>
          <a:p>
            <a:r>
              <a:rPr lang="en-US" dirty="0"/>
              <a:t>Straightforward so that these can be applied by any EP on project without requiring special expertise.  This was part of the problem with current </a:t>
            </a:r>
            <a:r>
              <a:rPr lang="en-US" dirty="0" err="1"/>
              <a:t>definiationn</a:t>
            </a:r>
            <a:r>
              <a:rPr lang="en-US" dirty="0"/>
              <a:t> as it was difficult to argue it wasn’t sensitive unless you engaged with a biologist early on in the investigation</a:t>
            </a:r>
          </a:p>
        </p:txBody>
      </p:sp>
      <p:sp>
        <p:nvSpPr>
          <p:cNvPr id="4" name="Slide Number Placeholder 3"/>
          <p:cNvSpPr>
            <a:spLocks noGrp="1"/>
          </p:cNvSpPr>
          <p:nvPr>
            <p:ph type="sldNum" sz="quarter" idx="10"/>
          </p:nvPr>
        </p:nvSpPr>
        <p:spPr/>
        <p:txBody>
          <a:bodyPr/>
          <a:lstStyle/>
          <a:p>
            <a:fld id="{2239D8D5-E600-4A22-AF2B-8F097BE8A062}" type="slidenum">
              <a:rPr lang="en-NZ" smtClean="0"/>
              <a:t>8</a:t>
            </a:fld>
            <a:endParaRPr lang="en-NZ"/>
          </a:p>
        </p:txBody>
      </p:sp>
    </p:spTree>
    <p:extLst>
      <p:ext uri="{BB962C8B-B14F-4D97-AF65-F5344CB8AC3E}">
        <p14:creationId xmlns:p14="http://schemas.microsoft.com/office/powerpoint/2010/main" val="223641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is the magnitude (or rate) of effects that would be acceptable for a specific measurement endpoint or assessment endpoint. </a:t>
            </a:r>
          </a:p>
          <a:p>
            <a:r>
              <a:rPr lang="en-US" dirty="0"/>
              <a:t>Relative to some kind of control or background</a:t>
            </a:r>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9</a:t>
            </a:fld>
            <a:endParaRPr lang="en-NZ"/>
          </a:p>
        </p:txBody>
      </p:sp>
    </p:spTree>
    <p:extLst>
      <p:ext uri="{BB962C8B-B14F-4D97-AF65-F5344CB8AC3E}">
        <p14:creationId xmlns:p14="http://schemas.microsoft.com/office/powerpoint/2010/main" val="228242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even though we don’t have CL sediment </a:t>
            </a:r>
            <a:r>
              <a:rPr lang="en-US" dirty="0" err="1"/>
              <a:t>stds</a:t>
            </a:r>
            <a:r>
              <a:rPr lang="en-US" dirty="0"/>
              <a:t>, we define some commercial and industrial type activities </a:t>
            </a:r>
            <a:r>
              <a:rPr lang="en-US" dirty="0" err="1"/>
              <a:t>tha</a:t>
            </a:r>
            <a:r>
              <a:rPr lang="en-US" dirty="0"/>
              <a:t> would impact a water lot</a:t>
            </a:r>
            <a:endParaRPr lang="en-CA" dirty="0"/>
          </a:p>
        </p:txBody>
      </p:sp>
      <p:sp>
        <p:nvSpPr>
          <p:cNvPr id="4" name="Slide Number Placeholder 3"/>
          <p:cNvSpPr>
            <a:spLocks noGrp="1"/>
          </p:cNvSpPr>
          <p:nvPr>
            <p:ph type="sldNum" sz="quarter" idx="10"/>
          </p:nvPr>
        </p:nvSpPr>
        <p:spPr/>
        <p:txBody>
          <a:bodyPr/>
          <a:lstStyle/>
          <a:p>
            <a:fld id="{2239D8D5-E600-4A22-AF2B-8F097BE8A062}" type="slidenum">
              <a:rPr lang="en-NZ" smtClean="0"/>
              <a:t>12</a:t>
            </a:fld>
            <a:endParaRPr lang="en-NZ"/>
          </a:p>
        </p:txBody>
      </p:sp>
    </p:spTree>
    <p:extLst>
      <p:ext uri="{BB962C8B-B14F-4D97-AF65-F5344CB8AC3E}">
        <p14:creationId xmlns:p14="http://schemas.microsoft.com/office/powerpoint/2010/main" val="3193488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1" name="Title 10"/>
          <p:cNvSpPr>
            <a:spLocks noGrp="1"/>
          </p:cNvSpPr>
          <p:nvPr>
            <p:ph type="title"/>
          </p:nvPr>
        </p:nvSpPr>
        <p:spPr>
          <a:xfrm>
            <a:off x="609600" y="2327032"/>
            <a:ext cx="10972803" cy="1205401"/>
          </a:xfrm>
        </p:spPr>
        <p:txBody>
          <a:bodyPr anchor="b" anchorCtr="0"/>
          <a:lstStyle/>
          <a:p>
            <a:r>
              <a:rPr lang="en-US"/>
              <a:t>Click to edit Master title style</a:t>
            </a:r>
            <a:endParaRPr lang="en-NZ" dirty="0"/>
          </a:p>
        </p:txBody>
      </p:sp>
      <p:sp>
        <p:nvSpPr>
          <p:cNvPr id="13" name="Text Placeholder 12"/>
          <p:cNvSpPr>
            <a:spLocks noGrp="1"/>
          </p:cNvSpPr>
          <p:nvPr>
            <p:ph type="body" sz="quarter" idx="10" hasCustomPrompt="1"/>
          </p:nvPr>
        </p:nvSpPr>
        <p:spPr>
          <a:xfrm>
            <a:off x="609600" y="3740151"/>
            <a:ext cx="10972800" cy="777594"/>
          </a:xfrm>
        </p:spPr>
        <p:txBody>
          <a:bodyPr>
            <a:normAutofit/>
          </a:bodyPr>
          <a:lstStyle>
            <a:lvl1pPr>
              <a:lnSpc>
                <a:spcPct val="100000"/>
              </a:lnSpc>
              <a:defRPr sz="1600" b="1" cap="all" baseline="0">
                <a:solidFill>
                  <a:schemeClr val="tx1"/>
                </a:solidFill>
              </a:defRPr>
            </a:lvl1pPr>
          </a:lstStyle>
          <a:p>
            <a:pPr lvl="0"/>
            <a:r>
              <a:rPr lang="en-US" dirty="0"/>
              <a:t>Click to edit master subtitle text</a:t>
            </a:r>
          </a:p>
        </p:txBody>
      </p:sp>
      <p:sp>
        <p:nvSpPr>
          <p:cNvPr id="16" name="Text Placeholder 15"/>
          <p:cNvSpPr>
            <a:spLocks noGrp="1"/>
          </p:cNvSpPr>
          <p:nvPr>
            <p:ph type="body" sz="quarter" idx="11" hasCustomPrompt="1"/>
          </p:nvPr>
        </p:nvSpPr>
        <p:spPr>
          <a:xfrm>
            <a:off x="609600" y="4800600"/>
            <a:ext cx="3699933" cy="304800"/>
          </a:xfrm>
        </p:spPr>
        <p:txBody>
          <a:bodyPr>
            <a:normAutofit/>
          </a:bodyPr>
          <a:lstStyle>
            <a:lvl1pPr>
              <a:defRPr sz="1200"/>
            </a:lvl1pPr>
          </a:lstStyle>
          <a:p>
            <a:pPr lvl="0"/>
            <a:r>
              <a:rPr lang="en-US" dirty="0"/>
              <a:t>Edit Date</a:t>
            </a:r>
            <a:endParaRPr lang="en-NZ" dirty="0"/>
          </a:p>
        </p:txBody>
      </p:sp>
      <p:sp>
        <p:nvSpPr>
          <p:cNvPr id="19" name="Footer Placeholder 18"/>
          <p:cNvSpPr>
            <a:spLocks noGrp="1"/>
          </p:cNvSpPr>
          <p:nvPr>
            <p:ph type="ftr" sz="quarter" idx="12"/>
          </p:nvPr>
        </p:nvSpPr>
        <p:spPr>
          <a:xfrm>
            <a:off x="609600" y="6364095"/>
            <a:ext cx="4114800" cy="288000"/>
          </a:xfrm>
        </p:spPr>
        <p:txBody>
          <a:bodyPr/>
          <a:lstStyle>
            <a:lvl1pPr algn="l">
              <a:defRPr/>
            </a:lvl1pPr>
          </a:lstStyle>
          <a:p>
            <a:endParaRPr lang="en-NZ" dirty="0"/>
          </a:p>
        </p:txBody>
      </p:sp>
      <p:sp>
        <p:nvSpPr>
          <p:cNvPr id="9" name="Right Triangle 8"/>
          <p:cNvSpPr/>
          <p:nvPr userDrawn="1"/>
        </p:nvSpPr>
        <p:spPr>
          <a:xfrm rot="16200000">
            <a:off x="7747110" y="2390533"/>
            <a:ext cx="3346933" cy="5621866"/>
          </a:xfrm>
          <a:prstGeom prst="rtTriangle">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atin typeface="+mj-lt"/>
              </a:rPr>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06312"/>
            <a:ext cx="1650145" cy="1534635"/>
          </a:xfrm>
          <a:prstGeom prst="rect">
            <a:avLst/>
          </a:prstGeom>
        </p:spPr>
      </p:pic>
    </p:spTree>
    <p:extLst>
      <p:ext uri="{BB962C8B-B14F-4D97-AF65-F5344CB8AC3E}">
        <p14:creationId xmlns:p14="http://schemas.microsoft.com/office/powerpoint/2010/main" val="390751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Overview">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Text Placeholder 5"/>
          <p:cNvSpPr>
            <a:spLocks noGrp="1"/>
          </p:cNvSpPr>
          <p:nvPr>
            <p:ph type="body" sz="quarter" idx="12" hasCustomPrompt="1"/>
          </p:nvPr>
        </p:nvSpPr>
        <p:spPr>
          <a:xfrm>
            <a:off x="609600" y="687070"/>
            <a:ext cx="10972800" cy="349250"/>
          </a:xfrm>
        </p:spPr>
        <p:txBody>
          <a:bodyPr anchor="ctr" anchorCtr="0">
            <a:normAutofit/>
          </a:bodyPr>
          <a:lstStyle>
            <a:lvl1pPr>
              <a:lnSpc>
                <a:spcPct val="100000"/>
              </a:lnSpc>
              <a:defRPr sz="1600" b="1" i="0" cap="all" spc="300" baseline="0">
                <a:solidFill>
                  <a:schemeClr val="accent1"/>
                </a:solidFill>
              </a:defRPr>
            </a:lvl1pPr>
          </a:lstStyle>
          <a:p>
            <a:pPr lvl="0"/>
            <a:r>
              <a:rPr lang="en-US" dirty="0"/>
              <a:t>Project overview</a:t>
            </a:r>
            <a:endParaRPr lang="en-NZ" dirty="0"/>
          </a:p>
        </p:txBody>
      </p:sp>
      <p:sp>
        <p:nvSpPr>
          <p:cNvPr id="8" name="Text Placeholder 7"/>
          <p:cNvSpPr>
            <a:spLocks noGrp="1"/>
          </p:cNvSpPr>
          <p:nvPr>
            <p:ph type="body" sz="quarter" idx="13" hasCustomPrompt="1"/>
          </p:nvPr>
        </p:nvSpPr>
        <p:spPr>
          <a:xfrm>
            <a:off x="609600" y="1752600"/>
            <a:ext cx="10972800" cy="3977640"/>
          </a:xfrm>
        </p:spPr>
        <p:txBody>
          <a:bodyPr>
            <a:normAutofit/>
          </a:bodyPr>
          <a:lstStyle>
            <a:lvl1pPr>
              <a:defRPr sz="4400" b="1" baseline="0"/>
            </a:lvl1pPr>
          </a:lstStyle>
          <a:p>
            <a:pPr lvl="0"/>
            <a:r>
              <a:rPr lang="en-US" dirty="0" err="1"/>
              <a:t>Highlevel</a:t>
            </a:r>
            <a:r>
              <a:rPr lang="en-US" dirty="0"/>
              <a:t> overview of the project.</a:t>
            </a:r>
            <a:endParaRPr lang="en-NZ" dirty="0"/>
          </a:p>
        </p:txBody>
      </p:sp>
    </p:spTree>
    <p:extLst>
      <p:ext uri="{BB962C8B-B14F-4D97-AF65-F5344CB8AC3E}">
        <p14:creationId xmlns:p14="http://schemas.microsoft.com/office/powerpoint/2010/main" val="80668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Two Columns Content</a:t>
            </a:r>
            <a:endParaRPr lang="en-NZ" dirty="0"/>
          </a:p>
        </p:txBody>
      </p:sp>
      <p:sp>
        <p:nvSpPr>
          <p:cNvPr id="7" name="Text Placeholder 7"/>
          <p:cNvSpPr>
            <a:spLocks noGrp="1"/>
          </p:cNvSpPr>
          <p:nvPr>
            <p:ph type="body" sz="quarter" idx="13"/>
          </p:nvPr>
        </p:nvSpPr>
        <p:spPr>
          <a:xfrm>
            <a:off x="609600" y="1752600"/>
            <a:ext cx="5265420" cy="4146550"/>
          </a:xfrm>
        </p:spPr>
        <p:txBody>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7"/>
          <p:cNvSpPr>
            <a:spLocks noGrp="1"/>
          </p:cNvSpPr>
          <p:nvPr>
            <p:ph type="body" sz="quarter" idx="14"/>
          </p:nvPr>
        </p:nvSpPr>
        <p:spPr>
          <a:xfrm>
            <a:off x="6332220" y="1752600"/>
            <a:ext cx="5250180" cy="4146550"/>
          </a:xfrm>
        </p:spPr>
        <p:txBody>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290548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Imag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Two Image Content</a:t>
            </a:r>
            <a:endParaRPr lang="en-NZ" dirty="0"/>
          </a:p>
        </p:txBody>
      </p:sp>
      <p:sp>
        <p:nvSpPr>
          <p:cNvPr id="10" name="Picture Placeholder 9"/>
          <p:cNvSpPr>
            <a:spLocks noGrp="1"/>
          </p:cNvSpPr>
          <p:nvPr>
            <p:ph type="pic" sz="quarter" idx="15"/>
          </p:nvPr>
        </p:nvSpPr>
        <p:spPr>
          <a:xfrm>
            <a:off x="609600" y="1625600"/>
            <a:ext cx="5341620" cy="2317750"/>
          </a:xfrm>
          <a:solidFill>
            <a:schemeClr val="bg1">
              <a:lumMod val="85000"/>
            </a:schemeClr>
          </a:solidFill>
        </p:spPr>
        <p:txBody>
          <a:bodyPr anchor="ctr" anchorCtr="0">
            <a:norm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200"/>
            </a:lvl1pPr>
          </a:lstStyle>
          <a:p>
            <a:r>
              <a:rPr lang="en-US"/>
              <a:t>Click icon to add picture</a:t>
            </a:r>
            <a:endParaRPr lang="en-NZ" dirty="0"/>
          </a:p>
        </p:txBody>
      </p:sp>
      <p:sp>
        <p:nvSpPr>
          <p:cNvPr id="11" name="Text Placeholder 7"/>
          <p:cNvSpPr>
            <a:spLocks noGrp="1"/>
          </p:cNvSpPr>
          <p:nvPr>
            <p:ph type="body" sz="quarter" idx="13"/>
          </p:nvPr>
        </p:nvSpPr>
        <p:spPr>
          <a:xfrm>
            <a:off x="609600" y="4121150"/>
            <a:ext cx="5341620" cy="1778000"/>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3" name="Picture Placeholder 9"/>
          <p:cNvSpPr>
            <a:spLocks noGrp="1"/>
          </p:cNvSpPr>
          <p:nvPr>
            <p:ph type="pic" sz="quarter" idx="16"/>
          </p:nvPr>
        </p:nvSpPr>
        <p:spPr>
          <a:xfrm>
            <a:off x="6248400" y="1625600"/>
            <a:ext cx="5334000" cy="23177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14" name="Text Placeholder 7"/>
          <p:cNvSpPr>
            <a:spLocks noGrp="1"/>
          </p:cNvSpPr>
          <p:nvPr>
            <p:ph type="body" sz="quarter" idx="17"/>
          </p:nvPr>
        </p:nvSpPr>
        <p:spPr>
          <a:xfrm>
            <a:off x="6248400" y="4121150"/>
            <a:ext cx="5334000" cy="1778000"/>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2"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179278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Imag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Three Image Content</a:t>
            </a:r>
            <a:endParaRPr lang="en-NZ" dirty="0"/>
          </a:p>
        </p:txBody>
      </p:sp>
      <p:sp>
        <p:nvSpPr>
          <p:cNvPr id="10" name="Picture Placeholder 9"/>
          <p:cNvSpPr>
            <a:spLocks noGrp="1"/>
          </p:cNvSpPr>
          <p:nvPr>
            <p:ph type="pic" sz="quarter" idx="15"/>
          </p:nvPr>
        </p:nvSpPr>
        <p:spPr>
          <a:xfrm>
            <a:off x="609600" y="1625600"/>
            <a:ext cx="3429000" cy="2317750"/>
          </a:xfrm>
          <a:solidFill>
            <a:schemeClr val="bg1">
              <a:lumMod val="85000"/>
            </a:schemeClr>
          </a:solidFill>
        </p:spPr>
        <p:txBody>
          <a:bodyPr anchor="ctr" anchorCtr="0">
            <a:norm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200"/>
            </a:lvl1pPr>
          </a:lstStyle>
          <a:p>
            <a:r>
              <a:rPr lang="en-US"/>
              <a:t>Click icon to add picture</a:t>
            </a:r>
            <a:endParaRPr lang="en-NZ" dirty="0"/>
          </a:p>
        </p:txBody>
      </p:sp>
      <p:sp>
        <p:nvSpPr>
          <p:cNvPr id="11" name="Text Placeholder 7"/>
          <p:cNvSpPr>
            <a:spLocks noGrp="1"/>
          </p:cNvSpPr>
          <p:nvPr>
            <p:ph type="body" sz="quarter" idx="13"/>
          </p:nvPr>
        </p:nvSpPr>
        <p:spPr>
          <a:xfrm>
            <a:off x="609600" y="4121150"/>
            <a:ext cx="3429000" cy="1778000"/>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2" name="Picture Placeholder 9"/>
          <p:cNvSpPr>
            <a:spLocks noGrp="1"/>
          </p:cNvSpPr>
          <p:nvPr>
            <p:ph type="pic" sz="quarter" idx="16"/>
          </p:nvPr>
        </p:nvSpPr>
        <p:spPr>
          <a:xfrm>
            <a:off x="4353561" y="1625600"/>
            <a:ext cx="3510280" cy="23177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15" name="Text Placeholder 7"/>
          <p:cNvSpPr>
            <a:spLocks noGrp="1"/>
          </p:cNvSpPr>
          <p:nvPr>
            <p:ph type="body" sz="quarter" idx="17"/>
          </p:nvPr>
        </p:nvSpPr>
        <p:spPr>
          <a:xfrm>
            <a:off x="4353561" y="4121150"/>
            <a:ext cx="3510280" cy="1778000"/>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6" name="Picture Placeholder 9"/>
          <p:cNvSpPr>
            <a:spLocks noGrp="1"/>
          </p:cNvSpPr>
          <p:nvPr>
            <p:ph type="pic" sz="quarter" idx="18"/>
          </p:nvPr>
        </p:nvSpPr>
        <p:spPr>
          <a:xfrm>
            <a:off x="8153401" y="1625600"/>
            <a:ext cx="3429002" cy="23177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17" name="Text Placeholder 7"/>
          <p:cNvSpPr>
            <a:spLocks noGrp="1"/>
          </p:cNvSpPr>
          <p:nvPr>
            <p:ph type="body" sz="quarter" idx="19"/>
          </p:nvPr>
        </p:nvSpPr>
        <p:spPr>
          <a:xfrm>
            <a:off x="8153401" y="4121150"/>
            <a:ext cx="3429002" cy="1778000"/>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3"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4055845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Three Columns</a:t>
            </a:r>
            <a:endParaRPr lang="en-NZ" dirty="0"/>
          </a:p>
        </p:txBody>
      </p:sp>
      <p:sp>
        <p:nvSpPr>
          <p:cNvPr id="8" name="Text Placeholder 7"/>
          <p:cNvSpPr>
            <a:spLocks noGrp="1"/>
          </p:cNvSpPr>
          <p:nvPr>
            <p:ph type="body" sz="quarter" idx="13"/>
          </p:nvPr>
        </p:nvSpPr>
        <p:spPr>
          <a:xfrm>
            <a:off x="609600" y="2146300"/>
            <a:ext cx="3429000" cy="3752850"/>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0" name="Text Placeholder 7"/>
          <p:cNvSpPr>
            <a:spLocks noGrp="1"/>
          </p:cNvSpPr>
          <p:nvPr>
            <p:ph type="body" sz="quarter" idx="17"/>
          </p:nvPr>
        </p:nvSpPr>
        <p:spPr>
          <a:xfrm>
            <a:off x="4284981" y="2146300"/>
            <a:ext cx="3647440" cy="3752850"/>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2" name="Text Placeholder 7"/>
          <p:cNvSpPr>
            <a:spLocks noGrp="1"/>
          </p:cNvSpPr>
          <p:nvPr>
            <p:ph type="body" sz="quarter" idx="19"/>
          </p:nvPr>
        </p:nvSpPr>
        <p:spPr>
          <a:xfrm>
            <a:off x="8153401" y="2146300"/>
            <a:ext cx="3429002" cy="3752850"/>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3" name="Text Placeholder 5"/>
          <p:cNvSpPr>
            <a:spLocks noGrp="1"/>
          </p:cNvSpPr>
          <p:nvPr>
            <p:ph type="body" sz="quarter" idx="20" hasCustomPrompt="1"/>
          </p:nvPr>
        </p:nvSpPr>
        <p:spPr>
          <a:xfrm>
            <a:off x="609600" y="1708150"/>
            <a:ext cx="3429000" cy="349250"/>
          </a:xfrm>
        </p:spPr>
        <p:txBody>
          <a:bodyPr>
            <a:normAutofit/>
          </a:bodyPr>
          <a:lstStyle>
            <a:lvl1pPr>
              <a:defRPr sz="1600" b="1" i="0" cap="all" spc="300" baseline="0">
                <a:solidFill>
                  <a:schemeClr val="accent1"/>
                </a:solidFill>
              </a:defRPr>
            </a:lvl1pPr>
          </a:lstStyle>
          <a:p>
            <a:pPr lvl="0"/>
            <a:r>
              <a:rPr lang="en-US" dirty="0"/>
              <a:t>header</a:t>
            </a:r>
            <a:endParaRPr lang="en-NZ" dirty="0"/>
          </a:p>
        </p:txBody>
      </p:sp>
      <p:sp>
        <p:nvSpPr>
          <p:cNvPr id="14" name="Text Placeholder 5"/>
          <p:cNvSpPr>
            <a:spLocks noGrp="1"/>
          </p:cNvSpPr>
          <p:nvPr>
            <p:ph type="body" sz="quarter" idx="21" hasCustomPrompt="1"/>
          </p:nvPr>
        </p:nvSpPr>
        <p:spPr>
          <a:xfrm>
            <a:off x="4284981" y="1708150"/>
            <a:ext cx="3647440" cy="349250"/>
          </a:xfrm>
        </p:spPr>
        <p:txBody>
          <a:bodyPr>
            <a:normAutofit/>
          </a:bodyPr>
          <a:lstStyle>
            <a:lvl1pPr>
              <a:defRPr sz="1600" b="1" i="0" cap="all" spc="300" baseline="0">
                <a:solidFill>
                  <a:schemeClr val="accent1"/>
                </a:solidFill>
              </a:defRPr>
            </a:lvl1pPr>
          </a:lstStyle>
          <a:p>
            <a:pPr lvl="0"/>
            <a:r>
              <a:rPr lang="en-US" dirty="0"/>
              <a:t>header</a:t>
            </a:r>
            <a:endParaRPr lang="en-NZ" dirty="0"/>
          </a:p>
        </p:txBody>
      </p:sp>
      <p:sp>
        <p:nvSpPr>
          <p:cNvPr id="15" name="Text Placeholder 5"/>
          <p:cNvSpPr>
            <a:spLocks noGrp="1"/>
          </p:cNvSpPr>
          <p:nvPr>
            <p:ph type="body" sz="quarter" idx="22" hasCustomPrompt="1"/>
          </p:nvPr>
        </p:nvSpPr>
        <p:spPr>
          <a:xfrm>
            <a:off x="8153401" y="1708150"/>
            <a:ext cx="3429002" cy="349250"/>
          </a:xfrm>
        </p:spPr>
        <p:txBody>
          <a:bodyPr>
            <a:normAutofit/>
          </a:bodyPr>
          <a:lstStyle>
            <a:lvl1pPr>
              <a:defRPr sz="1600" b="1" i="0" cap="all" spc="300" baseline="0">
                <a:solidFill>
                  <a:schemeClr val="accent1"/>
                </a:solidFill>
              </a:defRPr>
            </a:lvl1pPr>
          </a:lstStyle>
          <a:p>
            <a:pPr lvl="0"/>
            <a:r>
              <a:rPr lang="en-US" dirty="0"/>
              <a:t>header</a:t>
            </a:r>
            <a:endParaRPr lang="en-NZ" dirty="0"/>
          </a:p>
        </p:txBody>
      </p:sp>
      <p:sp>
        <p:nvSpPr>
          <p:cNvPr id="16"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2823571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mage 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Content Image Left</a:t>
            </a:r>
            <a:endParaRPr lang="en-NZ" dirty="0"/>
          </a:p>
        </p:txBody>
      </p:sp>
      <p:sp>
        <p:nvSpPr>
          <p:cNvPr id="7" name="Picture Placeholder 9"/>
          <p:cNvSpPr>
            <a:spLocks noGrp="1"/>
          </p:cNvSpPr>
          <p:nvPr>
            <p:ph type="pic" sz="quarter" idx="15"/>
          </p:nvPr>
        </p:nvSpPr>
        <p:spPr>
          <a:xfrm>
            <a:off x="609600" y="1517650"/>
            <a:ext cx="5417820" cy="45910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13" name="Text Placeholder 7"/>
          <p:cNvSpPr>
            <a:spLocks noGrp="1"/>
          </p:cNvSpPr>
          <p:nvPr>
            <p:ph type="body" sz="quarter" idx="14"/>
          </p:nvPr>
        </p:nvSpPr>
        <p:spPr>
          <a:xfrm>
            <a:off x="6240780" y="1517650"/>
            <a:ext cx="5341620" cy="4591050"/>
          </a:xfrm>
        </p:spPr>
        <p:txBody>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223497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Image Righ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Content Image Right</a:t>
            </a:r>
            <a:endParaRPr lang="en-NZ" dirty="0"/>
          </a:p>
        </p:txBody>
      </p:sp>
      <p:sp>
        <p:nvSpPr>
          <p:cNvPr id="7" name="Picture Placeholder 9"/>
          <p:cNvSpPr>
            <a:spLocks noGrp="1"/>
          </p:cNvSpPr>
          <p:nvPr>
            <p:ph type="pic" sz="quarter" idx="15"/>
          </p:nvPr>
        </p:nvSpPr>
        <p:spPr>
          <a:xfrm>
            <a:off x="6172201" y="1517650"/>
            <a:ext cx="5410200" cy="45910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13" name="Text Placeholder 7"/>
          <p:cNvSpPr>
            <a:spLocks noGrp="1"/>
          </p:cNvSpPr>
          <p:nvPr>
            <p:ph type="body" sz="quarter" idx="14"/>
          </p:nvPr>
        </p:nvSpPr>
        <p:spPr>
          <a:xfrm>
            <a:off x="609598" y="1517650"/>
            <a:ext cx="5410201" cy="4591050"/>
          </a:xfrm>
        </p:spPr>
        <p:txBody>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355319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x Image 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5654040" y="690759"/>
            <a:ext cx="5928361" cy="485772"/>
          </a:xfrm>
        </p:spPr>
        <p:txBody>
          <a:bodyPr tIns="0" bIns="0" anchor="ctr" anchorCtr="0">
            <a:normAutofit/>
          </a:bodyPr>
          <a:lstStyle>
            <a:lvl1pPr>
              <a:defRPr sz="2800"/>
            </a:lvl1pPr>
          </a:lstStyle>
          <a:p>
            <a:r>
              <a:rPr lang="en-US" dirty="0"/>
              <a:t>Hex Image Left</a:t>
            </a:r>
            <a:endParaRPr lang="en-NZ" dirty="0"/>
          </a:p>
        </p:txBody>
      </p:sp>
      <p:sp>
        <p:nvSpPr>
          <p:cNvPr id="6" name="Text Placeholder 5"/>
          <p:cNvSpPr>
            <a:spLocks noGrp="1"/>
          </p:cNvSpPr>
          <p:nvPr>
            <p:ph type="body" sz="quarter" idx="12" hasCustomPrompt="1"/>
          </p:nvPr>
        </p:nvSpPr>
        <p:spPr>
          <a:xfrm>
            <a:off x="5654040" y="1227331"/>
            <a:ext cx="5928360" cy="349250"/>
          </a:xfrm>
        </p:spPr>
        <p:txBody>
          <a:bodyPr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
        <p:nvSpPr>
          <p:cNvPr id="7" name="Text Placeholder 7"/>
          <p:cNvSpPr>
            <a:spLocks noGrp="1"/>
          </p:cNvSpPr>
          <p:nvPr>
            <p:ph type="body" sz="quarter" idx="14"/>
          </p:nvPr>
        </p:nvSpPr>
        <p:spPr>
          <a:xfrm>
            <a:off x="5654040" y="1748030"/>
            <a:ext cx="5928360" cy="3745989"/>
          </a:xfrm>
        </p:spPr>
        <p:txBody>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Picture Placeholder 28"/>
          <p:cNvSpPr>
            <a:spLocks noGrp="1"/>
          </p:cNvSpPr>
          <p:nvPr>
            <p:ph type="pic" sz="quarter" idx="13"/>
          </p:nvPr>
        </p:nvSpPr>
        <p:spPr>
          <a:xfrm>
            <a:off x="622300" y="360094"/>
            <a:ext cx="4795520" cy="5465907"/>
          </a:xfrm>
          <a:custGeom>
            <a:avLst/>
            <a:gdLst>
              <a:gd name="connsiteX0" fmla="*/ 2366525 w 4757738"/>
              <a:gd name="connsiteY0" fmla="*/ 558 h 5422843"/>
              <a:gd name="connsiteX1" fmla="*/ 2494284 w 4757738"/>
              <a:gd name="connsiteY1" fmla="*/ 30087 h 5422843"/>
              <a:gd name="connsiteX2" fmla="*/ 4642323 w 4757738"/>
              <a:gd name="connsiteY2" fmla="*/ 1270258 h 5422843"/>
              <a:gd name="connsiteX3" fmla="*/ 4671763 w 4757738"/>
              <a:gd name="connsiteY3" fmla="*/ 1296226 h 5422843"/>
              <a:gd name="connsiteX4" fmla="*/ 4692267 w 4757738"/>
              <a:gd name="connsiteY4" fmla="*/ 1310050 h 5422843"/>
              <a:gd name="connsiteX5" fmla="*/ 4705183 w 4757738"/>
              <a:gd name="connsiteY5" fmla="*/ 1325703 h 5422843"/>
              <a:gd name="connsiteX6" fmla="*/ 4709120 w 4757738"/>
              <a:gd name="connsiteY6" fmla="*/ 1329176 h 5422843"/>
              <a:gd name="connsiteX7" fmla="*/ 4712218 w 4757738"/>
              <a:gd name="connsiteY7" fmla="*/ 1334230 h 5422843"/>
              <a:gd name="connsiteX8" fmla="*/ 4719562 w 4757738"/>
              <a:gd name="connsiteY8" fmla="*/ 1343132 h 5422843"/>
              <a:gd name="connsiteX9" fmla="*/ 4757738 w 4757738"/>
              <a:gd name="connsiteY9" fmla="*/ 1468110 h 5422843"/>
              <a:gd name="connsiteX10" fmla="*/ 4757738 w 4757738"/>
              <a:gd name="connsiteY10" fmla="*/ 3939970 h 5422843"/>
              <a:gd name="connsiteX11" fmla="*/ 4753197 w 4757738"/>
              <a:gd name="connsiteY11" fmla="*/ 3985019 h 5422843"/>
              <a:gd name="connsiteX12" fmla="*/ 4750795 w 4757738"/>
              <a:gd name="connsiteY12" fmla="*/ 3992758 h 5422843"/>
              <a:gd name="connsiteX13" fmla="*/ 4746829 w 4757738"/>
              <a:gd name="connsiteY13" fmla="*/ 4016389 h 5422843"/>
              <a:gd name="connsiteX14" fmla="*/ 4642323 w 4757738"/>
              <a:gd name="connsiteY14" fmla="*/ 4152585 h 5422843"/>
              <a:gd name="connsiteX15" fmla="*/ 2494284 w 4757738"/>
              <a:gd name="connsiteY15" fmla="*/ 5392756 h 5422843"/>
              <a:gd name="connsiteX16" fmla="*/ 2324082 w 4757738"/>
              <a:gd name="connsiteY16" fmla="*/ 5415163 h 5422843"/>
              <a:gd name="connsiteX17" fmla="*/ 2318038 w 4757738"/>
              <a:gd name="connsiteY17" fmla="*/ 5412214 h 5422843"/>
              <a:gd name="connsiteX18" fmla="*/ 2304880 w 4757738"/>
              <a:gd name="connsiteY18" fmla="*/ 5409235 h 5422843"/>
              <a:gd name="connsiteX19" fmla="*/ 2263454 w 4757738"/>
              <a:gd name="connsiteY19" fmla="*/ 5390580 h 5422843"/>
              <a:gd name="connsiteX20" fmla="*/ 115415 w 4757738"/>
              <a:gd name="connsiteY20" fmla="*/ 4150409 h 5422843"/>
              <a:gd name="connsiteX21" fmla="*/ 10909 w 4757738"/>
              <a:gd name="connsiteY21" fmla="*/ 4014213 h 5422843"/>
              <a:gd name="connsiteX22" fmla="*/ 7738 w 4757738"/>
              <a:gd name="connsiteY22" fmla="*/ 3995318 h 5422843"/>
              <a:gd name="connsiteX23" fmla="*/ 4541 w 4757738"/>
              <a:gd name="connsiteY23" fmla="*/ 3985019 h 5422843"/>
              <a:gd name="connsiteX24" fmla="*/ 0 w 4757738"/>
              <a:gd name="connsiteY24" fmla="*/ 3939970 h 5422843"/>
              <a:gd name="connsiteX25" fmla="*/ 0 w 4757738"/>
              <a:gd name="connsiteY25" fmla="*/ 1468110 h 5422843"/>
              <a:gd name="connsiteX26" fmla="*/ 65471 w 4757738"/>
              <a:gd name="connsiteY26" fmla="*/ 1310050 h 5422843"/>
              <a:gd name="connsiteX27" fmla="*/ 96444 w 4757738"/>
              <a:gd name="connsiteY27" fmla="*/ 1289167 h 5422843"/>
              <a:gd name="connsiteX28" fmla="*/ 115415 w 4757738"/>
              <a:gd name="connsiteY28" fmla="*/ 1272434 h 5422843"/>
              <a:gd name="connsiteX29" fmla="*/ 2263454 w 4757738"/>
              <a:gd name="connsiteY29" fmla="*/ 32263 h 5422843"/>
              <a:gd name="connsiteX30" fmla="*/ 2304880 w 4757738"/>
              <a:gd name="connsiteY30" fmla="*/ 13607 h 5422843"/>
              <a:gd name="connsiteX31" fmla="*/ 2309929 w 4757738"/>
              <a:gd name="connsiteY31" fmla="*/ 12464 h 5422843"/>
              <a:gd name="connsiteX32" fmla="*/ 2313756 w 4757738"/>
              <a:gd name="connsiteY32" fmla="*/ 10712 h 5422843"/>
              <a:gd name="connsiteX33" fmla="*/ 2339865 w 4757738"/>
              <a:gd name="connsiteY33" fmla="*/ 5688 h 5422843"/>
              <a:gd name="connsiteX34" fmla="*/ 2347877 w 4757738"/>
              <a:gd name="connsiteY34" fmla="*/ 3874 h 5422843"/>
              <a:gd name="connsiteX35" fmla="*/ 2349514 w 4757738"/>
              <a:gd name="connsiteY35" fmla="*/ 3831 h 54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57738" h="5422843">
                <a:moveTo>
                  <a:pt x="2366525" y="558"/>
                </a:moveTo>
                <a:cubicBezTo>
                  <a:pt x="2409619" y="-2488"/>
                  <a:pt x="2454054" y="6860"/>
                  <a:pt x="2494284" y="30087"/>
                </a:cubicBezTo>
                <a:lnTo>
                  <a:pt x="4642323" y="1270258"/>
                </a:lnTo>
                <a:lnTo>
                  <a:pt x="4671763" y="1296226"/>
                </a:lnTo>
                <a:lnTo>
                  <a:pt x="4692267" y="1310050"/>
                </a:lnTo>
                <a:lnTo>
                  <a:pt x="4705183" y="1325703"/>
                </a:lnTo>
                <a:lnTo>
                  <a:pt x="4709120" y="1329176"/>
                </a:lnTo>
                <a:lnTo>
                  <a:pt x="4712218" y="1334230"/>
                </a:lnTo>
                <a:lnTo>
                  <a:pt x="4719562" y="1343132"/>
                </a:lnTo>
                <a:cubicBezTo>
                  <a:pt x="4743665" y="1378808"/>
                  <a:pt x="4757738" y="1421815"/>
                  <a:pt x="4757738" y="1468110"/>
                </a:cubicBezTo>
                <a:lnTo>
                  <a:pt x="4757738" y="3939970"/>
                </a:lnTo>
                <a:cubicBezTo>
                  <a:pt x="4757738" y="3955402"/>
                  <a:pt x="4756174" y="3970468"/>
                  <a:pt x="4753197" y="3985019"/>
                </a:cubicBezTo>
                <a:lnTo>
                  <a:pt x="4750795" y="3992758"/>
                </a:lnTo>
                <a:lnTo>
                  <a:pt x="4746829" y="4016389"/>
                </a:lnTo>
                <a:cubicBezTo>
                  <a:pt x="4731972" y="4071836"/>
                  <a:pt x="4695963" y="4121616"/>
                  <a:pt x="4642323" y="4152585"/>
                </a:cubicBezTo>
                <a:lnTo>
                  <a:pt x="2494284" y="5392756"/>
                </a:lnTo>
                <a:cubicBezTo>
                  <a:pt x="2440644" y="5423725"/>
                  <a:pt x="2379529" y="5430020"/>
                  <a:pt x="2324082" y="5415163"/>
                </a:cubicBezTo>
                <a:lnTo>
                  <a:pt x="2318038" y="5412214"/>
                </a:lnTo>
                <a:lnTo>
                  <a:pt x="2304880" y="5409235"/>
                </a:lnTo>
                <a:cubicBezTo>
                  <a:pt x="2290741" y="5404522"/>
                  <a:pt x="2276864" y="5398322"/>
                  <a:pt x="2263454" y="5390580"/>
                </a:cubicBezTo>
                <a:lnTo>
                  <a:pt x="115415" y="4150409"/>
                </a:lnTo>
                <a:cubicBezTo>
                  <a:pt x="61775" y="4119440"/>
                  <a:pt x="25766" y="4069660"/>
                  <a:pt x="10909" y="4014213"/>
                </a:cubicBezTo>
                <a:lnTo>
                  <a:pt x="7738" y="3995318"/>
                </a:lnTo>
                <a:lnTo>
                  <a:pt x="4541" y="3985019"/>
                </a:lnTo>
                <a:cubicBezTo>
                  <a:pt x="1564" y="3970468"/>
                  <a:pt x="0" y="3955402"/>
                  <a:pt x="0" y="3939970"/>
                </a:cubicBezTo>
                <a:lnTo>
                  <a:pt x="0" y="1468110"/>
                </a:lnTo>
                <a:cubicBezTo>
                  <a:pt x="0" y="1406384"/>
                  <a:pt x="25020" y="1350501"/>
                  <a:pt x="65471" y="1310050"/>
                </a:cubicBezTo>
                <a:lnTo>
                  <a:pt x="96444" y="1289167"/>
                </a:lnTo>
                <a:lnTo>
                  <a:pt x="115415" y="1272434"/>
                </a:lnTo>
                <a:lnTo>
                  <a:pt x="2263454" y="32263"/>
                </a:lnTo>
                <a:cubicBezTo>
                  <a:pt x="2276864" y="24520"/>
                  <a:pt x="2290741" y="18320"/>
                  <a:pt x="2304880" y="13607"/>
                </a:cubicBezTo>
                <a:lnTo>
                  <a:pt x="2309929" y="12464"/>
                </a:lnTo>
                <a:lnTo>
                  <a:pt x="2313756" y="10712"/>
                </a:lnTo>
                <a:lnTo>
                  <a:pt x="2339865" y="5688"/>
                </a:lnTo>
                <a:lnTo>
                  <a:pt x="2347877" y="3874"/>
                </a:lnTo>
                <a:lnTo>
                  <a:pt x="2349514" y="3831"/>
                </a:lnTo>
                <a:close/>
              </a:path>
            </a:pathLst>
          </a:custGeom>
          <a:solidFill>
            <a:schemeClr val="bg1">
              <a:lumMod val="85000"/>
              <a:alpha val="57000"/>
            </a:schemeClr>
          </a:solidFill>
        </p:spPr>
        <p:txBody>
          <a:bodyPr wrap="square" anchor="ctr" anchorCtr="0">
            <a:noAutofit/>
          </a:bodyPr>
          <a:lstStyle>
            <a:lvl1pPr marL="0" indent="0" algn="ctr">
              <a:buNone/>
              <a:defRPr sz="1200">
                <a:solidFill>
                  <a:schemeClr val="tx1"/>
                </a:solidFill>
              </a:defRPr>
            </a:lvl1pPr>
          </a:lstStyle>
          <a:p>
            <a:r>
              <a:rPr lang="en-US"/>
              <a:t>Click icon to add picture</a:t>
            </a:r>
            <a:endParaRPr lang="en-NZ" dirty="0"/>
          </a:p>
        </p:txBody>
      </p:sp>
    </p:spTree>
    <p:extLst>
      <p:ext uri="{BB962C8B-B14F-4D97-AF65-F5344CB8AC3E}">
        <p14:creationId xmlns:p14="http://schemas.microsoft.com/office/powerpoint/2010/main" val="963512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x Image Righ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9" name="Title 1"/>
          <p:cNvSpPr>
            <a:spLocks noGrp="1"/>
          </p:cNvSpPr>
          <p:nvPr>
            <p:ph type="title" hasCustomPrompt="1"/>
          </p:nvPr>
        </p:nvSpPr>
        <p:spPr>
          <a:xfrm>
            <a:off x="622300" y="690759"/>
            <a:ext cx="5928361" cy="485772"/>
          </a:xfrm>
        </p:spPr>
        <p:txBody>
          <a:bodyPr tIns="0" bIns="0" anchor="ctr" anchorCtr="0">
            <a:normAutofit/>
          </a:bodyPr>
          <a:lstStyle>
            <a:lvl1pPr>
              <a:defRPr sz="2800"/>
            </a:lvl1pPr>
          </a:lstStyle>
          <a:p>
            <a:r>
              <a:rPr lang="en-US" dirty="0"/>
              <a:t>Hex Image Left</a:t>
            </a:r>
            <a:endParaRPr lang="en-NZ" dirty="0"/>
          </a:p>
        </p:txBody>
      </p:sp>
      <p:sp>
        <p:nvSpPr>
          <p:cNvPr id="10" name="Text Placeholder 5"/>
          <p:cNvSpPr>
            <a:spLocks noGrp="1"/>
          </p:cNvSpPr>
          <p:nvPr>
            <p:ph type="body" sz="quarter" idx="12" hasCustomPrompt="1"/>
          </p:nvPr>
        </p:nvSpPr>
        <p:spPr>
          <a:xfrm>
            <a:off x="622300" y="1227331"/>
            <a:ext cx="5928360" cy="349250"/>
          </a:xfrm>
        </p:spPr>
        <p:txBody>
          <a:bodyPr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
        <p:nvSpPr>
          <p:cNvPr id="11" name="Text Placeholder 7"/>
          <p:cNvSpPr>
            <a:spLocks noGrp="1"/>
          </p:cNvSpPr>
          <p:nvPr>
            <p:ph type="body" sz="quarter" idx="14"/>
          </p:nvPr>
        </p:nvSpPr>
        <p:spPr>
          <a:xfrm>
            <a:off x="622300" y="1748030"/>
            <a:ext cx="5928360" cy="3745989"/>
          </a:xfrm>
        </p:spPr>
        <p:txBody>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12" name="Picture Placeholder 28"/>
          <p:cNvSpPr>
            <a:spLocks noGrp="1"/>
          </p:cNvSpPr>
          <p:nvPr>
            <p:ph type="pic" sz="quarter" idx="13"/>
          </p:nvPr>
        </p:nvSpPr>
        <p:spPr>
          <a:xfrm>
            <a:off x="6786882" y="360094"/>
            <a:ext cx="4795520" cy="5465907"/>
          </a:xfrm>
          <a:custGeom>
            <a:avLst/>
            <a:gdLst>
              <a:gd name="connsiteX0" fmla="*/ 2366525 w 4757738"/>
              <a:gd name="connsiteY0" fmla="*/ 558 h 5422843"/>
              <a:gd name="connsiteX1" fmla="*/ 2494284 w 4757738"/>
              <a:gd name="connsiteY1" fmla="*/ 30087 h 5422843"/>
              <a:gd name="connsiteX2" fmla="*/ 4642323 w 4757738"/>
              <a:gd name="connsiteY2" fmla="*/ 1270258 h 5422843"/>
              <a:gd name="connsiteX3" fmla="*/ 4671763 w 4757738"/>
              <a:gd name="connsiteY3" fmla="*/ 1296226 h 5422843"/>
              <a:gd name="connsiteX4" fmla="*/ 4692267 w 4757738"/>
              <a:gd name="connsiteY4" fmla="*/ 1310050 h 5422843"/>
              <a:gd name="connsiteX5" fmla="*/ 4705183 w 4757738"/>
              <a:gd name="connsiteY5" fmla="*/ 1325703 h 5422843"/>
              <a:gd name="connsiteX6" fmla="*/ 4709120 w 4757738"/>
              <a:gd name="connsiteY6" fmla="*/ 1329176 h 5422843"/>
              <a:gd name="connsiteX7" fmla="*/ 4712218 w 4757738"/>
              <a:gd name="connsiteY7" fmla="*/ 1334230 h 5422843"/>
              <a:gd name="connsiteX8" fmla="*/ 4719562 w 4757738"/>
              <a:gd name="connsiteY8" fmla="*/ 1343132 h 5422843"/>
              <a:gd name="connsiteX9" fmla="*/ 4757738 w 4757738"/>
              <a:gd name="connsiteY9" fmla="*/ 1468110 h 5422843"/>
              <a:gd name="connsiteX10" fmla="*/ 4757738 w 4757738"/>
              <a:gd name="connsiteY10" fmla="*/ 3939970 h 5422843"/>
              <a:gd name="connsiteX11" fmla="*/ 4753197 w 4757738"/>
              <a:gd name="connsiteY11" fmla="*/ 3985019 h 5422843"/>
              <a:gd name="connsiteX12" fmla="*/ 4750795 w 4757738"/>
              <a:gd name="connsiteY12" fmla="*/ 3992758 h 5422843"/>
              <a:gd name="connsiteX13" fmla="*/ 4746829 w 4757738"/>
              <a:gd name="connsiteY13" fmla="*/ 4016389 h 5422843"/>
              <a:gd name="connsiteX14" fmla="*/ 4642323 w 4757738"/>
              <a:gd name="connsiteY14" fmla="*/ 4152585 h 5422843"/>
              <a:gd name="connsiteX15" fmla="*/ 2494284 w 4757738"/>
              <a:gd name="connsiteY15" fmla="*/ 5392756 h 5422843"/>
              <a:gd name="connsiteX16" fmla="*/ 2324082 w 4757738"/>
              <a:gd name="connsiteY16" fmla="*/ 5415163 h 5422843"/>
              <a:gd name="connsiteX17" fmla="*/ 2318038 w 4757738"/>
              <a:gd name="connsiteY17" fmla="*/ 5412214 h 5422843"/>
              <a:gd name="connsiteX18" fmla="*/ 2304880 w 4757738"/>
              <a:gd name="connsiteY18" fmla="*/ 5409235 h 5422843"/>
              <a:gd name="connsiteX19" fmla="*/ 2263454 w 4757738"/>
              <a:gd name="connsiteY19" fmla="*/ 5390580 h 5422843"/>
              <a:gd name="connsiteX20" fmla="*/ 115415 w 4757738"/>
              <a:gd name="connsiteY20" fmla="*/ 4150409 h 5422843"/>
              <a:gd name="connsiteX21" fmla="*/ 10909 w 4757738"/>
              <a:gd name="connsiteY21" fmla="*/ 4014213 h 5422843"/>
              <a:gd name="connsiteX22" fmla="*/ 7738 w 4757738"/>
              <a:gd name="connsiteY22" fmla="*/ 3995318 h 5422843"/>
              <a:gd name="connsiteX23" fmla="*/ 4541 w 4757738"/>
              <a:gd name="connsiteY23" fmla="*/ 3985019 h 5422843"/>
              <a:gd name="connsiteX24" fmla="*/ 0 w 4757738"/>
              <a:gd name="connsiteY24" fmla="*/ 3939970 h 5422843"/>
              <a:gd name="connsiteX25" fmla="*/ 0 w 4757738"/>
              <a:gd name="connsiteY25" fmla="*/ 1468110 h 5422843"/>
              <a:gd name="connsiteX26" fmla="*/ 65471 w 4757738"/>
              <a:gd name="connsiteY26" fmla="*/ 1310050 h 5422843"/>
              <a:gd name="connsiteX27" fmla="*/ 96444 w 4757738"/>
              <a:gd name="connsiteY27" fmla="*/ 1289167 h 5422843"/>
              <a:gd name="connsiteX28" fmla="*/ 115415 w 4757738"/>
              <a:gd name="connsiteY28" fmla="*/ 1272434 h 5422843"/>
              <a:gd name="connsiteX29" fmla="*/ 2263454 w 4757738"/>
              <a:gd name="connsiteY29" fmla="*/ 32263 h 5422843"/>
              <a:gd name="connsiteX30" fmla="*/ 2304880 w 4757738"/>
              <a:gd name="connsiteY30" fmla="*/ 13607 h 5422843"/>
              <a:gd name="connsiteX31" fmla="*/ 2309929 w 4757738"/>
              <a:gd name="connsiteY31" fmla="*/ 12464 h 5422843"/>
              <a:gd name="connsiteX32" fmla="*/ 2313756 w 4757738"/>
              <a:gd name="connsiteY32" fmla="*/ 10712 h 5422843"/>
              <a:gd name="connsiteX33" fmla="*/ 2339865 w 4757738"/>
              <a:gd name="connsiteY33" fmla="*/ 5688 h 5422843"/>
              <a:gd name="connsiteX34" fmla="*/ 2347877 w 4757738"/>
              <a:gd name="connsiteY34" fmla="*/ 3874 h 5422843"/>
              <a:gd name="connsiteX35" fmla="*/ 2349514 w 4757738"/>
              <a:gd name="connsiteY35" fmla="*/ 3831 h 54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57738" h="5422843">
                <a:moveTo>
                  <a:pt x="2366525" y="558"/>
                </a:moveTo>
                <a:cubicBezTo>
                  <a:pt x="2409619" y="-2488"/>
                  <a:pt x="2454054" y="6860"/>
                  <a:pt x="2494284" y="30087"/>
                </a:cubicBezTo>
                <a:lnTo>
                  <a:pt x="4642323" y="1270258"/>
                </a:lnTo>
                <a:lnTo>
                  <a:pt x="4671763" y="1296226"/>
                </a:lnTo>
                <a:lnTo>
                  <a:pt x="4692267" y="1310050"/>
                </a:lnTo>
                <a:lnTo>
                  <a:pt x="4705183" y="1325703"/>
                </a:lnTo>
                <a:lnTo>
                  <a:pt x="4709120" y="1329176"/>
                </a:lnTo>
                <a:lnTo>
                  <a:pt x="4712218" y="1334230"/>
                </a:lnTo>
                <a:lnTo>
                  <a:pt x="4719562" y="1343132"/>
                </a:lnTo>
                <a:cubicBezTo>
                  <a:pt x="4743665" y="1378808"/>
                  <a:pt x="4757738" y="1421815"/>
                  <a:pt x="4757738" y="1468110"/>
                </a:cubicBezTo>
                <a:lnTo>
                  <a:pt x="4757738" y="3939970"/>
                </a:lnTo>
                <a:cubicBezTo>
                  <a:pt x="4757738" y="3955402"/>
                  <a:pt x="4756174" y="3970468"/>
                  <a:pt x="4753197" y="3985019"/>
                </a:cubicBezTo>
                <a:lnTo>
                  <a:pt x="4750795" y="3992758"/>
                </a:lnTo>
                <a:lnTo>
                  <a:pt x="4746829" y="4016389"/>
                </a:lnTo>
                <a:cubicBezTo>
                  <a:pt x="4731972" y="4071836"/>
                  <a:pt x="4695963" y="4121616"/>
                  <a:pt x="4642323" y="4152585"/>
                </a:cubicBezTo>
                <a:lnTo>
                  <a:pt x="2494284" y="5392756"/>
                </a:lnTo>
                <a:cubicBezTo>
                  <a:pt x="2440644" y="5423725"/>
                  <a:pt x="2379529" y="5430020"/>
                  <a:pt x="2324082" y="5415163"/>
                </a:cubicBezTo>
                <a:lnTo>
                  <a:pt x="2318038" y="5412214"/>
                </a:lnTo>
                <a:lnTo>
                  <a:pt x="2304880" y="5409235"/>
                </a:lnTo>
                <a:cubicBezTo>
                  <a:pt x="2290741" y="5404522"/>
                  <a:pt x="2276864" y="5398322"/>
                  <a:pt x="2263454" y="5390580"/>
                </a:cubicBezTo>
                <a:lnTo>
                  <a:pt x="115415" y="4150409"/>
                </a:lnTo>
                <a:cubicBezTo>
                  <a:pt x="61775" y="4119440"/>
                  <a:pt x="25766" y="4069660"/>
                  <a:pt x="10909" y="4014213"/>
                </a:cubicBezTo>
                <a:lnTo>
                  <a:pt x="7738" y="3995318"/>
                </a:lnTo>
                <a:lnTo>
                  <a:pt x="4541" y="3985019"/>
                </a:lnTo>
                <a:cubicBezTo>
                  <a:pt x="1564" y="3970468"/>
                  <a:pt x="0" y="3955402"/>
                  <a:pt x="0" y="3939970"/>
                </a:cubicBezTo>
                <a:lnTo>
                  <a:pt x="0" y="1468110"/>
                </a:lnTo>
                <a:cubicBezTo>
                  <a:pt x="0" y="1406384"/>
                  <a:pt x="25020" y="1350501"/>
                  <a:pt x="65471" y="1310050"/>
                </a:cubicBezTo>
                <a:lnTo>
                  <a:pt x="96444" y="1289167"/>
                </a:lnTo>
                <a:lnTo>
                  <a:pt x="115415" y="1272434"/>
                </a:lnTo>
                <a:lnTo>
                  <a:pt x="2263454" y="32263"/>
                </a:lnTo>
                <a:cubicBezTo>
                  <a:pt x="2276864" y="24520"/>
                  <a:pt x="2290741" y="18320"/>
                  <a:pt x="2304880" y="13607"/>
                </a:cubicBezTo>
                <a:lnTo>
                  <a:pt x="2309929" y="12464"/>
                </a:lnTo>
                <a:lnTo>
                  <a:pt x="2313756" y="10712"/>
                </a:lnTo>
                <a:lnTo>
                  <a:pt x="2339865" y="5688"/>
                </a:lnTo>
                <a:lnTo>
                  <a:pt x="2347877" y="3874"/>
                </a:lnTo>
                <a:lnTo>
                  <a:pt x="2349514" y="3831"/>
                </a:lnTo>
                <a:close/>
              </a:path>
            </a:pathLst>
          </a:custGeom>
          <a:solidFill>
            <a:schemeClr val="bg1">
              <a:lumMod val="85000"/>
              <a:alpha val="57000"/>
            </a:schemeClr>
          </a:solidFill>
        </p:spPr>
        <p:txBody>
          <a:bodyPr wrap="square" anchor="ctr" anchorCtr="0">
            <a:noAutofit/>
          </a:bodyPr>
          <a:lstStyle>
            <a:lvl1pPr marL="0" indent="0" algn="ctr">
              <a:buNone/>
              <a:defRPr sz="1200">
                <a:solidFill>
                  <a:schemeClr val="tx1"/>
                </a:solidFill>
              </a:defRPr>
            </a:lvl1pPr>
          </a:lstStyle>
          <a:p>
            <a:r>
              <a:rPr lang="en-US"/>
              <a:t>Click icon to add picture</a:t>
            </a:r>
            <a:endParaRPr lang="en-NZ" dirty="0"/>
          </a:p>
        </p:txBody>
      </p:sp>
    </p:spTree>
    <p:extLst>
      <p:ext uri="{BB962C8B-B14F-4D97-AF65-F5344CB8AC3E}">
        <p14:creationId xmlns:p14="http://schemas.microsoft.com/office/powerpoint/2010/main" val="3327965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Large Hex Image 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503420" y="6394668"/>
            <a:ext cx="4114800" cy="288000"/>
          </a:xfrm>
        </p:spPr>
        <p:txBody>
          <a:bodyPr/>
          <a:lstStyle>
            <a:lvl1pPr algn="l">
              <a:defRPr/>
            </a:lvl1p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4503420" y="690759"/>
            <a:ext cx="7078981" cy="485772"/>
          </a:xfrm>
        </p:spPr>
        <p:txBody>
          <a:bodyPr tIns="0" bIns="0" anchor="ctr" anchorCtr="0">
            <a:normAutofit/>
          </a:bodyPr>
          <a:lstStyle>
            <a:lvl1pPr>
              <a:defRPr sz="2800"/>
            </a:lvl1pPr>
          </a:lstStyle>
          <a:p>
            <a:r>
              <a:rPr lang="en-US" dirty="0"/>
              <a:t>Hex Image Left</a:t>
            </a:r>
            <a:endParaRPr lang="en-NZ" dirty="0"/>
          </a:p>
        </p:txBody>
      </p:sp>
      <p:sp>
        <p:nvSpPr>
          <p:cNvPr id="6" name="Text Placeholder 5"/>
          <p:cNvSpPr>
            <a:spLocks noGrp="1"/>
          </p:cNvSpPr>
          <p:nvPr>
            <p:ph type="body" sz="quarter" idx="12" hasCustomPrompt="1"/>
          </p:nvPr>
        </p:nvSpPr>
        <p:spPr>
          <a:xfrm>
            <a:off x="4503420" y="1227331"/>
            <a:ext cx="7078980" cy="349250"/>
          </a:xfrm>
        </p:spPr>
        <p:txBody>
          <a:bodyPr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
        <p:nvSpPr>
          <p:cNvPr id="7" name="Text Placeholder 7"/>
          <p:cNvSpPr>
            <a:spLocks noGrp="1"/>
          </p:cNvSpPr>
          <p:nvPr>
            <p:ph type="body" sz="quarter" idx="14"/>
          </p:nvPr>
        </p:nvSpPr>
        <p:spPr>
          <a:xfrm>
            <a:off x="4503420" y="1748030"/>
            <a:ext cx="7078980" cy="3745989"/>
          </a:xfrm>
        </p:spPr>
        <p:txBody>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14" name="Picture Placeholder 13"/>
          <p:cNvSpPr>
            <a:spLocks noGrp="1"/>
          </p:cNvSpPr>
          <p:nvPr>
            <p:ph type="pic" sz="quarter" idx="13"/>
          </p:nvPr>
        </p:nvSpPr>
        <p:spPr>
          <a:xfrm>
            <a:off x="2" y="0"/>
            <a:ext cx="4038599" cy="6858000"/>
          </a:xfrm>
          <a:custGeom>
            <a:avLst/>
            <a:gdLst>
              <a:gd name="connsiteX0" fmla="*/ 0 w 4038599"/>
              <a:gd name="connsiteY0" fmla="*/ 0 h 6858000"/>
              <a:gd name="connsiteX1" fmla="*/ 2165232 w 4038599"/>
              <a:gd name="connsiteY1" fmla="*/ 0 h 6858000"/>
              <a:gd name="connsiteX2" fmla="*/ 3842659 w 4038599"/>
              <a:gd name="connsiteY2" fmla="*/ 968464 h 6858000"/>
              <a:gd name="connsiteX3" fmla="*/ 3892640 w 4038599"/>
              <a:gd name="connsiteY3" fmla="*/ 1012550 h 6858000"/>
              <a:gd name="connsiteX4" fmla="*/ 3927449 w 4038599"/>
              <a:gd name="connsiteY4" fmla="*/ 1036019 h 6858000"/>
              <a:gd name="connsiteX5" fmla="*/ 3949377 w 4038599"/>
              <a:gd name="connsiteY5" fmla="*/ 1062593 h 6858000"/>
              <a:gd name="connsiteX6" fmla="*/ 3956061 w 4038599"/>
              <a:gd name="connsiteY6" fmla="*/ 1068489 h 6858000"/>
              <a:gd name="connsiteX7" fmla="*/ 3961320 w 4038599"/>
              <a:gd name="connsiteY7" fmla="*/ 1077069 h 6858000"/>
              <a:gd name="connsiteX8" fmla="*/ 3973788 w 4038599"/>
              <a:gd name="connsiteY8" fmla="*/ 1092182 h 6858000"/>
              <a:gd name="connsiteX9" fmla="*/ 4038599 w 4038599"/>
              <a:gd name="connsiteY9" fmla="*/ 1304357 h 6858000"/>
              <a:gd name="connsiteX10" fmla="*/ 4038599 w 4038599"/>
              <a:gd name="connsiteY10" fmla="*/ 5500829 h 6858000"/>
              <a:gd name="connsiteX11" fmla="*/ 4030890 w 4038599"/>
              <a:gd name="connsiteY11" fmla="*/ 5577308 h 6858000"/>
              <a:gd name="connsiteX12" fmla="*/ 4026812 w 4038599"/>
              <a:gd name="connsiteY12" fmla="*/ 5590447 h 6858000"/>
              <a:gd name="connsiteX13" fmla="*/ 4020079 w 4038599"/>
              <a:gd name="connsiteY13" fmla="*/ 5630565 h 6858000"/>
              <a:gd name="connsiteX14" fmla="*/ 3842659 w 4038599"/>
              <a:gd name="connsiteY14" fmla="*/ 5861785 h 6858000"/>
              <a:gd name="connsiteX15" fmla="*/ 2117164 w 4038599"/>
              <a:gd name="connsiteY15" fmla="*/ 6858000 h 6858000"/>
              <a:gd name="connsiteX16" fmla="*/ 0 w 4038599"/>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38599" h="6858000">
                <a:moveTo>
                  <a:pt x="0" y="0"/>
                </a:moveTo>
                <a:lnTo>
                  <a:pt x="2165232" y="0"/>
                </a:lnTo>
                <a:lnTo>
                  <a:pt x="3842659" y="968464"/>
                </a:lnTo>
                <a:lnTo>
                  <a:pt x="3892640" y="1012550"/>
                </a:lnTo>
                <a:lnTo>
                  <a:pt x="3927449" y="1036019"/>
                </a:lnTo>
                <a:lnTo>
                  <a:pt x="3949377" y="1062593"/>
                </a:lnTo>
                <a:lnTo>
                  <a:pt x="3956061" y="1068489"/>
                </a:lnTo>
                <a:lnTo>
                  <a:pt x="3961320" y="1077069"/>
                </a:lnTo>
                <a:lnTo>
                  <a:pt x="3973788" y="1092182"/>
                </a:lnTo>
                <a:cubicBezTo>
                  <a:pt x="4014708" y="1152749"/>
                  <a:pt x="4038599" y="1225762"/>
                  <a:pt x="4038599" y="1304357"/>
                </a:cubicBezTo>
                <a:lnTo>
                  <a:pt x="4038599" y="5500829"/>
                </a:lnTo>
                <a:cubicBezTo>
                  <a:pt x="4038599" y="5527028"/>
                  <a:pt x="4035944" y="5552605"/>
                  <a:pt x="4030890" y="5577308"/>
                </a:cubicBezTo>
                <a:lnTo>
                  <a:pt x="4026812" y="5590447"/>
                </a:lnTo>
                <a:lnTo>
                  <a:pt x="4020079" y="5630565"/>
                </a:lnTo>
                <a:cubicBezTo>
                  <a:pt x="3994856" y="5724697"/>
                  <a:pt x="3933724" y="5809209"/>
                  <a:pt x="3842659" y="5861785"/>
                </a:cubicBezTo>
                <a:lnTo>
                  <a:pt x="2117164" y="6858000"/>
                </a:lnTo>
                <a:lnTo>
                  <a:pt x="0" y="6858000"/>
                </a:lnTo>
                <a:close/>
              </a:path>
            </a:pathLst>
          </a:custGeom>
          <a:solidFill>
            <a:schemeClr val="bg1">
              <a:lumMod val="85000"/>
              <a:alpha val="57000"/>
            </a:schemeClr>
          </a:solidFill>
        </p:spPr>
        <p:txBody>
          <a:bodyPr wrap="square" anchor="ctr" anchorCtr="0">
            <a:noAutofit/>
          </a:bodyPr>
          <a:lstStyle>
            <a:lvl1pPr marL="0" indent="0" algn="ctr">
              <a:buNone/>
              <a:defRPr sz="1200">
                <a:solidFill>
                  <a:schemeClr val="tx1"/>
                </a:solidFill>
              </a:defRPr>
            </a:lvl1pPr>
          </a:lstStyle>
          <a:p>
            <a:r>
              <a:rPr lang="en-US"/>
              <a:t>Click icon to add picture</a:t>
            </a:r>
            <a:endParaRPr lang="en-NZ" dirty="0"/>
          </a:p>
        </p:txBody>
      </p:sp>
    </p:spTree>
    <p:extLst>
      <p:ext uri="{BB962C8B-B14F-4D97-AF65-F5344CB8AC3E}">
        <p14:creationId xmlns:p14="http://schemas.microsoft.com/office/powerpoint/2010/main" val="226102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gradFill>
          <a:gsLst>
            <a:gs pos="0">
              <a:schemeClr val="accent2"/>
            </a:gs>
            <a:gs pos="73000">
              <a:schemeClr val="accent1"/>
            </a:gs>
          </a:gsLst>
          <a:lin ang="13500000" scaled="0"/>
        </a:gradFill>
        <a:effectLst/>
      </p:bgPr>
    </p:bg>
    <p:spTree>
      <p:nvGrpSpPr>
        <p:cNvPr id="1" name=""/>
        <p:cNvGrpSpPr/>
        <p:nvPr/>
      </p:nvGrpSpPr>
      <p:grpSpPr>
        <a:xfrm>
          <a:off x="0" y="0"/>
          <a:ext cx="0" cy="0"/>
          <a:chOff x="0" y="0"/>
          <a:chExt cx="0" cy="0"/>
        </a:xfrm>
      </p:grpSpPr>
      <p:sp>
        <p:nvSpPr>
          <p:cNvPr id="5" name="Title 10"/>
          <p:cNvSpPr>
            <a:spLocks noGrp="1"/>
          </p:cNvSpPr>
          <p:nvPr>
            <p:ph type="title"/>
          </p:nvPr>
        </p:nvSpPr>
        <p:spPr>
          <a:xfrm>
            <a:off x="609600" y="2327032"/>
            <a:ext cx="10972803" cy="1205401"/>
          </a:xfrm>
        </p:spPr>
        <p:txBody>
          <a:bodyPr anchor="b" anchorCtr="0"/>
          <a:lstStyle>
            <a:lvl1pPr>
              <a:defRPr>
                <a:solidFill>
                  <a:schemeClr val="bg1"/>
                </a:solidFill>
              </a:defRPr>
            </a:lvl1pPr>
          </a:lstStyle>
          <a:p>
            <a:r>
              <a:rPr lang="en-US"/>
              <a:t>Click to edit Master title style</a:t>
            </a:r>
            <a:endParaRPr lang="en-NZ" dirty="0"/>
          </a:p>
        </p:txBody>
      </p:sp>
      <p:sp>
        <p:nvSpPr>
          <p:cNvPr id="6" name="Text Placeholder 12"/>
          <p:cNvSpPr>
            <a:spLocks noGrp="1"/>
          </p:cNvSpPr>
          <p:nvPr>
            <p:ph type="body" sz="quarter" idx="10" hasCustomPrompt="1"/>
          </p:nvPr>
        </p:nvSpPr>
        <p:spPr>
          <a:xfrm>
            <a:off x="609600" y="3740151"/>
            <a:ext cx="10972800" cy="777594"/>
          </a:xfrm>
        </p:spPr>
        <p:txBody>
          <a:bodyPr>
            <a:normAutofit/>
          </a:bodyPr>
          <a:lstStyle>
            <a:lvl1pPr>
              <a:lnSpc>
                <a:spcPct val="100000"/>
              </a:lnSpc>
              <a:defRPr sz="1600" b="1" cap="all" baseline="0">
                <a:solidFill>
                  <a:schemeClr val="bg1"/>
                </a:solidFill>
              </a:defRPr>
            </a:lvl1pPr>
          </a:lstStyle>
          <a:p>
            <a:pPr lvl="0"/>
            <a:r>
              <a:rPr lang="en-US" dirty="0"/>
              <a:t>Click to edit master subtitle text</a:t>
            </a:r>
          </a:p>
        </p:txBody>
      </p:sp>
      <p:sp>
        <p:nvSpPr>
          <p:cNvPr id="12" name="Text Placeholder 15"/>
          <p:cNvSpPr>
            <a:spLocks noGrp="1"/>
          </p:cNvSpPr>
          <p:nvPr>
            <p:ph type="body" sz="quarter" idx="11" hasCustomPrompt="1"/>
          </p:nvPr>
        </p:nvSpPr>
        <p:spPr>
          <a:xfrm>
            <a:off x="609600" y="4800600"/>
            <a:ext cx="3699933" cy="304800"/>
          </a:xfrm>
        </p:spPr>
        <p:txBody>
          <a:bodyPr>
            <a:normAutofit/>
          </a:bodyPr>
          <a:lstStyle>
            <a:lvl1pPr>
              <a:defRPr sz="1200">
                <a:solidFill>
                  <a:schemeClr val="bg1"/>
                </a:solidFill>
              </a:defRPr>
            </a:lvl1pPr>
          </a:lstStyle>
          <a:p>
            <a:pPr lvl="0"/>
            <a:r>
              <a:rPr lang="en-US" dirty="0"/>
              <a:t>Edit Date</a:t>
            </a:r>
            <a:endParaRPr lang="en-NZ" dirty="0"/>
          </a:p>
        </p:txBody>
      </p:sp>
      <p:sp>
        <p:nvSpPr>
          <p:cNvPr id="13" name="Footer Placeholder 12"/>
          <p:cNvSpPr>
            <a:spLocks noGrp="1"/>
          </p:cNvSpPr>
          <p:nvPr>
            <p:ph type="ftr" sz="quarter" idx="12"/>
          </p:nvPr>
        </p:nvSpPr>
        <p:spPr>
          <a:xfrm>
            <a:off x="609600" y="6364095"/>
            <a:ext cx="4114800" cy="288000"/>
          </a:xfrm>
        </p:spPr>
        <p:txBody>
          <a:bodyPr/>
          <a:lstStyle>
            <a:lvl1pPr algn="l">
              <a:defRPr>
                <a:solidFill>
                  <a:schemeClr val="bg1"/>
                </a:solidFill>
              </a:defRPr>
            </a:lvl1pPr>
          </a:lstStyle>
          <a:p>
            <a:endParaRPr lang="en-NZ" dirty="0"/>
          </a:p>
        </p:txBody>
      </p:sp>
      <p:sp>
        <p:nvSpPr>
          <p:cNvPr id="10" name="Right Triangle 9"/>
          <p:cNvSpPr/>
          <p:nvPr userDrawn="1"/>
        </p:nvSpPr>
        <p:spPr>
          <a:xfrm rot="16200000">
            <a:off x="7747110" y="2408118"/>
            <a:ext cx="3346933" cy="562186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90405" y="4932598"/>
            <a:ext cx="1772335" cy="1704773"/>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1188" t="9879"/>
          <a:stretch/>
        </p:blipFill>
        <p:spPr>
          <a:xfrm>
            <a:off x="-19051" y="-28576"/>
            <a:ext cx="6320797" cy="5133975"/>
          </a:xfrm>
          <a:prstGeom prst="rect">
            <a:avLst/>
          </a:prstGeom>
        </p:spPr>
      </p:pic>
    </p:spTree>
    <p:extLst>
      <p:ext uri="{BB962C8B-B14F-4D97-AF65-F5344CB8AC3E}">
        <p14:creationId xmlns:p14="http://schemas.microsoft.com/office/powerpoint/2010/main" val="1398256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 Hex Image Righ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17220" y="6394668"/>
            <a:ext cx="4114800" cy="288000"/>
          </a:xfrm>
        </p:spPr>
        <p:txBody>
          <a:bodyPr/>
          <a:lstStyle>
            <a:lvl1pPr algn="l">
              <a:defRPr/>
            </a:lvl1pPr>
          </a:lstStyle>
          <a:p>
            <a:endParaRPr lang="en-NZ" dirty="0"/>
          </a:p>
        </p:txBody>
      </p:sp>
      <p:sp>
        <p:nvSpPr>
          <p:cNvPr id="5" name="Title 1"/>
          <p:cNvSpPr>
            <a:spLocks noGrp="1"/>
          </p:cNvSpPr>
          <p:nvPr>
            <p:ph type="title" hasCustomPrompt="1"/>
          </p:nvPr>
        </p:nvSpPr>
        <p:spPr>
          <a:xfrm>
            <a:off x="617220" y="690759"/>
            <a:ext cx="7078981" cy="485772"/>
          </a:xfrm>
        </p:spPr>
        <p:txBody>
          <a:bodyPr tIns="0" bIns="0" anchor="ctr" anchorCtr="0">
            <a:normAutofit/>
          </a:bodyPr>
          <a:lstStyle>
            <a:lvl1pPr>
              <a:defRPr sz="2800"/>
            </a:lvl1pPr>
          </a:lstStyle>
          <a:p>
            <a:r>
              <a:rPr lang="en-US" dirty="0"/>
              <a:t>Hex Image Left</a:t>
            </a:r>
            <a:endParaRPr lang="en-NZ" dirty="0"/>
          </a:p>
        </p:txBody>
      </p:sp>
      <p:sp>
        <p:nvSpPr>
          <p:cNvPr id="6" name="Text Placeholder 5"/>
          <p:cNvSpPr>
            <a:spLocks noGrp="1"/>
          </p:cNvSpPr>
          <p:nvPr>
            <p:ph type="body" sz="quarter" idx="12" hasCustomPrompt="1"/>
          </p:nvPr>
        </p:nvSpPr>
        <p:spPr>
          <a:xfrm>
            <a:off x="617220" y="1227331"/>
            <a:ext cx="7078980" cy="349250"/>
          </a:xfrm>
        </p:spPr>
        <p:txBody>
          <a:bodyPr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
        <p:nvSpPr>
          <p:cNvPr id="7" name="Text Placeholder 7"/>
          <p:cNvSpPr>
            <a:spLocks noGrp="1"/>
          </p:cNvSpPr>
          <p:nvPr>
            <p:ph type="body" sz="quarter" idx="14"/>
          </p:nvPr>
        </p:nvSpPr>
        <p:spPr>
          <a:xfrm>
            <a:off x="617220" y="1748030"/>
            <a:ext cx="7078980" cy="3745989"/>
          </a:xfrm>
        </p:spPr>
        <p:txBody>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Picture Placeholder 9"/>
          <p:cNvSpPr>
            <a:spLocks noGrp="1"/>
          </p:cNvSpPr>
          <p:nvPr>
            <p:ph type="pic" sz="quarter" idx="13"/>
          </p:nvPr>
        </p:nvSpPr>
        <p:spPr>
          <a:xfrm>
            <a:off x="8153400" y="0"/>
            <a:ext cx="4054374" cy="6858000"/>
          </a:xfrm>
          <a:custGeom>
            <a:avLst/>
            <a:gdLst>
              <a:gd name="connsiteX0" fmla="*/ 1879766 w 4054374"/>
              <a:gd name="connsiteY0" fmla="*/ 0 h 6858000"/>
              <a:gd name="connsiteX1" fmla="*/ 4054374 w 4054374"/>
              <a:gd name="connsiteY1" fmla="*/ 0 h 6858000"/>
              <a:gd name="connsiteX2" fmla="*/ 4054374 w 4054374"/>
              <a:gd name="connsiteY2" fmla="*/ 6858000 h 6858000"/>
              <a:gd name="connsiteX3" fmla="*/ 1927834 w 4054374"/>
              <a:gd name="connsiteY3" fmla="*/ 6858000 h 6858000"/>
              <a:gd name="connsiteX4" fmla="*/ 195940 w 4054374"/>
              <a:gd name="connsiteY4" fmla="*/ 5858091 h 6858000"/>
              <a:gd name="connsiteX5" fmla="*/ 18520 w 4054374"/>
              <a:gd name="connsiteY5" fmla="*/ 5626871 h 6858000"/>
              <a:gd name="connsiteX6" fmla="*/ 13137 w 4054374"/>
              <a:gd name="connsiteY6" fmla="*/ 5594793 h 6858000"/>
              <a:gd name="connsiteX7" fmla="*/ 7709 w 4054374"/>
              <a:gd name="connsiteY7" fmla="*/ 5577308 h 6858000"/>
              <a:gd name="connsiteX8" fmla="*/ 0 w 4054374"/>
              <a:gd name="connsiteY8" fmla="*/ 5500829 h 6858000"/>
              <a:gd name="connsiteX9" fmla="*/ 0 w 4054374"/>
              <a:gd name="connsiteY9" fmla="*/ 1304357 h 6858000"/>
              <a:gd name="connsiteX10" fmla="*/ 111150 w 4054374"/>
              <a:gd name="connsiteY10" fmla="*/ 1036019 h 6858000"/>
              <a:gd name="connsiteX11" fmla="*/ 163733 w 4054374"/>
              <a:gd name="connsiteY11" fmla="*/ 1000566 h 6858000"/>
              <a:gd name="connsiteX12" fmla="*/ 195940 w 4054374"/>
              <a:gd name="connsiteY12" fmla="*/ 9721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374" h="6858000">
                <a:moveTo>
                  <a:pt x="1879766" y="0"/>
                </a:moveTo>
                <a:lnTo>
                  <a:pt x="4054374" y="0"/>
                </a:lnTo>
                <a:lnTo>
                  <a:pt x="4054374" y="6858000"/>
                </a:lnTo>
                <a:lnTo>
                  <a:pt x="1927834" y="6858000"/>
                </a:lnTo>
                <a:lnTo>
                  <a:pt x="195940" y="5858091"/>
                </a:lnTo>
                <a:cubicBezTo>
                  <a:pt x="104876" y="5805515"/>
                  <a:pt x="43743" y="5721003"/>
                  <a:pt x="18520" y="5626871"/>
                </a:cubicBezTo>
                <a:lnTo>
                  <a:pt x="13137" y="5594793"/>
                </a:lnTo>
                <a:lnTo>
                  <a:pt x="7709" y="5577308"/>
                </a:lnTo>
                <a:cubicBezTo>
                  <a:pt x="2655" y="5552605"/>
                  <a:pt x="0" y="5527028"/>
                  <a:pt x="0" y="5500829"/>
                </a:cubicBezTo>
                <a:lnTo>
                  <a:pt x="0" y="1304357"/>
                </a:lnTo>
                <a:cubicBezTo>
                  <a:pt x="0" y="1199565"/>
                  <a:pt x="42477" y="1104692"/>
                  <a:pt x="111150" y="1036019"/>
                </a:cubicBezTo>
                <a:lnTo>
                  <a:pt x="163733" y="1000566"/>
                </a:lnTo>
                <a:lnTo>
                  <a:pt x="195940" y="972158"/>
                </a:lnTo>
                <a:close/>
              </a:path>
            </a:pathLst>
          </a:custGeom>
          <a:solidFill>
            <a:schemeClr val="bg1">
              <a:lumMod val="85000"/>
              <a:alpha val="57000"/>
            </a:schemeClr>
          </a:solidFill>
        </p:spPr>
        <p:txBody>
          <a:bodyPr wrap="square" anchor="ctr" anchorCtr="0">
            <a:noAutofit/>
          </a:bodyPr>
          <a:lstStyle>
            <a:lvl1pPr marL="0" indent="0" algn="ctr">
              <a:buNone/>
              <a:defRPr sz="1200">
                <a:solidFill>
                  <a:schemeClr val="tx1"/>
                </a:solidFill>
              </a:defRPr>
            </a:lvl1pPr>
          </a:lstStyle>
          <a:p>
            <a:r>
              <a:rPr lang="en-US"/>
              <a:t>Click icon to add picture</a:t>
            </a:r>
            <a:endParaRPr lang="en-NZ" dirty="0"/>
          </a:p>
        </p:txBody>
      </p:sp>
    </p:spTree>
    <p:extLst>
      <p:ext uri="{BB962C8B-B14F-4D97-AF65-F5344CB8AC3E}">
        <p14:creationId xmlns:p14="http://schemas.microsoft.com/office/powerpoint/2010/main" val="3089981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baseline="0"/>
            </a:lvl1pPr>
          </a:lstStyle>
          <a:p>
            <a:r>
              <a:rPr lang="en-US" dirty="0"/>
              <a:t>Image Only</a:t>
            </a:r>
            <a:endParaRPr lang="en-NZ" dirty="0"/>
          </a:p>
        </p:txBody>
      </p:sp>
      <p:sp>
        <p:nvSpPr>
          <p:cNvPr id="7" name="Picture Placeholder 9"/>
          <p:cNvSpPr>
            <a:spLocks noGrp="1"/>
          </p:cNvSpPr>
          <p:nvPr>
            <p:ph type="pic" sz="quarter" idx="15"/>
          </p:nvPr>
        </p:nvSpPr>
        <p:spPr>
          <a:xfrm>
            <a:off x="609600" y="1517650"/>
            <a:ext cx="10972801" cy="45910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8"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259674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mp; Descri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Image &amp; Description</a:t>
            </a:r>
            <a:endParaRPr lang="en-NZ" dirty="0"/>
          </a:p>
        </p:txBody>
      </p:sp>
      <p:sp>
        <p:nvSpPr>
          <p:cNvPr id="10" name="Picture Placeholder 9"/>
          <p:cNvSpPr>
            <a:spLocks noGrp="1"/>
          </p:cNvSpPr>
          <p:nvPr>
            <p:ph type="pic" sz="quarter" idx="15"/>
          </p:nvPr>
        </p:nvSpPr>
        <p:spPr>
          <a:xfrm>
            <a:off x="609600" y="1517650"/>
            <a:ext cx="10972801" cy="242570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11" name="Text Placeholder 7"/>
          <p:cNvSpPr>
            <a:spLocks noGrp="1"/>
          </p:cNvSpPr>
          <p:nvPr>
            <p:ph type="body" sz="quarter" idx="13"/>
          </p:nvPr>
        </p:nvSpPr>
        <p:spPr>
          <a:xfrm>
            <a:off x="609600" y="4121150"/>
            <a:ext cx="10972801" cy="1778000"/>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8"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3255962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Two Images</a:t>
            </a:r>
            <a:endParaRPr lang="en-NZ" dirty="0"/>
          </a:p>
        </p:txBody>
      </p:sp>
      <p:sp>
        <p:nvSpPr>
          <p:cNvPr id="10" name="Picture Placeholder 9"/>
          <p:cNvSpPr>
            <a:spLocks noGrp="1"/>
          </p:cNvSpPr>
          <p:nvPr>
            <p:ph type="pic" sz="quarter" idx="15"/>
          </p:nvPr>
        </p:nvSpPr>
        <p:spPr>
          <a:xfrm>
            <a:off x="609600" y="1524000"/>
            <a:ext cx="5393267" cy="45783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13" name="Picture Placeholder 9"/>
          <p:cNvSpPr>
            <a:spLocks noGrp="1"/>
          </p:cNvSpPr>
          <p:nvPr>
            <p:ph type="pic" sz="quarter" idx="16"/>
          </p:nvPr>
        </p:nvSpPr>
        <p:spPr>
          <a:xfrm>
            <a:off x="6197600" y="1524000"/>
            <a:ext cx="5384800" cy="45783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8"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2081082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 &amp; Descri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7" name="Picture Placeholder 9"/>
          <p:cNvSpPr>
            <a:spLocks noGrp="1"/>
          </p:cNvSpPr>
          <p:nvPr>
            <p:ph type="pic" sz="quarter" idx="15"/>
          </p:nvPr>
        </p:nvSpPr>
        <p:spPr>
          <a:xfrm>
            <a:off x="609600" y="466725"/>
            <a:ext cx="5417820" cy="23177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8" name="Text Placeholder 7"/>
          <p:cNvSpPr>
            <a:spLocks noGrp="1"/>
          </p:cNvSpPr>
          <p:nvPr>
            <p:ph type="body" sz="quarter" idx="13"/>
          </p:nvPr>
        </p:nvSpPr>
        <p:spPr>
          <a:xfrm>
            <a:off x="609600" y="2962275"/>
            <a:ext cx="5417820" cy="2987675"/>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9" name="Picture Placeholder 9"/>
          <p:cNvSpPr>
            <a:spLocks noGrp="1"/>
          </p:cNvSpPr>
          <p:nvPr>
            <p:ph type="pic" sz="quarter" idx="16"/>
          </p:nvPr>
        </p:nvSpPr>
        <p:spPr>
          <a:xfrm>
            <a:off x="6164580" y="466725"/>
            <a:ext cx="5417820" cy="23177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10" name="Text Placeholder 7"/>
          <p:cNvSpPr>
            <a:spLocks noGrp="1"/>
          </p:cNvSpPr>
          <p:nvPr>
            <p:ph type="body" sz="quarter" idx="17"/>
          </p:nvPr>
        </p:nvSpPr>
        <p:spPr>
          <a:xfrm>
            <a:off x="6164580" y="2962275"/>
            <a:ext cx="5417820" cy="2987675"/>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9513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Bio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Picture Placeholder 9"/>
          <p:cNvSpPr>
            <a:spLocks noGrp="1"/>
          </p:cNvSpPr>
          <p:nvPr>
            <p:ph type="pic" sz="quarter" idx="15" hasCustomPrompt="1"/>
          </p:nvPr>
        </p:nvSpPr>
        <p:spPr>
          <a:xfrm>
            <a:off x="609601" y="466726"/>
            <a:ext cx="2065020" cy="2276474"/>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6" name="Text Placeholder 7"/>
          <p:cNvSpPr>
            <a:spLocks noGrp="1"/>
          </p:cNvSpPr>
          <p:nvPr>
            <p:ph type="body" sz="quarter" idx="13"/>
          </p:nvPr>
        </p:nvSpPr>
        <p:spPr>
          <a:xfrm>
            <a:off x="2987041" y="1377950"/>
            <a:ext cx="8595360" cy="4571999"/>
          </a:xfrm>
        </p:spPr>
        <p:txBody>
          <a:bodyPr/>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6" hasCustomPrompt="1"/>
          </p:nvPr>
        </p:nvSpPr>
        <p:spPr>
          <a:xfrm>
            <a:off x="2987041" y="466726"/>
            <a:ext cx="5877560" cy="460375"/>
          </a:xfrm>
        </p:spPr>
        <p:txBody>
          <a:bodyPr anchor="ctr" anchorCtr="0">
            <a:normAutofit/>
          </a:bodyPr>
          <a:lstStyle>
            <a:lvl1pPr>
              <a:lnSpc>
                <a:spcPct val="100000"/>
              </a:lnSpc>
              <a:defRPr sz="2400" b="1" baseline="0">
                <a:solidFill>
                  <a:schemeClr val="accent1"/>
                </a:solidFill>
              </a:defRPr>
            </a:lvl1pPr>
          </a:lstStyle>
          <a:p>
            <a:pPr lvl="0"/>
            <a:r>
              <a:rPr lang="en-US" dirty="0"/>
              <a:t>Full Name</a:t>
            </a:r>
            <a:endParaRPr lang="en-NZ" dirty="0"/>
          </a:p>
        </p:txBody>
      </p:sp>
      <p:sp>
        <p:nvSpPr>
          <p:cNvPr id="10" name="Text Placeholder 8"/>
          <p:cNvSpPr>
            <a:spLocks noGrp="1"/>
          </p:cNvSpPr>
          <p:nvPr>
            <p:ph type="body" sz="quarter" idx="17" hasCustomPrompt="1"/>
          </p:nvPr>
        </p:nvSpPr>
        <p:spPr>
          <a:xfrm>
            <a:off x="2987041" y="939801"/>
            <a:ext cx="5877560" cy="298450"/>
          </a:xfrm>
        </p:spPr>
        <p:txBody>
          <a:bodyPr anchor="ctr" anchorCtr="0">
            <a:noAutofit/>
          </a:bodyPr>
          <a:lstStyle>
            <a:lvl1pPr>
              <a:lnSpc>
                <a:spcPct val="100000"/>
              </a:lnSpc>
              <a:defRPr sz="1600" b="0" i="1" baseline="0">
                <a:solidFill>
                  <a:schemeClr val="tx1"/>
                </a:solidFill>
              </a:defRPr>
            </a:lvl1pPr>
          </a:lstStyle>
          <a:p>
            <a:pPr lvl="0"/>
            <a:r>
              <a:rPr lang="en-US" dirty="0"/>
              <a:t>Position Title</a:t>
            </a:r>
            <a:endParaRPr lang="en-NZ" dirty="0"/>
          </a:p>
        </p:txBody>
      </p:sp>
    </p:spTree>
    <p:extLst>
      <p:ext uri="{BB962C8B-B14F-4D97-AF65-F5344CB8AC3E}">
        <p14:creationId xmlns:p14="http://schemas.microsoft.com/office/powerpoint/2010/main" val="396095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Bio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Picture Placeholder 9"/>
          <p:cNvSpPr>
            <a:spLocks noGrp="1"/>
          </p:cNvSpPr>
          <p:nvPr>
            <p:ph type="pic" sz="quarter" idx="15" hasCustomPrompt="1"/>
          </p:nvPr>
        </p:nvSpPr>
        <p:spPr>
          <a:xfrm>
            <a:off x="609601" y="466726"/>
            <a:ext cx="1379220" cy="1603375"/>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6" name="Text Placeholder 7"/>
          <p:cNvSpPr>
            <a:spLocks noGrp="1"/>
          </p:cNvSpPr>
          <p:nvPr>
            <p:ph type="body" sz="quarter" idx="13"/>
          </p:nvPr>
        </p:nvSpPr>
        <p:spPr>
          <a:xfrm>
            <a:off x="609599" y="3130552"/>
            <a:ext cx="5088468" cy="2825749"/>
          </a:xfrm>
        </p:spPr>
        <p:txBody>
          <a:bodyPr lIns="0" rIns="0"/>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6" hasCustomPrompt="1"/>
          </p:nvPr>
        </p:nvSpPr>
        <p:spPr>
          <a:xfrm>
            <a:off x="609600" y="2219326"/>
            <a:ext cx="3166533" cy="460375"/>
          </a:xfrm>
        </p:spPr>
        <p:txBody>
          <a:bodyPr lIns="0" rIns="0" anchor="ctr" anchorCtr="0">
            <a:normAutofit/>
          </a:bodyPr>
          <a:lstStyle>
            <a:lvl1pPr>
              <a:lnSpc>
                <a:spcPct val="100000"/>
              </a:lnSpc>
              <a:defRPr sz="2000" b="1" baseline="0">
                <a:solidFill>
                  <a:schemeClr val="accent1"/>
                </a:solidFill>
              </a:defRPr>
            </a:lvl1pPr>
          </a:lstStyle>
          <a:p>
            <a:pPr lvl="0"/>
            <a:r>
              <a:rPr lang="en-US" dirty="0"/>
              <a:t>Full Name</a:t>
            </a:r>
            <a:endParaRPr lang="en-NZ" dirty="0"/>
          </a:p>
        </p:txBody>
      </p:sp>
      <p:sp>
        <p:nvSpPr>
          <p:cNvPr id="10" name="Text Placeholder 8"/>
          <p:cNvSpPr>
            <a:spLocks noGrp="1"/>
          </p:cNvSpPr>
          <p:nvPr>
            <p:ph type="body" sz="quarter" idx="17" hasCustomPrompt="1"/>
          </p:nvPr>
        </p:nvSpPr>
        <p:spPr>
          <a:xfrm>
            <a:off x="609600" y="2692401"/>
            <a:ext cx="3166533" cy="298450"/>
          </a:xfrm>
        </p:spPr>
        <p:txBody>
          <a:bodyPr lIns="0" rIns="0" anchor="ctr" anchorCtr="0">
            <a:noAutofit/>
          </a:bodyPr>
          <a:lstStyle>
            <a:lvl1pPr>
              <a:lnSpc>
                <a:spcPct val="100000"/>
              </a:lnSpc>
              <a:defRPr sz="1400" b="0" i="1" baseline="0">
                <a:solidFill>
                  <a:schemeClr val="tx1"/>
                </a:solidFill>
              </a:defRPr>
            </a:lvl1pPr>
          </a:lstStyle>
          <a:p>
            <a:pPr lvl="0"/>
            <a:r>
              <a:rPr lang="en-US" dirty="0"/>
              <a:t>Position Title</a:t>
            </a:r>
            <a:endParaRPr lang="en-NZ" dirty="0"/>
          </a:p>
        </p:txBody>
      </p:sp>
      <p:sp>
        <p:nvSpPr>
          <p:cNvPr id="8" name="Picture Placeholder 9"/>
          <p:cNvSpPr>
            <a:spLocks noGrp="1"/>
          </p:cNvSpPr>
          <p:nvPr>
            <p:ph type="pic" sz="quarter" idx="18" hasCustomPrompt="1"/>
          </p:nvPr>
        </p:nvSpPr>
        <p:spPr>
          <a:xfrm>
            <a:off x="6493935" y="466726"/>
            <a:ext cx="1378800" cy="1603375"/>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11" name="Text Placeholder 7"/>
          <p:cNvSpPr>
            <a:spLocks noGrp="1"/>
          </p:cNvSpPr>
          <p:nvPr>
            <p:ph type="body" sz="quarter" idx="19"/>
          </p:nvPr>
        </p:nvSpPr>
        <p:spPr>
          <a:xfrm>
            <a:off x="6493934" y="3130552"/>
            <a:ext cx="5088468" cy="2825749"/>
          </a:xfrm>
        </p:spPr>
        <p:txBody>
          <a:bodyPr lIns="0" rIns="0"/>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2" name="Text Placeholder 8"/>
          <p:cNvSpPr>
            <a:spLocks noGrp="1"/>
          </p:cNvSpPr>
          <p:nvPr>
            <p:ph type="body" sz="quarter" idx="20" hasCustomPrompt="1"/>
          </p:nvPr>
        </p:nvSpPr>
        <p:spPr>
          <a:xfrm>
            <a:off x="6493935" y="2219326"/>
            <a:ext cx="3166533" cy="460375"/>
          </a:xfrm>
        </p:spPr>
        <p:txBody>
          <a:bodyPr lIns="0" rIns="0" anchor="ctr" anchorCtr="0">
            <a:normAutofit/>
          </a:bodyPr>
          <a:lstStyle>
            <a:lvl1pPr>
              <a:lnSpc>
                <a:spcPct val="100000"/>
              </a:lnSpc>
              <a:defRPr sz="2000" b="1" baseline="0">
                <a:solidFill>
                  <a:schemeClr val="accent1"/>
                </a:solidFill>
              </a:defRPr>
            </a:lvl1pPr>
          </a:lstStyle>
          <a:p>
            <a:pPr lvl="0"/>
            <a:r>
              <a:rPr lang="en-US" dirty="0"/>
              <a:t>Full Name</a:t>
            </a:r>
            <a:endParaRPr lang="en-NZ" dirty="0"/>
          </a:p>
        </p:txBody>
      </p:sp>
      <p:sp>
        <p:nvSpPr>
          <p:cNvPr id="13" name="Text Placeholder 8"/>
          <p:cNvSpPr>
            <a:spLocks noGrp="1"/>
          </p:cNvSpPr>
          <p:nvPr>
            <p:ph type="body" sz="quarter" idx="21" hasCustomPrompt="1"/>
          </p:nvPr>
        </p:nvSpPr>
        <p:spPr>
          <a:xfrm>
            <a:off x="6493935" y="2692401"/>
            <a:ext cx="3166533" cy="298450"/>
          </a:xfrm>
        </p:spPr>
        <p:txBody>
          <a:bodyPr lIns="0" rIns="0" anchor="ctr" anchorCtr="0">
            <a:noAutofit/>
          </a:bodyPr>
          <a:lstStyle>
            <a:lvl1pPr>
              <a:lnSpc>
                <a:spcPct val="100000"/>
              </a:lnSpc>
              <a:defRPr sz="1400" b="0" i="1" baseline="0">
                <a:solidFill>
                  <a:schemeClr val="tx1"/>
                </a:solidFill>
              </a:defRPr>
            </a:lvl1pPr>
          </a:lstStyle>
          <a:p>
            <a:pPr lvl="0"/>
            <a:r>
              <a:rPr lang="en-US" dirty="0"/>
              <a:t>Position Title</a:t>
            </a:r>
            <a:endParaRPr lang="en-NZ" dirty="0"/>
          </a:p>
        </p:txBody>
      </p:sp>
    </p:spTree>
    <p:extLst>
      <p:ext uri="{BB962C8B-B14F-4D97-AF65-F5344CB8AC3E}">
        <p14:creationId xmlns:p14="http://schemas.microsoft.com/office/powerpoint/2010/main" val="1715755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Bio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Picture Placeholder 9"/>
          <p:cNvSpPr>
            <a:spLocks noGrp="1"/>
          </p:cNvSpPr>
          <p:nvPr>
            <p:ph type="pic" sz="quarter" idx="15" hasCustomPrompt="1"/>
          </p:nvPr>
        </p:nvSpPr>
        <p:spPr>
          <a:xfrm>
            <a:off x="609601" y="1581151"/>
            <a:ext cx="1379220" cy="1409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6" name="Text Placeholder 7"/>
          <p:cNvSpPr>
            <a:spLocks noGrp="1"/>
          </p:cNvSpPr>
          <p:nvPr>
            <p:ph type="body" sz="quarter" idx="13"/>
          </p:nvPr>
        </p:nvSpPr>
        <p:spPr>
          <a:xfrm>
            <a:off x="609599" y="4051303"/>
            <a:ext cx="3259668" cy="1981199"/>
          </a:xfrm>
        </p:spPr>
        <p:txBody>
          <a:bodyPr lIns="0" rIns="0"/>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6" hasCustomPrompt="1"/>
          </p:nvPr>
        </p:nvSpPr>
        <p:spPr>
          <a:xfrm>
            <a:off x="609600" y="3140077"/>
            <a:ext cx="3259667" cy="460375"/>
          </a:xfrm>
        </p:spPr>
        <p:txBody>
          <a:bodyPr lIns="0" rIns="0" anchor="ctr" anchorCtr="0">
            <a:normAutofit/>
          </a:bodyPr>
          <a:lstStyle>
            <a:lvl1pPr>
              <a:lnSpc>
                <a:spcPct val="100000"/>
              </a:lnSpc>
              <a:defRPr sz="2000" b="1" baseline="0">
                <a:solidFill>
                  <a:schemeClr val="accent1"/>
                </a:solidFill>
              </a:defRPr>
            </a:lvl1pPr>
          </a:lstStyle>
          <a:p>
            <a:pPr lvl="0"/>
            <a:r>
              <a:rPr lang="en-US" dirty="0"/>
              <a:t>Full Name</a:t>
            </a:r>
            <a:endParaRPr lang="en-NZ" dirty="0"/>
          </a:p>
        </p:txBody>
      </p:sp>
      <p:sp>
        <p:nvSpPr>
          <p:cNvPr id="10" name="Text Placeholder 8"/>
          <p:cNvSpPr>
            <a:spLocks noGrp="1"/>
          </p:cNvSpPr>
          <p:nvPr>
            <p:ph type="body" sz="quarter" idx="17" hasCustomPrompt="1"/>
          </p:nvPr>
        </p:nvSpPr>
        <p:spPr>
          <a:xfrm>
            <a:off x="609600" y="3613152"/>
            <a:ext cx="3259667" cy="298450"/>
          </a:xfrm>
        </p:spPr>
        <p:txBody>
          <a:bodyPr lIns="0" rIns="0" anchor="ctr" anchorCtr="0">
            <a:noAutofit/>
          </a:bodyPr>
          <a:lstStyle>
            <a:lvl1pPr>
              <a:lnSpc>
                <a:spcPct val="100000"/>
              </a:lnSpc>
              <a:defRPr sz="1400" b="0" i="1" baseline="0">
                <a:solidFill>
                  <a:schemeClr val="tx1"/>
                </a:solidFill>
              </a:defRPr>
            </a:lvl1pPr>
          </a:lstStyle>
          <a:p>
            <a:pPr lvl="0"/>
            <a:r>
              <a:rPr lang="en-US" dirty="0"/>
              <a:t>Position Title</a:t>
            </a:r>
            <a:endParaRPr lang="en-NZ" dirty="0"/>
          </a:p>
        </p:txBody>
      </p:sp>
      <p:sp>
        <p:nvSpPr>
          <p:cNvPr id="14"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Three Bio Slide</a:t>
            </a:r>
            <a:endParaRPr lang="en-NZ" dirty="0"/>
          </a:p>
        </p:txBody>
      </p:sp>
      <p:sp>
        <p:nvSpPr>
          <p:cNvPr id="15" name="Text Placeholder 5"/>
          <p:cNvSpPr>
            <a:spLocks noGrp="1"/>
          </p:cNvSpPr>
          <p:nvPr>
            <p:ph type="body" sz="quarter" idx="12" hasCustomPrompt="1"/>
          </p:nvPr>
        </p:nvSpPr>
        <p:spPr>
          <a:xfrm>
            <a:off x="609600" y="946150"/>
            <a:ext cx="10972800" cy="349250"/>
          </a:xfrm>
        </p:spPr>
        <p:txBody>
          <a:bodyPr tIns="0" bIns="0" anchor="ctr" anchorCtr="0">
            <a:normAutofit/>
          </a:bodyPr>
          <a:lstStyle>
            <a:lvl1pPr>
              <a:defRPr sz="1600" b="1" i="0" cap="all" spc="300" baseline="0">
                <a:solidFill>
                  <a:schemeClr val="accent1"/>
                </a:solidFill>
              </a:defRPr>
            </a:lvl1pPr>
          </a:lstStyle>
          <a:p>
            <a:pPr lvl="0"/>
            <a:r>
              <a:rPr lang="en-US" dirty="0"/>
              <a:t>Subtitle Text</a:t>
            </a:r>
            <a:endParaRPr lang="en-NZ" dirty="0"/>
          </a:p>
        </p:txBody>
      </p:sp>
      <p:sp>
        <p:nvSpPr>
          <p:cNvPr id="16" name="Picture Placeholder 9"/>
          <p:cNvSpPr>
            <a:spLocks noGrp="1"/>
          </p:cNvSpPr>
          <p:nvPr>
            <p:ph type="pic" sz="quarter" idx="18" hasCustomPrompt="1"/>
          </p:nvPr>
        </p:nvSpPr>
        <p:spPr>
          <a:xfrm>
            <a:off x="4461933" y="1581151"/>
            <a:ext cx="1378800" cy="1409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17" name="Text Placeholder 7"/>
          <p:cNvSpPr>
            <a:spLocks noGrp="1"/>
          </p:cNvSpPr>
          <p:nvPr>
            <p:ph type="body" sz="quarter" idx="19"/>
          </p:nvPr>
        </p:nvSpPr>
        <p:spPr>
          <a:xfrm>
            <a:off x="4461933" y="4051303"/>
            <a:ext cx="3259668" cy="1981199"/>
          </a:xfrm>
        </p:spPr>
        <p:txBody>
          <a:bodyPr lIns="0" rIns="0"/>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18" name="Text Placeholder 8"/>
          <p:cNvSpPr>
            <a:spLocks noGrp="1"/>
          </p:cNvSpPr>
          <p:nvPr>
            <p:ph type="body" sz="quarter" idx="20" hasCustomPrompt="1"/>
          </p:nvPr>
        </p:nvSpPr>
        <p:spPr>
          <a:xfrm>
            <a:off x="4461933" y="3140077"/>
            <a:ext cx="3259667" cy="460375"/>
          </a:xfrm>
        </p:spPr>
        <p:txBody>
          <a:bodyPr lIns="0" rIns="0" anchor="ctr" anchorCtr="0">
            <a:normAutofit/>
          </a:bodyPr>
          <a:lstStyle>
            <a:lvl1pPr>
              <a:lnSpc>
                <a:spcPct val="100000"/>
              </a:lnSpc>
              <a:defRPr sz="2000" b="1" baseline="0">
                <a:solidFill>
                  <a:schemeClr val="accent1"/>
                </a:solidFill>
              </a:defRPr>
            </a:lvl1pPr>
          </a:lstStyle>
          <a:p>
            <a:pPr lvl="0"/>
            <a:r>
              <a:rPr lang="en-US" dirty="0"/>
              <a:t>Full Name</a:t>
            </a:r>
            <a:endParaRPr lang="en-NZ" dirty="0"/>
          </a:p>
        </p:txBody>
      </p:sp>
      <p:sp>
        <p:nvSpPr>
          <p:cNvPr id="19" name="Text Placeholder 8"/>
          <p:cNvSpPr>
            <a:spLocks noGrp="1"/>
          </p:cNvSpPr>
          <p:nvPr>
            <p:ph type="body" sz="quarter" idx="21" hasCustomPrompt="1"/>
          </p:nvPr>
        </p:nvSpPr>
        <p:spPr>
          <a:xfrm>
            <a:off x="4461933" y="3613152"/>
            <a:ext cx="3259667" cy="298450"/>
          </a:xfrm>
        </p:spPr>
        <p:txBody>
          <a:bodyPr lIns="0" rIns="0" anchor="ctr" anchorCtr="0">
            <a:noAutofit/>
          </a:bodyPr>
          <a:lstStyle>
            <a:lvl1pPr>
              <a:lnSpc>
                <a:spcPct val="100000"/>
              </a:lnSpc>
              <a:defRPr sz="1400" b="0" i="1" baseline="0">
                <a:solidFill>
                  <a:schemeClr val="tx1"/>
                </a:solidFill>
              </a:defRPr>
            </a:lvl1pPr>
          </a:lstStyle>
          <a:p>
            <a:pPr lvl="0"/>
            <a:r>
              <a:rPr lang="en-US" dirty="0"/>
              <a:t>Position Title</a:t>
            </a:r>
            <a:endParaRPr lang="en-NZ" dirty="0"/>
          </a:p>
        </p:txBody>
      </p:sp>
      <p:sp>
        <p:nvSpPr>
          <p:cNvPr id="20" name="Picture Placeholder 9"/>
          <p:cNvSpPr>
            <a:spLocks noGrp="1"/>
          </p:cNvSpPr>
          <p:nvPr>
            <p:ph type="pic" sz="quarter" idx="22" hasCustomPrompt="1"/>
          </p:nvPr>
        </p:nvSpPr>
        <p:spPr>
          <a:xfrm>
            <a:off x="8322733" y="1581151"/>
            <a:ext cx="1378800" cy="1409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21" name="Text Placeholder 7"/>
          <p:cNvSpPr>
            <a:spLocks noGrp="1"/>
          </p:cNvSpPr>
          <p:nvPr>
            <p:ph type="body" sz="quarter" idx="23"/>
          </p:nvPr>
        </p:nvSpPr>
        <p:spPr>
          <a:xfrm>
            <a:off x="8322733" y="4051303"/>
            <a:ext cx="3259668" cy="1981199"/>
          </a:xfrm>
        </p:spPr>
        <p:txBody>
          <a:bodyPr lIns="0" rIns="0"/>
          <a:lstStyle>
            <a:lvl1pPr>
              <a:defRPr sz="1600"/>
            </a:lvl1pPr>
            <a:lvl2pPr>
              <a:defRPr sz="1400"/>
            </a:lvl2pPr>
            <a:lvl3pPr>
              <a:defRPr sz="1400"/>
            </a:lvl3pPr>
            <a:lvl4pPr>
              <a:defRPr sz="1600"/>
            </a:lvl4pPr>
          </a:lstStyle>
          <a:p>
            <a:pPr lvl="0"/>
            <a:r>
              <a:rPr lang="en-US"/>
              <a:t>Edit Master text styles</a:t>
            </a:r>
          </a:p>
          <a:p>
            <a:pPr lvl="1"/>
            <a:r>
              <a:rPr lang="en-US"/>
              <a:t>Second level</a:t>
            </a:r>
          </a:p>
          <a:p>
            <a:pPr lvl="2"/>
            <a:r>
              <a:rPr lang="en-US"/>
              <a:t>Third level</a:t>
            </a:r>
          </a:p>
        </p:txBody>
      </p:sp>
      <p:sp>
        <p:nvSpPr>
          <p:cNvPr id="22" name="Text Placeholder 8"/>
          <p:cNvSpPr>
            <a:spLocks noGrp="1"/>
          </p:cNvSpPr>
          <p:nvPr>
            <p:ph type="body" sz="quarter" idx="24" hasCustomPrompt="1"/>
          </p:nvPr>
        </p:nvSpPr>
        <p:spPr>
          <a:xfrm>
            <a:off x="8322733" y="3140077"/>
            <a:ext cx="3259667" cy="460375"/>
          </a:xfrm>
        </p:spPr>
        <p:txBody>
          <a:bodyPr lIns="0" rIns="0" anchor="ctr" anchorCtr="0">
            <a:normAutofit/>
          </a:bodyPr>
          <a:lstStyle>
            <a:lvl1pPr>
              <a:lnSpc>
                <a:spcPct val="100000"/>
              </a:lnSpc>
              <a:defRPr sz="2000" b="1" baseline="0">
                <a:solidFill>
                  <a:schemeClr val="accent1"/>
                </a:solidFill>
              </a:defRPr>
            </a:lvl1pPr>
          </a:lstStyle>
          <a:p>
            <a:pPr lvl="0"/>
            <a:r>
              <a:rPr lang="en-US" dirty="0"/>
              <a:t>Full Name</a:t>
            </a:r>
            <a:endParaRPr lang="en-NZ" dirty="0"/>
          </a:p>
        </p:txBody>
      </p:sp>
      <p:sp>
        <p:nvSpPr>
          <p:cNvPr id="23" name="Text Placeholder 8"/>
          <p:cNvSpPr>
            <a:spLocks noGrp="1"/>
          </p:cNvSpPr>
          <p:nvPr>
            <p:ph type="body" sz="quarter" idx="25" hasCustomPrompt="1"/>
          </p:nvPr>
        </p:nvSpPr>
        <p:spPr>
          <a:xfrm>
            <a:off x="8322733" y="3613152"/>
            <a:ext cx="3259667" cy="298450"/>
          </a:xfrm>
        </p:spPr>
        <p:txBody>
          <a:bodyPr lIns="0" rIns="0" anchor="ctr" anchorCtr="0">
            <a:noAutofit/>
          </a:bodyPr>
          <a:lstStyle>
            <a:lvl1pPr>
              <a:lnSpc>
                <a:spcPct val="100000"/>
              </a:lnSpc>
              <a:defRPr sz="1400" b="0" i="1" baseline="0">
                <a:solidFill>
                  <a:schemeClr val="tx1"/>
                </a:solidFill>
              </a:defRPr>
            </a:lvl1pPr>
          </a:lstStyle>
          <a:p>
            <a:pPr lvl="0"/>
            <a:r>
              <a:rPr lang="en-US" dirty="0"/>
              <a:t>Position Title</a:t>
            </a:r>
            <a:endParaRPr lang="en-NZ" dirty="0"/>
          </a:p>
        </p:txBody>
      </p:sp>
    </p:spTree>
    <p:extLst>
      <p:ext uri="{BB962C8B-B14F-4D97-AF65-F5344CB8AC3E}">
        <p14:creationId xmlns:p14="http://schemas.microsoft.com/office/powerpoint/2010/main" val="669310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oup Bi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Group Bio Slide</a:t>
            </a:r>
            <a:endParaRPr lang="en-NZ" dirty="0"/>
          </a:p>
        </p:txBody>
      </p:sp>
      <p:sp>
        <p:nvSpPr>
          <p:cNvPr id="6" name="Text Placeholder 5"/>
          <p:cNvSpPr>
            <a:spLocks noGrp="1"/>
          </p:cNvSpPr>
          <p:nvPr>
            <p:ph type="body" sz="quarter" idx="12" hasCustomPrompt="1"/>
          </p:nvPr>
        </p:nvSpPr>
        <p:spPr>
          <a:xfrm>
            <a:off x="609600" y="946150"/>
            <a:ext cx="10972800" cy="349250"/>
          </a:xfrm>
        </p:spPr>
        <p:txBody>
          <a:bodyPr tIns="0" bIns="0" anchor="ctr" anchorCtr="0">
            <a:normAutofit/>
          </a:bodyPr>
          <a:lstStyle>
            <a:lvl1pPr>
              <a:defRPr sz="1600" b="1" i="0" cap="all" spc="300" baseline="0">
                <a:solidFill>
                  <a:schemeClr val="accent1"/>
                </a:solidFill>
              </a:defRPr>
            </a:lvl1pPr>
          </a:lstStyle>
          <a:p>
            <a:pPr lvl="0"/>
            <a:r>
              <a:rPr lang="en-US" dirty="0"/>
              <a:t>Subtitle Text</a:t>
            </a:r>
            <a:endParaRPr lang="en-NZ" dirty="0"/>
          </a:p>
        </p:txBody>
      </p:sp>
      <p:sp>
        <p:nvSpPr>
          <p:cNvPr id="7" name="Picture Placeholder 9"/>
          <p:cNvSpPr>
            <a:spLocks noGrp="1"/>
          </p:cNvSpPr>
          <p:nvPr>
            <p:ph type="pic" sz="quarter" idx="15" hasCustomPrompt="1"/>
          </p:nvPr>
        </p:nvSpPr>
        <p:spPr>
          <a:xfrm>
            <a:off x="609600" y="1835151"/>
            <a:ext cx="1026000" cy="1155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8" name="Text Placeholder 8"/>
          <p:cNvSpPr>
            <a:spLocks noGrp="1"/>
          </p:cNvSpPr>
          <p:nvPr>
            <p:ph type="body" sz="quarter" idx="16" hasCustomPrompt="1"/>
          </p:nvPr>
        </p:nvSpPr>
        <p:spPr>
          <a:xfrm>
            <a:off x="609600" y="3140077"/>
            <a:ext cx="2345267" cy="371474"/>
          </a:xfrm>
        </p:spPr>
        <p:txBody>
          <a:bodyPr lIns="0" rIns="0" anchor="ctr" anchorCtr="0">
            <a:normAutofit/>
          </a:bodyPr>
          <a:lstStyle>
            <a:lvl1pPr>
              <a:lnSpc>
                <a:spcPct val="100000"/>
              </a:lnSpc>
              <a:defRPr sz="1800" b="1" baseline="0">
                <a:solidFill>
                  <a:schemeClr val="accent1"/>
                </a:solidFill>
              </a:defRPr>
            </a:lvl1pPr>
          </a:lstStyle>
          <a:p>
            <a:pPr lvl="0"/>
            <a:r>
              <a:rPr lang="en-US" dirty="0"/>
              <a:t>Full Name</a:t>
            </a:r>
            <a:endParaRPr lang="en-NZ" dirty="0"/>
          </a:p>
        </p:txBody>
      </p:sp>
      <p:sp>
        <p:nvSpPr>
          <p:cNvPr id="9" name="Text Placeholder 8"/>
          <p:cNvSpPr>
            <a:spLocks noGrp="1"/>
          </p:cNvSpPr>
          <p:nvPr>
            <p:ph type="body" sz="quarter" idx="17" hasCustomPrompt="1"/>
          </p:nvPr>
        </p:nvSpPr>
        <p:spPr>
          <a:xfrm>
            <a:off x="609600" y="3517903"/>
            <a:ext cx="2345267" cy="215898"/>
          </a:xfrm>
        </p:spPr>
        <p:txBody>
          <a:bodyPr lIns="0" rIns="0" anchor="ctr" anchorCtr="0">
            <a:noAutofit/>
          </a:bodyPr>
          <a:lstStyle>
            <a:lvl1pPr>
              <a:lnSpc>
                <a:spcPct val="100000"/>
              </a:lnSpc>
              <a:defRPr sz="1200" b="0" i="1" baseline="0">
                <a:solidFill>
                  <a:schemeClr val="tx1"/>
                </a:solidFill>
              </a:defRPr>
            </a:lvl1pPr>
          </a:lstStyle>
          <a:p>
            <a:pPr lvl="0"/>
            <a:r>
              <a:rPr lang="en-US" dirty="0"/>
              <a:t>Position Title</a:t>
            </a:r>
            <a:endParaRPr lang="en-NZ" dirty="0"/>
          </a:p>
        </p:txBody>
      </p:sp>
      <p:sp>
        <p:nvSpPr>
          <p:cNvPr id="10" name="Picture Placeholder 9"/>
          <p:cNvSpPr>
            <a:spLocks noGrp="1"/>
          </p:cNvSpPr>
          <p:nvPr>
            <p:ph type="pic" sz="quarter" idx="18" hasCustomPrompt="1"/>
          </p:nvPr>
        </p:nvSpPr>
        <p:spPr>
          <a:xfrm>
            <a:off x="3445933" y="1835151"/>
            <a:ext cx="1026000" cy="1155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11" name="Text Placeholder 8"/>
          <p:cNvSpPr>
            <a:spLocks noGrp="1"/>
          </p:cNvSpPr>
          <p:nvPr>
            <p:ph type="body" sz="quarter" idx="19" hasCustomPrompt="1"/>
          </p:nvPr>
        </p:nvSpPr>
        <p:spPr>
          <a:xfrm>
            <a:off x="3445933" y="3140077"/>
            <a:ext cx="2345267" cy="371474"/>
          </a:xfrm>
        </p:spPr>
        <p:txBody>
          <a:bodyPr lIns="0" rIns="0" anchor="ctr" anchorCtr="0">
            <a:normAutofit/>
          </a:bodyPr>
          <a:lstStyle>
            <a:lvl1pPr>
              <a:lnSpc>
                <a:spcPct val="100000"/>
              </a:lnSpc>
              <a:defRPr sz="1800" b="1" baseline="0">
                <a:solidFill>
                  <a:schemeClr val="accent1"/>
                </a:solidFill>
              </a:defRPr>
            </a:lvl1pPr>
          </a:lstStyle>
          <a:p>
            <a:pPr lvl="0"/>
            <a:r>
              <a:rPr lang="en-US" dirty="0"/>
              <a:t>Full Name</a:t>
            </a:r>
            <a:endParaRPr lang="en-NZ" dirty="0"/>
          </a:p>
        </p:txBody>
      </p:sp>
      <p:sp>
        <p:nvSpPr>
          <p:cNvPr id="12" name="Text Placeholder 8"/>
          <p:cNvSpPr>
            <a:spLocks noGrp="1"/>
          </p:cNvSpPr>
          <p:nvPr>
            <p:ph type="body" sz="quarter" idx="20" hasCustomPrompt="1"/>
          </p:nvPr>
        </p:nvSpPr>
        <p:spPr>
          <a:xfrm>
            <a:off x="3445933" y="3517903"/>
            <a:ext cx="2345267" cy="215898"/>
          </a:xfrm>
        </p:spPr>
        <p:txBody>
          <a:bodyPr lIns="0" rIns="0" anchor="ctr" anchorCtr="0">
            <a:noAutofit/>
          </a:bodyPr>
          <a:lstStyle>
            <a:lvl1pPr>
              <a:lnSpc>
                <a:spcPct val="100000"/>
              </a:lnSpc>
              <a:defRPr sz="1200" b="0" i="1" baseline="0">
                <a:solidFill>
                  <a:schemeClr val="tx1"/>
                </a:solidFill>
              </a:defRPr>
            </a:lvl1pPr>
          </a:lstStyle>
          <a:p>
            <a:pPr lvl="0"/>
            <a:r>
              <a:rPr lang="en-US" dirty="0"/>
              <a:t>Position Title</a:t>
            </a:r>
            <a:endParaRPr lang="en-NZ" dirty="0"/>
          </a:p>
        </p:txBody>
      </p:sp>
      <p:sp>
        <p:nvSpPr>
          <p:cNvPr id="13" name="Picture Placeholder 9"/>
          <p:cNvSpPr>
            <a:spLocks noGrp="1"/>
          </p:cNvSpPr>
          <p:nvPr>
            <p:ph type="pic" sz="quarter" idx="21" hasCustomPrompt="1"/>
          </p:nvPr>
        </p:nvSpPr>
        <p:spPr>
          <a:xfrm>
            <a:off x="9237133" y="1835151"/>
            <a:ext cx="1026000" cy="1155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14" name="Text Placeholder 8"/>
          <p:cNvSpPr>
            <a:spLocks noGrp="1"/>
          </p:cNvSpPr>
          <p:nvPr>
            <p:ph type="body" sz="quarter" idx="22" hasCustomPrompt="1"/>
          </p:nvPr>
        </p:nvSpPr>
        <p:spPr>
          <a:xfrm>
            <a:off x="9237133" y="3140077"/>
            <a:ext cx="2345267" cy="371474"/>
          </a:xfrm>
        </p:spPr>
        <p:txBody>
          <a:bodyPr lIns="0" rIns="0" anchor="ctr" anchorCtr="0">
            <a:normAutofit/>
          </a:bodyPr>
          <a:lstStyle>
            <a:lvl1pPr>
              <a:lnSpc>
                <a:spcPct val="100000"/>
              </a:lnSpc>
              <a:defRPr sz="1800" b="1" baseline="0">
                <a:solidFill>
                  <a:schemeClr val="accent1"/>
                </a:solidFill>
              </a:defRPr>
            </a:lvl1pPr>
          </a:lstStyle>
          <a:p>
            <a:pPr lvl="0"/>
            <a:r>
              <a:rPr lang="en-US" dirty="0"/>
              <a:t>Full Name</a:t>
            </a:r>
            <a:endParaRPr lang="en-NZ" dirty="0"/>
          </a:p>
        </p:txBody>
      </p:sp>
      <p:sp>
        <p:nvSpPr>
          <p:cNvPr id="15" name="Text Placeholder 8"/>
          <p:cNvSpPr>
            <a:spLocks noGrp="1"/>
          </p:cNvSpPr>
          <p:nvPr>
            <p:ph type="body" sz="quarter" idx="23" hasCustomPrompt="1"/>
          </p:nvPr>
        </p:nvSpPr>
        <p:spPr>
          <a:xfrm>
            <a:off x="9237133" y="3517903"/>
            <a:ext cx="2345267" cy="215898"/>
          </a:xfrm>
        </p:spPr>
        <p:txBody>
          <a:bodyPr lIns="0" rIns="0" anchor="ctr" anchorCtr="0">
            <a:noAutofit/>
          </a:bodyPr>
          <a:lstStyle>
            <a:lvl1pPr>
              <a:lnSpc>
                <a:spcPct val="100000"/>
              </a:lnSpc>
              <a:defRPr sz="1200" b="0" i="1" baseline="0">
                <a:solidFill>
                  <a:schemeClr val="tx1"/>
                </a:solidFill>
              </a:defRPr>
            </a:lvl1pPr>
          </a:lstStyle>
          <a:p>
            <a:pPr lvl="0"/>
            <a:r>
              <a:rPr lang="en-US" dirty="0"/>
              <a:t>Position Title</a:t>
            </a:r>
            <a:endParaRPr lang="en-NZ" dirty="0"/>
          </a:p>
        </p:txBody>
      </p:sp>
      <p:sp>
        <p:nvSpPr>
          <p:cNvPr id="16" name="Picture Placeholder 9"/>
          <p:cNvSpPr>
            <a:spLocks noGrp="1"/>
          </p:cNvSpPr>
          <p:nvPr>
            <p:ph type="pic" sz="quarter" idx="24" hasCustomPrompt="1"/>
          </p:nvPr>
        </p:nvSpPr>
        <p:spPr>
          <a:xfrm>
            <a:off x="6409267" y="1835151"/>
            <a:ext cx="1026000" cy="1155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17" name="Text Placeholder 8"/>
          <p:cNvSpPr>
            <a:spLocks noGrp="1"/>
          </p:cNvSpPr>
          <p:nvPr>
            <p:ph type="body" sz="quarter" idx="25" hasCustomPrompt="1"/>
          </p:nvPr>
        </p:nvSpPr>
        <p:spPr>
          <a:xfrm>
            <a:off x="6409266" y="3140077"/>
            <a:ext cx="2345267" cy="371474"/>
          </a:xfrm>
        </p:spPr>
        <p:txBody>
          <a:bodyPr lIns="0" rIns="0" anchor="ctr" anchorCtr="0">
            <a:normAutofit/>
          </a:bodyPr>
          <a:lstStyle>
            <a:lvl1pPr>
              <a:lnSpc>
                <a:spcPct val="100000"/>
              </a:lnSpc>
              <a:defRPr sz="1800" b="1" baseline="0">
                <a:solidFill>
                  <a:schemeClr val="accent1"/>
                </a:solidFill>
              </a:defRPr>
            </a:lvl1pPr>
          </a:lstStyle>
          <a:p>
            <a:pPr lvl="0"/>
            <a:r>
              <a:rPr lang="en-US" dirty="0"/>
              <a:t>Full Name</a:t>
            </a:r>
            <a:endParaRPr lang="en-NZ" dirty="0"/>
          </a:p>
        </p:txBody>
      </p:sp>
      <p:sp>
        <p:nvSpPr>
          <p:cNvPr id="18" name="Text Placeholder 8"/>
          <p:cNvSpPr>
            <a:spLocks noGrp="1"/>
          </p:cNvSpPr>
          <p:nvPr>
            <p:ph type="body" sz="quarter" idx="26" hasCustomPrompt="1"/>
          </p:nvPr>
        </p:nvSpPr>
        <p:spPr>
          <a:xfrm>
            <a:off x="6409266" y="3517903"/>
            <a:ext cx="2345267" cy="215898"/>
          </a:xfrm>
        </p:spPr>
        <p:txBody>
          <a:bodyPr lIns="0" rIns="0" anchor="ctr" anchorCtr="0">
            <a:noAutofit/>
          </a:bodyPr>
          <a:lstStyle>
            <a:lvl1pPr>
              <a:lnSpc>
                <a:spcPct val="100000"/>
              </a:lnSpc>
              <a:defRPr sz="1200" b="0" i="1" baseline="0">
                <a:solidFill>
                  <a:schemeClr val="tx1"/>
                </a:solidFill>
              </a:defRPr>
            </a:lvl1pPr>
          </a:lstStyle>
          <a:p>
            <a:pPr lvl="0"/>
            <a:r>
              <a:rPr lang="en-US" dirty="0"/>
              <a:t>Position Title</a:t>
            </a:r>
            <a:endParaRPr lang="en-NZ" dirty="0"/>
          </a:p>
        </p:txBody>
      </p:sp>
      <p:sp>
        <p:nvSpPr>
          <p:cNvPr id="19" name="Picture Placeholder 9"/>
          <p:cNvSpPr>
            <a:spLocks noGrp="1"/>
          </p:cNvSpPr>
          <p:nvPr>
            <p:ph type="pic" sz="quarter" idx="27" hasCustomPrompt="1"/>
          </p:nvPr>
        </p:nvSpPr>
        <p:spPr>
          <a:xfrm>
            <a:off x="609600" y="4032251"/>
            <a:ext cx="1026000" cy="1155701"/>
          </a:xfrm>
          <a:solidFill>
            <a:schemeClr val="bg1">
              <a:lumMod val="85000"/>
            </a:schemeClr>
          </a:solidFill>
        </p:spPr>
        <p:txBody>
          <a:bodyPr anchor="ctr" anchorCtr="0">
            <a:normAutofit/>
          </a:bodyPr>
          <a:lstStyle>
            <a:lvl1pPr algn="ctr">
              <a:lnSpc>
                <a:spcPct val="100000"/>
              </a:lnSpc>
              <a:defRPr sz="1200"/>
            </a:lvl1pPr>
          </a:lstStyle>
          <a:p>
            <a:r>
              <a:rPr lang="en-NZ" dirty="0"/>
              <a:t>Professional Portrait</a:t>
            </a:r>
          </a:p>
        </p:txBody>
      </p:sp>
      <p:sp>
        <p:nvSpPr>
          <p:cNvPr id="20" name="Text Placeholder 8"/>
          <p:cNvSpPr>
            <a:spLocks noGrp="1"/>
          </p:cNvSpPr>
          <p:nvPr>
            <p:ph type="body" sz="quarter" idx="28" hasCustomPrompt="1"/>
          </p:nvPr>
        </p:nvSpPr>
        <p:spPr>
          <a:xfrm>
            <a:off x="609600" y="5337177"/>
            <a:ext cx="2345267" cy="371474"/>
          </a:xfrm>
        </p:spPr>
        <p:txBody>
          <a:bodyPr lIns="0" rIns="0" anchor="ctr" anchorCtr="0">
            <a:normAutofit/>
          </a:bodyPr>
          <a:lstStyle>
            <a:lvl1pPr>
              <a:lnSpc>
                <a:spcPct val="100000"/>
              </a:lnSpc>
              <a:defRPr sz="1800" b="1" baseline="0">
                <a:solidFill>
                  <a:schemeClr val="accent1"/>
                </a:solidFill>
              </a:defRPr>
            </a:lvl1pPr>
          </a:lstStyle>
          <a:p>
            <a:pPr lvl="0"/>
            <a:r>
              <a:rPr lang="en-US" dirty="0"/>
              <a:t>Full Name</a:t>
            </a:r>
            <a:endParaRPr lang="en-NZ" dirty="0"/>
          </a:p>
        </p:txBody>
      </p:sp>
      <p:sp>
        <p:nvSpPr>
          <p:cNvPr id="21" name="Text Placeholder 8"/>
          <p:cNvSpPr>
            <a:spLocks noGrp="1"/>
          </p:cNvSpPr>
          <p:nvPr>
            <p:ph type="body" sz="quarter" idx="29" hasCustomPrompt="1"/>
          </p:nvPr>
        </p:nvSpPr>
        <p:spPr>
          <a:xfrm>
            <a:off x="609600" y="5715003"/>
            <a:ext cx="2345267" cy="215898"/>
          </a:xfrm>
        </p:spPr>
        <p:txBody>
          <a:bodyPr lIns="0" rIns="0" anchor="ctr" anchorCtr="0">
            <a:noAutofit/>
          </a:bodyPr>
          <a:lstStyle>
            <a:lvl1pPr>
              <a:lnSpc>
                <a:spcPct val="100000"/>
              </a:lnSpc>
              <a:defRPr sz="1200" b="0" i="1" baseline="0">
                <a:solidFill>
                  <a:schemeClr val="tx1"/>
                </a:solidFill>
              </a:defRPr>
            </a:lvl1pPr>
          </a:lstStyle>
          <a:p>
            <a:pPr lvl="0"/>
            <a:r>
              <a:rPr lang="en-US" dirty="0"/>
              <a:t>Position Title</a:t>
            </a:r>
            <a:endParaRPr lang="en-NZ" dirty="0"/>
          </a:p>
        </p:txBody>
      </p:sp>
      <p:sp>
        <p:nvSpPr>
          <p:cNvPr id="22" name="Picture Placeholder 9"/>
          <p:cNvSpPr>
            <a:spLocks noGrp="1"/>
          </p:cNvSpPr>
          <p:nvPr>
            <p:ph type="pic" sz="quarter" idx="30" hasCustomPrompt="1"/>
          </p:nvPr>
        </p:nvSpPr>
        <p:spPr>
          <a:xfrm>
            <a:off x="3445933" y="4032251"/>
            <a:ext cx="1026000" cy="1155701"/>
          </a:xfrm>
          <a:solidFill>
            <a:schemeClr val="bg1">
              <a:lumMod val="85000"/>
            </a:schemeClr>
          </a:solidFill>
        </p:spPr>
        <p:txBody>
          <a:bodyPr anchor="ctr" anchorCtr="0">
            <a:normAutofit/>
          </a:bodyPr>
          <a:lstStyle>
            <a:lvl1pPr algn="ctr">
              <a:lnSpc>
                <a:spcPct val="100000"/>
              </a:lnSpc>
              <a:defRPr sz="1200"/>
            </a:lvl1pPr>
          </a:lstStyle>
          <a:p>
            <a:r>
              <a:rPr lang="en-NZ" dirty="0"/>
              <a:t>Professional Portrait</a:t>
            </a:r>
          </a:p>
        </p:txBody>
      </p:sp>
      <p:sp>
        <p:nvSpPr>
          <p:cNvPr id="23" name="Text Placeholder 8"/>
          <p:cNvSpPr>
            <a:spLocks noGrp="1"/>
          </p:cNvSpPr>
          <p:nvPr>
            <p:ph type="body" sz="quarter" idx="31" hasCustomPrompt="1"/>
          </p:nvPr>
        </p:nvSpPr>
        <p:spPr>
          <a:xfrm>
            <a:off x="3445933" y="5337177"/>
            <a:ext cx="2345267" cy="371474"/>
          </a:xfrm>
        </p:spPr>
        <p:txBody>
          <a:bodyPr lIns="0" rIns="0" anchor="ctr" anchorCtr="0">
            <a:normAutofit/>
          </a:bodyPr>
          <a:lstStyle>
            <a:lvl1pPr>
              <a:lnSpc>
                <a:spcPct val="100000"/>
              </a:lnSpc>
              <a:defRPr sz="1800" b="1" baseline="0">
                <a:solidFill>
                  <a:schemeClr val="accent1"/>
                </a:solidFill>
              </a:defRPr>
            </a:lvl1pPr>
          </a:lstStyle>
          <a:p>
            <a:pPr lvl="0"/>
            <a:r>
              <a:rPr lang="en-US" dirty="0"/>
              <a:t>Full Name</a:t>
            </a:r>
            <a:endParaRPr lang="en-NZ" dirty="0"/>
          </a:p>
        </p:txBody>
      </p:sp>
      <p:sp>
        <p:nvSpPr>
          <p:cNvPr id="24" name="Text Placeholder 8"/>
          <p:cNvSpPr>
            <a:spLocks noGrp="1"/>
          </p:cNvSpPr>
          <p:nvPr>
            <p:ph type="body" sz="quarter" idx="32" hasCustomPrompt="1"/>
          </p:nvPr>
        </p:nvSpPr>
        <p:spPr>
          <a:xfrm>
            <a:off x="3445933" y="5715003"/>
            <a:ext cx="2345267" cy="215898"/>
          </a:xfrm>
        </p:spPr>
        <p:txBody>
          <a:bodyPr lIns="0" rIns="0" anchor="ctr" anchorCtr="0">
            <a:noAutofit/>
          </a:bodyPr>
          <a:lstStyle>
            <a:lvl1pPr>
              <a:lnSpc>
                <a:spcPct val="100000"/>
              </a:lnSpc>
              <a:defRPr sz="1200" b="0" i="1" baseline="0">
                <a:solidFill>
                  <a:schemeClr val="tx1"/>
                </a:solidFill>
              </a:defRPr>
            </a:lvl1pPr>
          </a:lstStyle>
          <a:p>
            <a:pPr lvl="0"/>
            <a:r>
              <a:rPr lang="en-US" dirty="0"/>
              <a:t>Position Title</a:t>
            </a:r>
            <a:endParaRPr lang="en-NZ" dirty="0"/>
          </a:p>
        </p:txBody>
      </p:sp>
      <p:sp>
        <p:nvSpPr>
          <p:cNvPr id="25" name="Picture Placeholder 9"/>
          <p:cNvSpPr>
            <a:spLocks noGrp="1"/>
          </p:cNvSpPr>
          <p:nvPr>
            <p:ph type="pic" sz="quarter" idx="33" hasCustomPrompt="1"/>
          </p:nvPr>
        </p:nvSpPr>
        <p:spPr>
          <a:xfrm>
            <a:off x="9237133" y="4032251"/>
            <a:ext cx="1026000" cy="1155701"/>
          </a:xfrm>
          <a:solidFill>
            <a:schemeClr val="bg1">
              <a:lumMod val="85000"/>
            </a:schemeClr>
          </a:solidFill>
        </p:spPr>
        <p:txBody>
          <a:bodyPr anchor="ctr" anchorCtr="0">
            <a:normAutofit/>
          </a:bodyPr>
          <a:lstStyle>
            <a:lvl1pPr algn="ctr">
              <a:lnSpc>
                <a:spcPct val="100000"/>
              </a:lnSpc>
              <a:defRPr sz="1200"/>
            </a:lvl1pPr>
          </a:lstStyle>
          <a:p>
            <a:r>
              <a:rPr lang="en-NZ" dirty="0"/>
              <a:t>Professional Portrait</a:t>
            </a:r>
          </a:p>
        </p:txBody>
      </p:sp>
      <p:sp>
        <p:nvSpPr>
          <p:cNvPr id="26" name="Text Placeholder 8"/>
          <p:cNvSpPr>
            <a:spLocks noGrp="1"/>
          </p:cNvSpPr>
          <p:nvPr>
            <p:ph type="body" sz="quarter" idx="34" hasCustomPrompt="1"/>
          </p:nvPr>
        </p:nvSpPr>
        <p:spPr>
          <a:xfrm>
            <a:off x="9237133" y="5337177"/>
            <a:ext cx="2345267" cy="371474"/>
          </a:xfrm>
        </p:spPr>
        <p:txBody>
          <a:bodyPr lIns="0" rIns="0" anchor="ctr" anchorCtr="0">
            <a:normAutofit/>
          </a:bodyPr>
          <a:lstStyle>
            <a:lvl1pPr>
              <a:lnSpc>
                <a:spcPct val="100000"/>
              </a:lnSpc>
              <a:defRPr sz="1800" b="1" baseline="0">
                <a:solidFill>
                  <a:schemeClr val="accent1"/>
                </a:solidFill>
              </a:defRPr>
            </a:lvl1pPr>
          </a:lstStyle>
          <a:p>
            <a:pPr lvl="0"/>
            <a:r>
              <a:rPr lang="en-US" dirty="0"/>
              <a:t>Full Name</a:t>
            </a:r>
            <a:endParaRPr lang="en-NZ" dirty="0"/>
          </a:p>
        </p:txBody>
      </p:sp>
      <p:sp>
        <p:nvSpPr>
          <p:cNvPr id="27" name="Text Placeholder 8"/>
          <p:cNvSpPr>
            <a:spLocks noGrp="1"/>
          </p:cNvSpPr>
          <p:nvPr>
            <p:ph type="body" sz="quarter" idx="35" hasCustomPrompt="1"/>
          </p:nvPr>
        </p:nvSpPr>
        <p:spPr>
          <a:xfrm>
            <a:off x="9237133" y="5715003"/>
            <a:ext cx="2345267" cy="215898"/>
          </a:xfrm>
        </p:spPr>
        <p:txBody>
          <a:bodyPr lIns="0" rIns="0" anchor="ctr" anchorCtr="0">
            <a:noAutofit/>
          </a:bodyPr>
          <a:lstStyle>
            <a:lvl1pPr>
              <a:lnSpc>
                <a:spcPct val="100000"/>
              </a:lnSpc>
              <a:defRPr sz="1200" b="0" i="1" baseline="0">
                <a:solidFill>
                  <a:schemeClr val="tx1"/>
                </a:solidFill>
              </a:defRPr>
            </a:lvl1pPr>
          </a:lstStyle>
          <a:p>
            <a:pPr lvl="0"/>
            <a:r>
              <a:rPr lang="en-US" dirty="0"/>
              <a:t>Position Title</a:t>
            </a:r>
            <a:endParaRPr lang="en-NZ" dirty="0"/>
          </a:p>
        </p:txBody>
      </p:sp>
      <p:sp>
        <p:nvSpPr>
          <p:cNvPr id="28" name="Picture Placeholder 9"/>
          <p:cNvSpPr>
            <a:spLocks noGrp="1"/>
          </p:cNvSpPr>
          <p:nvPr>
            <p:ph type="pic" sz="quarter" idx="36" hasCustomPrompt="1"/>
          </p:nvPr>
        </p:nvSpPr>
        <p:spPr>
          <a:xfrm>
            <a:off x="6409267" y="4032251"/>
            <a:ext cx="1026000" cy="1155701"/>
          </a:xfrm>
          <a:solidFill>
            <a:schemeClr val="bg1">
              <a:lumMod val="85000"/>
            </a:schemeClr>
          </a:solidFill>
        </p:spPr>
        <p:txBody>
          <a:bodyPr anchor="ctr" anchorCtr="0">
            <a:normAutofit/>
          </a:bodyPr>
          <a:lstStyle>
            <a:lvl1pPr algn="ctr">
              <a:lnSpc>
                <a:spcPct val="100000"/>
              </a:lnSpc>
              <a:defRPr sz="1200"/>
            </a:lvl1pPr>
          </a:lstStyle>
          <a:p>
            <a:r>
              <a:rPr lang="en-NZ" dirty="0"/>
              <a:t>Professional Portrait</a:t>
            </a:r>
          </a:p>
        </p:txBody>
      </p:sp>
      <p:sp>
        <p:nvSpPr>
          <p:cNvPr id="29" name="Text Placeholder 8"/>
          <p:cNvSpPr>
            <a:spLocks noGrp="1"/>
          </p:cNvSpPr>
          <p:nvPr>
            <p:ph type="body" sz="quarter" idx="37" hasCustomPrompt="1"/>
          </p:nvPr>
        </p:nvSpPr>
        <p:spPr>
          <a:xfrm>
            <a:off x="6409266" y="5337177"/>
            <a:ext cx="2345267" cy="371474"/>
          </a:xfrm>
        </p:spPr>
        <p:txBody>
          <a:bodyPr lIns="0" rIns="0" anchor="ctr" anchorCtr="0">
            <a:normAutofit/>
          </a:bodyPr>
          <a:lstStyle>
            <a:lvl1pPr>
              <a:lnSpc>
                <a:spcPct val="100000"/>
              </a:lnSpc>
              <a:defRPr sz="1800" b="1" baseline="0">
                <a:solidFill>
                  <a:schemeClr val="accent1"/>
                </a:solidFill>
              </a:defRPr>
            </a:lvl1pPr>
          </a:lstStyle>
          <a:p>
            <a:pPr lvl="0"/>
            <a:r>
              <a:rPr lang="en-US" dirty="0"/>
              <a:t>Full Name</a:t>
            </a:r>
            <a:endParaRPr lang="en-NZ" dirty="0"/>
          </a:p>
        </p:txBody>
      </p:sp>
      <p:sp>
        <p:nvSpPr>
          <p:cNvPr id="30" name="Text Placeholder 8"/>
          <p:cNvSpPr>
            <a:spLocks noGrp="1"/>
          </p:cNvSpPr>
          <p:nvPr>
            <p:ph type="body" sz="quarter" idx="38" hasCustomPrompt="1"/>
          </p:nvPr>
        </p:nvSpPr>
        <p:spPr>
          <a:xfrm>
            <a:off x="6409266" y="5715003"/>
            <a:ext cx="2345267" cy="215898"/>
          </a:xfrm>
        </p:spPr>
        <p:txBody>
          <a:bodyPr lIns="0" rIns="0" anchor="ctr" anchorCtr="0">
            <a:noAutofit/>
          </a:bodyPr>
          <a:lstStyle>
            <a:lvl1pPr>
              <a:lnSpc>
                <a:spcPct val="100000"/>
              </a:lnSpc>
              <a:defRPr sz="1200" b="0" i="1" baseline="0">
                <a:solidFill>
                  <a:schemeClr val="tx1"/>
                </a:solidFill>
              </a:defRPr>
            </a:lvl1pPr>
          </a:lstStyle>
          <a:p>
            <a:pPr lvl="0"/>
            <a:r>
              <a:rPr lang="en-US" dirty="0"/>
              <a:t>Position Title</a:t>
            </a:r>
            <a:endParaRPr lang="en-NZ" dirty="0"/>
          </a:p>
        </p:txBody>
      </p:sp>
    </p:spTree>
    <p:extLst>
      <p:ext uri="{BB962C8B-B14F-4D97-AF65-F5344CB8AC3E}">
        <p14:creationId xmlns:p14="http://schemas.microsoft.com/office/powerpoint/2010/main" val="1949692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Bio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Picture Placeholder 9"/>
          <p:cNvSpPr>
            <a:spLocks noGrp="1"/>
          </p:cNvSpPr>
          <p:nvPr>
            <p:ph type="pic" sz="quarter" idx="15" hasCustomPrompt="1"/>
          </p:nvPr>
        </p:nvSpPr>
        <p:spPr>
          <a:xfrm>
            <a:off x="609600" y="1622427"/>
            <a:ext cx="1133229" cy="1155701"/>
          </a:xfrm>
          <a:solidFill>
            <a:schemeClr val="bg1">
              <a:lumMod val="85000"/>
            </a:schemeClr>
          </a:solidFill>
        </p:spPr>
        <p:txBody>
          <a:bodyPr anchor="ctr" anchorCtr="0">
            <a:normAutofit/>
          </a:bodyPr>
          <a:lstStyle>
            <a:lvl1pPr algn="ctr">
              <a:lnSpc>
                <a:spcPct val="100000"/>
              </a:lnSpc>
              <a:defRPr sz="1200"/>
            </a:lvl1pPr>
          </a:lstStyle>
          <a:p>
            <a:r>
              <a:rPr lang="en-NZ" dirty="0"/>
              <a:t>Professional Portrait</a:t>
            </a:r>
          </a:p>
        </p:txBody>
      </p:sp>
      <p:sp>
        <p:nvSpPr>
          <p:cNvPr id="7" name="Text Placeholder 8"/>
          <p:cNvSpPr>
            <a:spLocks noGrp="1"/>
          </p:cNvSpPr>
          <p:nvPr>
            <p:ph type="body" sz="quarter" idx="16" hasCustomPrompt="1"/>
          </p:nvPr>
        </p:nvSpPr>
        <p:spPr>
          <a:xfrm>
            <a:off x="1915160" y="1609727"/>
            <a:ext cx="2345267" cy="371474"/>
          </a:xfrm>
        </p:spPr>
        <p:txBody>
          <a:bodyPr lIns="0" tIns="46800" rIns="0" bIns="46800">
            <a:normAutofit/>
          </a:bodyPr>
          <a:lstStyle>
            <a:lvl1pPr>
              <a:lnSpc>
                <a:spcPct val="100000"/>
              </a:lnSpc>
              <a:defRPr sz="1800" b="1" baseline="0">
                <a:solidFill>
                  <a:schemeClr val="accent1"/>
                </a:solidFill>
              </a:defRPr>
            </a:lvl1pPr>
          </a:lstStyle>
          <a:p>
            <a:pPr lvl="0"/>
            <a:r>
              <a:rPr lang="en-US" dirty="0"/>
              <a:t>Full Name</a:t>
            </a:r>
            <a:endParaRPr lang="en-NZ" dirty="0"/>
          </a:p>
        </p:txBody>
      </p:sp>
      <p:sp>
        <p:nvSpPr>
          <p:cNvPr id="8" name="Text Placeholder 8"/>
          <p:cNvSpPr>
            <a:spLocks noGrp="1"/>
          </p:cNvSpPr>
          <p:nvPr>
            <p:ph type="body" sz="quarter" idx="17" hasCustomPrompt="1"/>
          </p:nvPr>
        </p:nvSpPr>
        <p:spPr>
          <a:xfrm>
            <a:off x="1915160" y="1987553"/>
            <a:ext cx="2345267" cy="215898"/>
          </a:xfrm>
        </p:spPr>
        <p:txBody>
          <a:bodyPr lIns="0" tIns="46800" rIns="0" bIns="46800">
            <a:noAutofit/>
          </a:bodyPr>
          <a:lstStyle>
            <a:lvl1pPr>
              <a:lnSpc>
                <a:spcPct val="100000"/>
              </a:lnSpc>
              <a:defRPr sz="1200" b="0" i="1" baseline="0">
                <a:solidFill>
                  <a:schemeClr val="tx1"/>
                </a:solidFill>
              </a:defRPr>
            </a:lvl1pPr>
          </a:lstStyle>
          <a:p>
            <a:pPr lvl="0"/>
            <a:r>
              <a:rPr lang="en-US" dirty="0"/>
              <a:t>Position Title</a:t>
            </a:r>
            <a:endParaRPr lang="en-NZ" dirty="0"/>
          </a:p>
        </p:txBody>
      </p:sp>
      <p:sp>
        <p:nvSpPr>
          <p:cNvPr id="9" name="Picture Placeholder 9"/>
          <p:cNvSpPr>
            <a:spLocks noGrp="1"/>
          </p:cNvSpPr>
          <p:nvPr>
            <p:ph type="pic" sz="quarter" idx="18" hasCustomPrompt="1"/>
          </p:nvPr>
        </p:nvSpPr>
        <p:spPr>
          <a:xfrm>
            <a:off x="609600" y="2987677"/>
            <a:ext cx="900000" cy="920750"/>
          </a:xfrm>
          <a:solidFill>
            <a:schemeClr val="bg1">
              <a:lumMod val="8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10" name="Text Placeholder 8"/>
          <p:cNvSpPr>
            <a:spLocks noGrp="1"/>
          </p:cNvSpPr>
          <p:nvPr>
            <p:ph type="body" sz="quarter" idx="19" hasCustomPrompt="1"/>
          </p:nvPr>
        </p:nvSpPr>
        <p:spPr>
          <a:xfrm>
            <a:off x="609600" y="3910017"/>
            <a:ext cx="1837267" cy="295273"/>
          </a:xfrm>
        </p:spPr>
        <p:txBody>
          <a:bodyPr lIns="0" rIns="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11" name="Text Placeholder 8"/>
          <p:cNvSpPr>
            <a:spLocks noGrp="1"/>
          </p:cNvSpPr>
          <p:nvPr>
            <p:ph type="body" sz="quarter" idx="20" hasCustomPrompt="1"/>
          </p:nvPr>
        </p:nvSpPr>
        <p:spPr>
          <a:xfrm>
            <a:off x="609600" y="4205293"/>
            <a:ext cx="1837267" cy="215898"/>
          </a:xfrm>
        </p:spPr>
        <p:txBody>
          <a:bodyPr lIns="0" rIns="0">
            <a:noAutofit/>
          </a:bodyPr>
          <a:lstStyle>
            <a:lvl1pPr>
              <a:lnSpc>
                <a:spcPct val="100000"/>
              </a:lnSpc>
              <a:defRPr sz="1000" b="0" i="1" baseline="0">
                <a:solidFill>
                  <a:schemeClr val="tx1"/>
                </a:solidFill>
              </a:defRPr>
            </a:lvl1pPr>
          </a:lstStyle>
          <a:p>
            <a:pPr lvl="0"/>
            <a:r>
              <a:rPr lang="en-US" dirty="0"/>
              <a:t>Position Title</a:t>
            </a:r>
            <a:endParaRPr lang="en-NZ" dirty="0"/>
          </a:p>
        </p:txBody>
      </p:sp>
      <p:sp>
        <p:nvSpPr>
          <p:cNvPr id="12" name="Picture Placeholder 9"/>
          <p:cNvSpPr>
            <a:spLocks noGrp="1"/>
          </p:cNvSpPr>
          <p:nvPr>
            <p:ph type="pic" sz="quarter" idx="21" hasCustomPrompt="1"/>
          </p:nvPr>
        </p:nvSpPr>
        <p:spPr>
          <a:xfrm>
            <a:off x="2692011" y="2987677"/>
            <a:ext cx="900000" cy="920750"/>
          </a:xfrm>
          <a:solidFill>
            <a:schemeClr val="bg1">
              <a:lumMod val="8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13" name="Text Placeholder 8"/>
          <p:cNvSpPr>
            <a:spLocks noGrp="1"/>
          </p:cNvSpPr>
          <p:nvPr>
            <p:ph type="body" sz="quarter" idx="22" hasCustomPrompt="1"/>
          </p:nvPr>
        </p:nvSpPr>
        <p:spPr>
          <a:xfrm>
            <a:off x="2692011" y="3910017"/>
            <a:ext cx="1837267" cy="295273"/>
          </a:xfrm>
        </p:spPr>
        <p:txBody>
          <a:bodyPr lIns="0" rIns="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14" name="Text Placeholder 8"/>
          <p:cNvSpPr>
            <a:spLocks noGrp="1"/>
          </p:cNvSpPr>
          <p:nvPr>
            <p:ph type="body" sz="quarter" idx="23" hasCustomPrompt="1"/>
          </p:nvPr>
        </p:nvSpPr>
        <p:spPr>
          <a:xfrm>
            <a:off x="2692011" y="4205293"/>
            <a:ext cx="1837267" cy="215898"/>
          </a:xfrm>
        </p:spPr>
        <p:txBody>
          <a:bodyPr lIns="0" rIns="0">
            <a:noAutofit/>
          </a:bodyPr>
          <a:lstStyle>
            <a:lvl1pPr>
              <a:lnSpc>
                <a:spcPct val="100000"/>
              </a:lnSpc>
              <a:defRPr sz="1000" b="0" i="1" baseline="0">
                <a:solidFill>
                  <a:schemeClr val="tx1"/>
                </a:solidFill>
              </a:defRPr>
            </a:lvl1pPr>
          </a:lstStyle>
          <a:p>
            <a:pPr lvl="0"/>
            <a:r>
              <a:rPr lang="en-US" dirty="0"/>
              <a:t>Position Title</a:t>
            </a:r>
            <a:endParaRPr lang="en-NZ" dirty="0"/>
          </a:p>
        </p:txBody>
      </p:sp>
      <p:sp>
        <p:nvSpPr>
          <p:cNvPr id="15" name="Picture Placeholder 9"/>
          <p:cNvSpPr>
            <a:spLocks noGrp="1"/>
          </p:cNvSpPr>
          <p:nvPr>
            <p:ph type="pic" sz="quarter" idx="24" hasCustomPrompt="1"/>
          </p:nvPr>
        </p:nvSpPr>
        <p:spPr>
          <a:xfrm>
            <a:off x="4746414" y="2987677"/>
            <a:ext cx="900000" cy="920750"/>
          </a:xfrm>
          <a:solidFill>
            <a:schemeClr val="bg1">
              <a:lumMod val="8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16" name="Text Placeholder 8"/>
          <p:cNvSpPr>
            <a:spLocks noGrp="1"/>
          </p:cNvSpPr>
          <p:nvPr>
            <p:ph type="body" sz="quarter" idx="25" hasCustomPrompt="1"/>
          </p:nvPr>
        </p:nvSpPr>
        <p:spPr>
          <a:xfrm>
            <a:off x="4746413" y="3910017"/>
            <a:ext cx="1837267" cy="295273"/>
          </a:xfrm>
        </p:spPr>
        <p:txBody>
          <a:bodyPr lIns="0" rIns="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17" name="Text Placeholder 8"/>
          <p:cNvSpPr>
            <a:spLocks noGrp="1"/>
          </p:cNvSpPr>
          <p:nvPr>
            <p:ph type="body" sz="quarter" idx="26" hasCustomPrompt="1"/>
          </p:nvPr>
        </p:nvSpPr>
        <p:spPr>
          <a:xfrm>
            <a:off x="4746413" y="4205293"/>
            <a:ext cx="1837267" cy="215898"/>
          </a:xfrm>
        </p:spPr>
        <p:txBody>
          <a:bodyPr lIns="0" rIns="0">
            <a:noAutofit/>
          </a:bodyPr>
          <a:lstStyle>
            <a:lvl1pPr>
              <a:lnSpc>
                <a:spcPct val="100000"/>
              </a:lnSpc>
              <a:defRPr sz="1000" b="0" i="1" baseline="0">
                <a:solidFill>
                  <a:schemeClr val="tx1"/>
                </a:solidFill>
              </a:defRPr>
            </a:lvl1pPr>
          </a:lstStyle>
          <a:p>
            <a:pPr lvl="0"/>
            <a:r>
              <a:rPr lang="en-US" dirty="0"/>
              <a:t>Position Title</a:t>
            </a:r>
            <a:endParaRPr lang="en-NZ" dirty="0"/>
          </a:p>
        </p:txBody>
      </p:sp>
      <p:sp>
        <p:nvSpPr>
          <p:cNvPr id="18" name="Picture Placeholder 9"/>
          <p:cNvSpPr>
            <a:spLocks noGrp="1"/>
          </p:cNvSpPr>
          <p:nvPr>
            <p:ph type="pic" sz="quarter" idx="27" hasCustomPrompt="1"/>
          </p:nvPr>
        </p:nvSpPr>
        <p:spPr>
          <a:xfrm>
            <a:off x="609600" y="4518027"/>
            <a:ext cx="900000" cy="920750"/>
          </a:xfrm>
          <a:solidFill>
            <a:schemeClr val="bg1">
              <a:lumMod val="8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19" name="Text Placeholder 8"/>
          <p:cNvSpPr>
            <a:spLocks noGrp="1"/>
          </p:cNvSpPr>
          <p:nvPr>
            <p:ph type="body" sz="quarter" idx="28" hasCustomPrompt="1"/>
          </p:nvPr>
        </p:nvSpPr>
        <p:spPr>
          <a:xfrm>
            <a:off x="609600" y="5440368"/>
            <a:ext cx="1837267" cy="295273"/>
          </a:xfrm>
        </p:spPr>
        <p:txBody>
          <a:bodyPr lIns="0" rIns="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20" name="Text Placeholder 8"/>
          <p:cNvSpPr>
            <a:spLocks noGrp="1"/>
          </p:cNvSpPr>
          <p:nvPr>
            <p:ph type="body" sz="quarter" idx="29" hasCustomPrompt="1"/>
          </p:nvPr>
        </p:nvSpPr>
        <p:spPr>
          <a:xfrm>
            <a:off x="609600" y="5735643"/>
            <a:ext cx="1837267" cy="215898"/>
          </a:xfrm>
        </p:spPr>
        <p:txBody>
          <a:bodyPr lIns="0" rIns="0">
            <a:noAutofit/>
          </a:bodyPr>
          <a:lstStyle>
            <a:lvl1pPr>
              <a:lnSpc>
                <a:spcPct val="100000"/>
              </a:lnSpc>
              <a:defRPr sz="1000" b="0" i="1" baseline="0">
                <a:solidFill>
                  <a:schemeClr val="tx1"/>
                </a:solidFill>
              </a:defRPr>
            </a:lvl1pPr>
          </a:lstStyle>
          <a:p>
            <a:pPr lvl="0"/>
            <a:r>
              <a:rPr lang="en-US" dirty="0"/>
              <a:t>Position Title</a:t>
            </a:r>
            <a:endParaRPr lang="en-NZ" dirty="0"/>
          </a:p>
        </p:txBody>
      </p:sp>
      <p:sp>
        <p:nvSpPr>
          <p:cNvPr id="21" name="Picture Placeholder 9"/>
          <p:cNvSpPr>
            <a:spLocks noGrp="1"/>
          </p:cNvSpPr>
          <p:nvPr>
            <p:ph type="pic" sz="quarter" idx="30" hasCustomPrompt="1"/>
          </p:nvPr>
        </p:nvSpPr>
        <p:spPr>
          <a:xfrm>
            <a:off x="2692011" y="4518027"/>
            <a:ext cx="900000" cy="920750"/>
          </a:xfrm>
          <a:solidFill>
            <a:schemeClr val="bg1">
              <a:lumMod val="8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22" name="Text Placeholder 8"/>
          <p:cNvSpPr>
            <a:spLocks noGrp="1"/>
          </p:cNvSpPr>
          <p:nvPr>
            <p:ph type="body" sz="quarter" idx="31" hasCustomPrompt="1"/>
          </p:nvPr>
        </p:nvSpPr>
        <p:spPr>
          <a:xfrm>
            <a:off x="2692011" y="5440368"/>
            <a:ext cx="1837267" cy="295273"/>
          </a:xfrm>
        </p:spPr>
        <p:txBody>
          <a:bodyPr lIns="0" rIns="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23" name="Text Placeholder 8"/>
          <p:cNvSpPr>
            <a:spLocks noGrp="1"/>
          </p:cNvSpPr>
          <p:nvPr>
            <p:ph type="body" sz="quarter" idx="32" hasCustomPrompt="1"/>
          </p:nvPr>
        </p:nvSpPr>
        <p:spPr>
          <a:xfrm>
            <a:off x="2692011" y="5735643"/>
            <a:ext cx="1837267" cy="215898"/>
          </a:xfrm>
        </p:spPr>
        <p:txBody>
          <a:bodyPr lIns="0" rIns="0">
            <a:noAutofit/>
          </a:bodyPr>
          <a:lstStyle>
            <a:lvl1pPr>
              <a:lnSpc>
                <a:spcPct val="100000"/>
              </a:lnSpc>
              <a:defRPr sz="1000" b="0" i="1" baseline="0">
                <a:solidFill>
                  <a:schemeClr val="tx1"/>
                </a:solidFill>
              </a:defRPr>
            </a:lvl1pPr>
          </a:lstStyle>
          <a:p>
            <a:pPr lvl="0"/>
            <a:r>
              <a:rPr lang="en-US" dirty="0"/>
              <a:t>Position Title</a:t>
            </a:r>
            <a:endParaRPr lang="en-NZ" dirty="0"/>
          </a:p>
        </p:txBody>
      </p:sp>
      <p:sp>
        <p:nvSpPr>
          <p:cNvPr id="24" name="Picture Placeholder 9"/>
          <p:cNvSpPr>
            <a:spLocks noGrp="1"/>
          </p:cNvSpPr>
          <p:nvPr>
            <p:ph type="pic" sz="quarter" idx="33" hasCustomPrompt="1"/>
          </p:nvPr>
        </p:nvSpPr>
        <p:spPr>
          <a:xfrm>
            <a:off x="4746414" y="4518027"/>
            <a:ext cx="900000" cy="920750"/>
          </a:xfrm>
          <a:solidFill>
            <a:schemeClr val="bg1">
              <a:lumMod val="8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25" name="Text Placeholder 8"/>
          <p:cNvSpPr>
            <a:spLocks noGrp="1"/>
          </p:cNvSpPr>
          <p:nvPr>
            <p:ph type="body" sz="quarter" idx="34" hasCustomPrompt="1"/>
          </p:nvPr>
        </p:nvSpPr>
        <p:spPr>
          <a:xfrm>
            <a:off x="4746413" y="5440368"/>
            <a:ext cx="1837267" cy="295273"/>
          </a:xfrm>
        </p:spPr>
        <p:txBody>
          <a:bodyPr lIns="0" rIns="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26" name="Text Placeholder 8"/>
          <p:cNvSpPr>
            <a:spLocks noGrp="1"/>
          </p:cNvSpPr>
          <p:nvPr>
            <p:ph type="body" sz="quarter" idx="35" hasCustomPrompt="1"/>
          </p:nvPr>
        </p:nvSpPr>
        <p:spPr>
          <a:xfrm>
            <a:off x="4746413" y="5735643"/>
            <a:ext cx="1837267" cy="215898"/>
          </a:xfrm>
        </p:spPr>
        <p:txBody>
          <a:bodyPr lIns="0" rIns="0">
            <a:noAutofit/>
          </a:bodyPr>
          <a:lstStyle>
            <a:lvl1pPr>
              <a:lnSpc>
                <a:spcPct val="100000"/>
              </a:lnSpc>
              <a:defRPr sz="1000" b="0" i="1" baseline="0">
                <a:solidFill>
                  <a:schemeClr val="tx1"/>
                </a:solidFill>
              </a:defRPr>
            </a:lvl1pPr>
          </a:lstStyle>
          <a:p>
            <a:pPr lvl="0"/>
            <a:r>
              <a:rPr lang="en-US" dirty="0"/>
              <a:t>Position Title</a:t>
            </a:r>
            <a:endParaRPr lang="en-NZ" dirty="0"/>
          </a:p>
        </p:txBody>
      </p:sp>
      <p:sp>
        <p:nvSpPr>
          <p:cNvPr id="27" name="Rectangle 26"/>
          <p:cNvSpPr/>
          <p:nvPr userDrawn="1"/>
        </p:nvSpPr>
        <p:spPr>
          <a:xfrm>
            <a:off x="9053400" y="1609728"/>
            <a:ext cx="2529002" cy="4341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NZ" sz="1800"/>
          </a:p>
        </p:txBody>
      </p:sp>
      <p:sp>
        <p:nvSpPr>
          <p:cNvPr id="28" name="Picture Placeholder 9"/>
          <p:cNvSpPr>
            <a:spLocks noGrp="1"/>
          </p:cNvSpPr>
          <p:nvPr>
            <p:ph type="pic" sz="quarter" idx="36" hasCustomPrompt="1"/>
          </p:nvPr>
        </p:nvSpPr>
        <p:spPr>
          <a:xfrm>
            <a:off x="9053399" y="212727"/>
            <a:ext cx="2529001" cy="1155701"/>
          </a:xfrm>
          <a:solidFill>
            <a:schemeClr val="bg1">
              <a:lumMod val="85000"/>
            </a:schemeClr>
          </a:solidFill>
        </p:spPr>
        <p:txBody>
          <a:bodyPr anchor="ctr" anchorCtr="0">
            <a:normAutofit/>
          </a:bodyPr>
          <a:lstStyle>
            <a:lvl1pPr algn="ctr">
              <a:defRPr sz="1200"/>
            </a:lvl1pPr>
          </a:lstStyle>
          <a:p>
            <a:r>
              <a:rPr lang="en-NZ" dirty="0"/>
              <a:t>Client Logo</a:t>
            </a:r>
          </a:p>
        </p:txBody>
      </p:sp>
      <p:sp>
        <p:nvSpPr>
          <p:cNvPr id="34" name="Picture Placeholder 9"/>
          <p:cNvSpPr>
            <a:spLocks noGrp="1"/>
          </p:cNvSpPr>
          <p:nvPr>
            <p:ph type="pic" sz="quarter" idx="37" hasCustomPrompt="1"/>
          </p:nvPr>
        </p:nvSpPr>
        <p:spPr>
          <a:xfrm>
            <a:off x="9213420" y="1743076"/>
            <a:ext cx="900000" cy="784224"/>
          </a:xfrm>
          <a:solidFill>
            <a:schemeClr val="bg1">
              <a:lumMod val="9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35" name="Text Placeholder 8"/>
          <p:cNvSpPr>
            <a:spLocks noGrp="1"/>
          </p:cNvSpPr>
          <p:nvPr>
            <p:ph type="body" sz="quarter" idx="38" hasCustomPrompt="1"/>
          </p:nvPr>
        </p:nvSpPr>
        <p:spPr>
          <a:xfrm>
            <a:off x="9213420" y="2551909"/>
            <a:ext cx="2241133" cy="230184"/>
          </a:xfrm>
        </p:spPr>
        <p:txBody>
          <a:bodyPr lIns="0" tIns="0" rIns="0" bIns="0" anchor="ctr" anchorCtr="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36" name="Text Placeholder 8"/>
          <p:cNvSpPr>
            <a:spLocks noGrp="1"/>
          </p:cNvSpPr>
          <p:nvPr>
            <p:ph type="body" sz="quarter" idx="39" hasCustomPrompt="1"/>
          </p:nvPr>
        </p:nvSpPr>
        <p:spPr>
          <a:xfrm>
            <a:off x="9213420" y="2782094"/>
            <a:ext cx="2241133" cy="165099"/>
          </a:xfrm>
        </p:spPr>
        <p:txBody>
          <a:bodyPr lIns="0" tIns="0" rIns="0" bIns="0" anchor="ctr" anchorCtr="0">
            <a:noAutofit/>
          </a:bodyPr>
          <a:lstStyle>
            <a:lvl1pPr>
              <a:lnSpc>
                <a:spcPct val="100000"/>
              </a:lnSpc>
              <a:defRPr sz="1000" b="0" i="1" baseline="0">
                <a:solidFill>
                  <a:schemeClr val="tx1"/>
                </a:solidFill>
              </a:defRPr>
            </a:lvl1pPr>
          </a:lstStyle>
          <a:p>
            <a:pPr lvl="0"/>
            <a:r>
              <a:rPr lang="en-US" dirty="0"/>
              <a:t>Position Title</a:t>
            </a:r>
            <a:endParaRPr lang="en-NZ" dirty="0"/>
          </a:p>
        </p:txBody>
      </p:sp>
      <p:sp>
        <p:nvSpPr>
          <p:cNvPr id="43" name="Picture Placeholder 9"/>
          <p:cNvSpPr>
            <a:spLocks noGrp="1"/>
          </p:cNvSpPr>
          <p:nvPr>
            <p:ph type="pic" sz="quarter" idx="40" hasCustomPrompt="1"/>
          </p:nvPr>
        </p:nvSpPr>
        <p:spPr>
          <a:xfrm>
            <a:off x="9213420" y="3125793"/>
            <a:ext cx="900000" cy="784224"/>
          </a:xfrm>
          <a:solidFill>
            <a:schemeClr val="bg1">
              <a:lumMod val="9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44" name="Text Placeholder 8"/>
          <p:cNvSpPr>
            <a:spLocks noGrp="1"/>
          </p:cNvSpPr>
          <p:nvPr>
            <p:ph type="body" sz="quarter" idx="41" hasCustomPrompt="1"/>
          </p:nvPr>
        </p:nvSpPr>
        <p:spPr>
          <a:xfrm>
            <a:off x="9213420" y="3934626"/>
            <a:ext cx="2241133" cy="230184"/>
          </a:xfrm>
        </p:spPr>
        <p:txBody>
          <a:bodyPr lIns="0" tIns="0" rIns="0" bIns="0" anchor="ctr" anchorCtr="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45" name="Text Placeholder 8"/>
          <p:cNvSpPr>
            <a:spLocks noGrp="1"/>
          </p:cNvSpPr>
          <p:nvPr>
            <p:ph type="body" sz="quarter" idx="42" hasCustomPrompt="1"/>
          </p:nvPr>
        </p:nvSpPr>
        <p:spPr>
          <a:xfrm>
            <a:off x="9213420" y="4164811"/>
            <a:ext cx="2241133" cy="165099"/>
          </a:xfrm>
        </p:spPr>
        <p:txBody>
          <a:bodyPr lIns="0" tIns="0" rIns="0" bIns="0" anchor="ctr" anchorCtr="0">
            <a:noAutofit/>
          </a:bodyPr>
          <a:lstStyle>
            <a:lvl1pPr>
              <a:lnSpc>
                <a:spcPct val="100000"/>
              </a:lnSpc>
              <a:defRPr sz="1000" b="0" i="1" baseline="0">
                <a:solidFill>
                  <a:schemeClr val="tx1"/>
                </a:solidFill>
              </a:defRPr>
            </a:lvl1pPr>
          </a:lstStyle>
          <a:p>
            <a:pPr lvl="0"/>
            <a:r>
              <a:rPr lang="en-US" dirty="0"/>
              <a:t>Position Title</a:t>
            </a:r>
            <a:endParaRPr lang="en-NZ" dirty="0"/>
          </a:p>
        </p:txBody>
      </p:sp>
      <p:sp>
        <p:nvSpPr>
          <p:cNvPr id="46" name="Picture Placeholder 9"/>
          <p:cNvSpPr>
            <a:spLocks noGrp="1"/>
          </p:cNvSpPr>
          <p:nvPr>
            <p:ph type="pic" sz="quarter" idx="43" hasCustomPrompt="1"/>
          </p:nvPr>
        </p:nvSpPr>
        <p:spPr>
          <a:xfrm>
            <a:off x="9213420" y="4531527"/>
            <a:ext cx="900000" cy="784224"/>
          </a:xfrm>
          <a:solidFill>
            <a:schemeClr val="bg1">
              <a:lumMod val="9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47" name="Text Placeholder 8"/>
          <p:cNvSpPr>
            <a:spLocks noGrp="1"/>
          </p:cNvSpPr>
          <p:nvPr>
            <p:ph type="body" sz="quarter" idx="44" hasCustomPrompt="1"/>
          </p:nvPr>
        </p:nvSpPr>
        <p:spPr>
          <a:xfrm>
            <a:off x="9213420" y="5340360"/>
            <a:ext cx="2241133" cy="230184"/>
          </a:xfrm>
        </p:spPr>
        <p:txBody>
          <a:bodyPr lIns="0" tIns="0" rIns="0" bIns="0" anchor="ctr" anchorCtr="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48" name="Text Placeholder 8"/>
          <p:cNvSpPr>
            <a:spLocks noGrp="1"/>
          </p:cNvSpPr>
          <p:nvPr>
            <p:ph type="body" sz="quarter" idx="45" hasCustomPrompt="1"/>
          </p:nvPr>
        </p:nvSpPr>
        <p:spPr>
          <a:xfrm>
            <a:off x="9213420" y="5570545"/>
            <a:ext cx="2241133" cy="165099"/>
          </a:xfrm>
        </p:spPr>
        <p:txBody>
          <a:bodyPr lIns="0" tIns="0" rIns="0" bIns="0" anchor="ctr" anchorCtr="0">
            <a:noAutofit/>
          </a:bodyPr>
          <a:lstStyle>
            <a:lvl1pPr>
              <a:lnSpc>
                <a:spcPct val="100000"/>
              </a:lnSpc>
              <a:defRPr sz="1000" b="0" i="1" baseline="0">
                <a:solidFill>
                  <a:schemeClr val="tx1"/>
                </a:solidFill>
              </a:defRPr>
            </a:lvl1pPr>
          </a:lstStyle>
          <a:p>
            <a:pPr lvl="0"/>
            <a:r>
              <a:rPr lang="en-US" dirty="0"/>
              <a:t>Position Title</a:t>
            </a:r>
            <a:endParaRPr lang="en-NZ" dirty="0"/>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340" y="407916"/>
            <a:ext cx="887260" cy="762000"/>
          </a:xfrm>
          <a:prstGeom prst="rect">
            <a:avLst/>
          </a:prstGeom>
        </p:spPr>
      </p:pic>
      <p:sp>
        <p:nvSpPr>
          <p:cNvPr id="38" name="Picture Placeholder 9"/>
          <p:cNvSpPr>
            <a:spLocks noGrp="1"/>
          </p:cNvSpPr>
          <p:nvPr>
            <p:ph type="pic" sz="quarter" idx="46" hasCustomPrompt="1"/>
          </p:nvPr>
        </p:nvSpPr>
        <p:spPr>
          <a:xfrm>
            <a:off x="6811434" y="2987677"/>
            <a:ext cx="900000" cy="920750"/>
          </a:xfrm>
          <a:solidFill>
            <a:schemeClr val="bg1">
              <a:lumMod val="8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39" name="Text Placeholder 8"/>
          <p:cNvSpPr>
            <a:spLocks noGrp="1"/>
          </p:cNvSpPr>
          <p:nvPr>
            <p:ph type="body" sz="quarter" idx="47" hasCustomPrompt="1"/>
          </p:nvPr>
        </p:nvSpPr>
        <p:spPr>
          <a:xfrm>
            <a:off x="6811433" y="3910017"/>
            <a:ext cx="1837267" cy="295273"/>
          </a:xfrm>
        </p:spPr>
        <p:txBody>
          <a:bodyPr lIns="0" rIns="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40" name="Text Placeholder 8"/>
          <p:cNvSpPr>
            <a:spLocks noGrp="1"/>
          </p:cNvSpPr>
          <p:nvPr>
            <p:ph type="body" sz="quarter" idx="48" hasCustomPrompt="1"/>
          </p:nvPr>
        </p:nvSpPr>
        <p:spPr>
          <a:xfrm>
            <a:off x="6811433" y="4205293"/>
            <a:ext cx="1837267" cy="215898"/>
          </a:xfrm>
        </p:spPr>
        <p:txBody>
          <a:bodyPr lIns="0" rIns="0">
            <a:noAutofit/>
          </a:bodyPr>
          <a:lstStyle>
            <a:lvl1pPr>
              <a:lnSpc>
                <a:spcPct val="100000"/>
              </a:lnSpc>
              <a:defRPr sz="1000" b="0" i="1" baseline="0">
                <a:solidFill>
                  <a:schemeClr val="tx1"/>
                </a:solidFill>
              </a:defRPr>
            </a:lvl1pPr>
          </a:lstStyle>
          <a:p>
            <a:pPr lvl="0"/>
            <a:r>
              <a:rPr lang="en-US" dirty="0"/>
              <a:t>Position Title</a:t>
            </a:r>
            <a:endParaRPr lang="en-NZ" dirty="0"/>
          </a:p>
        </p:txBody>
      </p:sp>
      <p:sp>
        <p:nvSpPr>
          <p:cNvPr id="41" name="Picture Placeholder 9"/>
          <p:cNvSpPr>
            <a:spLocks noGrp="1"/>
          </p:cNvSpPr>
          <p:nvPr>
            <p:ph type="pic" sz="quarter" idx="49" hasCustomPrompt="1"/>
          </p:nvPr>
        </p:nvSpPr>
        <p:spPr>
          <a:xfrm>
            <a:off x="6811434" y="4518027"/>
            <a:ext cx="900000" cy="920750"/>
          </a:xfrm>
          <a:solidFill>
            <a:schemeClr val="bg1">
              <a:lumMod val="85000"/>
            </a:schemeClr>
          </a:solidFill>
        </p:spPr>
        <p:txBody>
          <a:bodyPr lIns="0" tIns="0" rIns="0" bIns="0" anchor="ctr" anchorCtr="0">
            <a:normAutofit/>
          </a:bodyPr>
          <a:lstStyle>
            <a:lvl1pPr algn="ctr">
              <a:lnSpc>
                <a:spcPct val="100000"/>
              </a:lnSpc>
              <a:defRPr sz="1000"/>
            </a:lvl1pPr>
          </a:lstStyle>
          <a:p>
            <a:r>
              <a:rPr lang="en-NZ" dirty="0"/>
              <a:t>Professional Portrait</a:t>
            </a:r>
          </a:p>
        </p:txBody>
      </p:sp>
      <p:sp>
        <p:nvSpPr>
          <p:cNvPr id="42" name="Text Placeholder 8"/>
          <p:cNvSpPr>
            <a:spLocks noGrp="1"/>
          </p:cNvSpPr>
          <p:nvPr>
            <p:ph type="body" sz="quarter" idx="50" hasCustomPrompt="1"/>
          </p:nvPr>
        </p:nvSpPr>
        <p:spPr>
          <a:xfrm>
            <a:off x="6811433" y="5440368"/>
            <a:ext cx="1837267" cy="295273"/>
          </a:xfrm>
        </p:spPr>
        <p:txBody>
          <a:bodyPr lIns="0" rIns="0">
            <a:normAutofit/>
          </a:bodyPr>
          <a:lstStyle>
            <a:lvl1pPr>
              <a:lnSpc>
                <a:spcPct val="100000"/>
              </a:lnSpc>
              <a:defRPr sz="1200" b="1" baseline="0">
                <a:solidFill>
                  <a:schemeClr val="accent1"/>
                </a:solidFill>
              </a:defRPr>
            </a:lvl1pPr>
          </a:lstStyle>
          <a:p>
            <a:pPr lvl="0"/>
            <a:r>
              <a:rPr lang="en-US" dirty="0"/>
              <a:t>Full Name</a:t>
            </a:r>
            <a:endParaRPr lang="en-NZ" dirty="0"/>
          </a:p>
        </p:txBody>
      </p:sp>
      <p:sp>
        <p:nvSpPr>
          <p:cNvPr id="49" name="Text Placeholder 8"/>
          <p:cNvSpPr>
            <a:spLocks noGrp="1"/>
          </p:cNvSpPr>
          <p:nvPr>
            <p:ph type="body" sz="quarter" idx="51" hasCustomPrompt="1"/>
          </p:nvPr>
        </p:nvSpPr>
        <p:spPr>
          <a:xfrm>
            <a:off x="6811433" y="5735643"/>
            <a:ext cx="1837267" cy="215898"/>
          </a:xfrm>
        </p:spPr>
        <p:txBody>
          <a:bodyPr lIns="0" rIns="0">
            <a:noAutofit/>
          </a:bodyPr>
          <a:lstStyle>
            <a:lvl1pPr>
              <a:lnSpc>
                <a:spcPct val="100000"/>
              </a:lnSpc>
              <a:defRPr sz="1000" b="0" i="1" baseline="0">
                <a:solidFill>
                  <a:schemeClr val="tx1"/>
                </a:solidFill>
              </a:defRPr>
            </a:lvl1pPr>
          </a:lstStyle>
          <a:p>
            <a:pPr lvl="0"/>
            <a:r>
              <a:rPr lang="en-US" dirty="0"/>
              <a:t>Position Title</a:t>
            </a:r>
            <a:endParaRPr lang="en-NZ" dirty="0"/>
          </a:p>
        </p:txBody>
      </p:sp>
    </p:spTree>
    <p:extLst>
      <p:ext uri="{BB962C8B-B14F-4D97-AF65-F5344CB8AC3E}">
        <p14:creationId xmlns:p14="http://schemas.microsoft.com/office/powerpoint/2010/main" val="220055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9" name="Title 10"/>
          <p:cNvSpPr>
            <a:spLocks noGrp="1"/>
          </p:cNvSpPr>
          <p:nvPr>
            <p:ph type="title"/>
          </p:nvPr>
        </p:nvSpPr>
        <p:spPr>
          <a:xfrm>
            <a:off x="609601" y="3406140"/>
            <a:ext cx="6865620" cy="1472493"/>
          </a:xfrm>
        </p:spPr>
        <p:txBody>
          <a:bodyPr anchor="b" anchorCtr="0"/>
          <a:lstStyle/>
          <a:p>
            <a:r>
              <a:rPr lang="en-US"/>
              <a:t>Click to edit Master title style</a:t>
            </a:r>
            <a:endParaRPr lang="en-NZ" dirty="0"/>
          </a:p>
        </p:txBody>
      </p:sp>
      <p:sp>
        <p:nvSpPr>
          <p:cNvPr id="10" name="Text Placeholder 12"/>
          <p:cNvSpPr>
            <a:spLocks noGrp="1"/>
          </p:cNvSpPr>
          <p:nvPr>
            <p:ph type="body" sz="quarter" idx="10" hasCustomPrompt="1"/>
          </p:nvPr>
        </p:nvSpPr>
        <p:spPr>
          <a:xfrm>
            <a:off x="609600" y="5086352"/>
            <a:ext cx="6865618" cy="476249"/>
          </a:xfrm>
        </p:spPr>
        <p:txBody>
          <a:bodyPr>
            <a:normAutofit/>
          </a:bodyPr>
          <a:lstStyle>
            <a:lvl1pPr>
              <a:lnSpc>
                <a:spcPct val="100000"/>
              </a:lnSpc>
              <a:defRPr sz="1600" b="1" cap="all" baseline="0">
                <a:solidFill>
                  <a:schemeClr val="tx1"/>
                </a:solidFill>
              </a:defRPr>
            </a:lvl1pPr>
          </a:lstStyle>
          <a:p>
            <a:pPr lvl="0"/>
            <a:r>
              <a:rPr lang="en-US" dirty="0"/>
              <a:t>Click to edit master subtitle text</a:t>
            </a:r>
          </a:p>
        </p:txBody>
      </p:sp>
      <p:sp>
        <p:nvSpPr>
          <p:cNvPr id="12" name="Text Placeholder 15"/>
          <p:cNvSpPr>
            <a:spLocks noGrp="1"/>
          </p:cNvSpPr>
          <p:nvPr>
            <p:ph type="body" sz="quarter" idx="11" hasCustomPrompt="1"/>
          </p:nvPr>
        </p:nvSpPr>
        <p:spPr>
          <a:xfrm>
            <a:off x="609600" y="5854700"/>
            <a:ext cx="3699933" cy="304800"/>
          </a:xfrm>
        </p:spPr>
        <p:txBody>
          <a:bodyPr>
            <a:normAutofit/>
          </a:bodyPr>
          <a:lstStyle>
            <a:lvl1pPr>
              <a:defRPr sz="1200"/>
            </a:lvl1pPr>
          </a:lstStyle>
          <a:p>
            <a:pPr lvl="0"/>
            <a:r>
              <a:rPr lang="en-US" dirty="0"/>
              <a:t>Edit Date</a:t>
            </a:r>
            <a:endParaRPr lang="en-NZ" dirty="0"/>
          </a:p>
        </p:txBody>
      </p:sp>
      <p:sp>
        <p:nvSpPr>
          <p:cNvPr id="13" name="Footer Placeholder 12"/>
          <p:cNvSpPr>
            <a:spLocks noGrp="1"/>
          </p:cNvSpPr>
          <p:nvPr>
            <p:ph type="ftr" sz="quarter" idx="12"/>
          </p:nvPr>
        </p:nvSpPr>
        <p:spPr>
          <a:xfrm>
            <a:off x="7475221" y="6394668"/>
            <a:ext cx="4114800" cy="288000"/>
          </a:xfrm>
        </p:spPr>
        <p:txBody>
          <a:bodyPr/>
          <a:lstStyle>
            <a:lvl1pPr algn="r">
              <a:defRPr/>
            </a:lvl1pPr>
          </a:lstStyle>
          <a:p>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382" y="664928"/>
            <a:ext cx="1372063" cy="1276019"/>
          </a:xfrm>
          <a:prstGeom prst="rect">
            <a:avLst/>
          </a:prstGeom>
        </p:spPr>
      </p:pic>
      <p:grpSp>
        <p:nvGrpSpPr>
          <p:cNvPr id="14" name="Group 13"/>
          <p:cNvGrpSpPr/>
          <p:nvPr userDrawn="1"/>
        </p:nvGrpSpPr>
        <p:grpSpPr>
          <a:xfrm>
            <a:off x="2105795" y="0"/>
            <a:ext cx="10086204" cy="4550041"/>
            <a:chOff x="2105795" y="0"/>
            <a:chExt cx="10086204" cy="4550041"/>
          </a:xfrm>
        </p:grpSpPr>
        <p:sp>
          <p:nvSpPr>
            <p:cNvPr id="15" name="Freeform 14"/>
            <p:cNvSpPr/>
            <p:nvPr userDrawn="1"/>
          </p:nvSpPr>
          <p:spPr>
            <a:xfrm rot="10800000" flipH="1">
              <a:off x="2105795" y="0"/>
              <a:ext cx="10086204" cy="4506499"/>
            </a:xfrm>
            <a:custGeom>
              <a:avLst/>
              <a:gdLst>
                <a:gd name="connsiteX0" fmla="*/ 0 w 10086204"/>
                <a:gd name="connsiteY0" fmla="*/ 4506499 h 4506499"/>
                <a:gd name="connsiteX1" fmla="*/ 10086204 w 10086204"/>
                <a:gd name="connsiteY1" fmla="*/ 4506499 h 4506499"/>
                <a:gd name="connsiteX2" fmla="*/ 10086204 w 10086204"/>
                <a:gd name="connsiteY2" fmla="*/ 907690 h 4506499"/>
                <a:gd name="connsiteX3" fmla="*/ 8828812 w 10086204"/>
                <a:gd name="connsiteY3" fmla="*/ 179706 h 4506499"/>
                <a:gd name="connsiteX4" fmla="*/ 8828812 w 10086204"/>
                <a:gd name="connsiteY4" fmla="*/ 182596 h 4506499"/>
                <a:gd name="connsiteX5" fmla="*/ 8800745 w 10086204"/>
                <a:gd name="connsiteY5" fmla="*/ 165544 h 4506499"/>
                <a:gd name="connsiteX6" fmla="*/ 8146959 w 10086204"/>
                <a:gd name="connsiteY6" fmla="*/ 0 h 4506499"/>
                <a:gd name="connsiteX7" fmla="*/ 7493173 w 10086204"/>
                <a:gd name="connsiteY7" fmla="*/ 165544 h 4506499"/>
                <a:gd name="connsiteX8" fmla="*/ 7399326 w 10086204"/>
                <a:gd name="connsiteY8" fmla="*/ 222558 h 450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204" h="4506499">
                  <a:moveTo>
                    <a:pt x="0" y="4506499"/>
                  </a:moveTo>
                  <a:lnTo>
                    <a:pt x="10086204" y="4506499"/>
                  </a:lnTo>
                  <a:lnTo>
                    <a:pt x="10086204" y="907690"/>
                  </a:lnTo>
                  <a:lnTo>
                    <a:pt x="8828812" y="179706"/>
                  </a:lnTo>
                  <a:lnTo>
                    <a:pt x="8828812" y="182596"/>
                  </a:lnTo>
                  <a:lnTo>
                    <a:pt x="8800745" y="165544"/>
                  </a:lnTo>
                  <a:cubicBezTo>
                    <a:pt x="8606399" y="59969"/>
                    <a:pt x="8383682" y="0"/>
                    <a:pt x="8146959" y="0"/>
                  </a:cubicBezTo>
                  <a:cubicBezTo>
                    <a:pt x="7910236" y="0"/>
                    <a:pt x="7687520" y="59969"/>
                    <a:pt x="7493173" y="165544"/>
                  </a:cubicBezTo>
                  <a:lnTo>
                    <a:pt x="7399326" y="2225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NZ"/>
            </a:p>
          </p:txBody>
        </p:sp>
        <p:sp>
          <p:nvSpPr>
            <p:cNvPr id="16" name="Freeform 15"/>
            <p:cNvSpPr/>
            <p:nvPr userDrawn="1"/>
          </p:nvSpPr>
          <p:spPr>
            <a:xfrm rot="10800000" flipH="1">
              <a:off x="2364419" y="0"/>
              <a:ext cx="9827580" cy="4550041"/>
            </a:xfrm>
            <a:custGeom>
              <a:avLst/>
              <a:gdLst>
                <a:gd name="connsiteX0" fmla="*/ 0 w 9827580"/>
                <a:gd name="connsiteY0" fmla="*/ 4550041 h 4550041"/>
                <a:gd name="connsiteX1" fmla="*/ 9827580 w 9827580"/>
                <a:gd name="connsiteY1" fmla="*/ 4550041 h 4550041"/>
                <a:gd name="connsiteX2" fmla="*/ 9827580 w 9827580"/>
                <a:gd name="connsiteY2" fmla="*/ 714415 h 4550041"/>
                <a:gd name="connsiteX3" fmla="*/ 8904018 w 9827580"/>
                <a:gd name="connsiteY3" fmla="*/ 179706 h 4550041"/>
                <a:gd name="connsiteX4" fmla="*/ 8904018 w 9827580"/>
                <a:gd name="connsiteY4" fmla="*/ 182596 h 4550041"/>
                <a:gd name="connsiteX5" fmla="*/ 8875951 w 9827580"/>
                <a:gd name="connsiteY5" fmla="*/ 165544 h 4550041"/>
                <a:gd name="connsiteX6" fmla="*/ 8222165 w 9827580"/>
                <a:gd name="connsiteY6" fmla="*/ 0 h 4550041"/>
                <a:gd name="connsiteX7" fmla="*/ 7568379 w 9827580"/>
                <a:gd name="connsiteY7" fmla="*/ 165544 h 4550041"/>
                <a:gd name="connsiteX8" fmla="*/ 7474532 w 9827580"/>
                <a:gd name="connsiteY8" fmla="*/ 222558 h 455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7580" h="4550041">
                  <a:moveTo>
                    <a:pt x="0" y="4550041"/>
                  </a:moveTo>
                  <a:lnTo>
                    <a:pt x="9827580" y="4550041"/>
                  </a:lnTo>
                  <a:lnTo>
                    <a:pt x="9827580" y="714415"/>
                  </a:lnTo>
                  <a:lnTo>
                    <a:pt x="8904018" y="179706"/>
                  </a:lnTo>
                  <a:lnTo>
                    <a:pt x="8904018" y="182596"/>
                  </a:lnTo>
                  <a:lnTo>
                    <a:pt x="8875951" y="165544"/>
                  </a:lnTo>
                  <a:cubicBezTo>
                    <a:pt x="8681605" y="59969"/>
                    <a:pt x="8458888" y="0"/>
                    <a:pt x="8222165" y="0"/>
                  </a:cubicBezTo>
                  <a:cubicBezTo>
                    <a:pt x="7985442" y="0"/>
                    <a:pt x="7762727" y="59969"/>
                    <a:pt x="7568379" y="165544"/>
                  </a:cubicBezTo>
                  <a:lnTo>
                    <a:pt x="7474532" y="2225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00000"/>
                </a:lnSpc>
              </a:pPr>
              <a:endParaRPr lang="en-NZ"/>
            </a:p>
          </p:txBody>
        </p:sp>
      </p:grpSp>
    </p:spTree>
    <p:extLst>
      <p:ext uri="{BB962C8B-B14F-4D97-AF65-F5344CB8AC3E}">
        <p14:creationId xmlns:p14="http://schemas.microsoft.com/office/powerpoint/2010/main" val="1963849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ssociated Logo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baseline="0"/>
            </a:lvl1pPr>
          </a:lstStyle>
          <a:p>
            <a:r>
              <a:rPr lang="en-US" dirty="0"/>
              <a:t>Associated Logos</a:t>
            </a:r>
            <a:endParaRPr lang="en-NZ" dirty="0"/>
          </a:p>
        </p:txBody>
      </p:sp>
      <p:sp>
        <p:nvSpPr>
          <p:cNvPr id="6" name="Text Placeholder 5"/>
          <p:cNvSpPr>
            <a:spLocks noGrp="1"/>
          </p:cNvSpPr>
          <p:nvPr>
            <p:ph type="body" sz="quarter" idx="12" hasCustomPrompt="1"/>
          </p:nvPr>
        </p:nvSpPr>
        <p:spPr>
          <a:xfrm>
            <a:off x="609600" y="946150"/>
            <a:ext cx="10972800" cy="349250"/>
          </a:xfrm>
        </p:spPr>
        <p:txBody>
          <a:bodyPr tIns="0" bIns="0" anchor="ctr" anchorCtr="0">
            <a:normAutofit/>
          </a:bodyPr>
          <a:lstStyle>
            <a:lvl1pPr>
              <a:defRPr sz="1600" b="1" i="0" cap="all" spc="300" baseline="0">
                <a:solidFill>
                  <a:schemeClr val="accent1"/>
                </a:solidFill>
              </a:defRPr>
            </a:lvl1pPr>
          </a:lstStyle>
          <a:p>
            <a:pPr lvl="0"/>
            <a:r>
              <a:rPr lang="en-US" dirty="0"/>
              <a:t>Subtitle Text</a:t>
            </a:r>
            <a:endParaRPr lang="en-NZ" dirty="0"/>
          </a:p>
        </p:txBody>
      </p:sp>
      <p:sp>
        <p:nvSpPr>
          <p:cNvPr id="9" name="Picture Placeholder 9"/>
          <p:cNvSpPr>
            <a:spLocks noGrp="1"/>
          </p:cNvSpPr>
          <p:nvPr>
            <p:ph type="pic" sz="quarter" idx="15" hasCustomPrompt="1"/>
          </p:nvPr>
        </p:nvSpPr>
        <p:spPr>
          <a:xfrm>
            <a:off x="609600" y="1622427"/>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13" name="Picture Placeholder 9"/>
          <p:cNvSpPr>
            <a:spLocks noGrp="1"/>
          </p:cNvSpPr>
          <p:nvPr>
            <p:ph type="pic" sz="quarter" idx="19" hasCustomPrompt="1"/>
          </p:nvPr>
        </p:nvSpPr>
        <p:spPr>
          <a:xfrm>
            <a:off x="609600" y="27336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17" name="Picture Placeholder 9"/>
          <p:cNvSpPr>
            <a:spLocks noGrp="1"/>
          </p:cNvSpPr>
          <p:nvPr>
            <p:ph type="pic" sz="quarter" idx="23" hasCustomPrompt="1"/>
          </p:nvPr>
        </p:nvSpPr>
        <p:spPr>
          <a:xfrm>
            <a:off x="609600" y="381952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21" name="Picture Placeholder 9"/>
          <p:cNvSpPr>
            <a:spLocks noGrp="1"/>
          </p:cNvSpPr>
          <p:nvPr>
            <p:ph type="pic" sz="quarter" idx="27" hasCustomPrompt="1"/>
          </p:nvPr>
        </p:nvSpPr>
        <p:spPr>
          <a:xfrm>
            <a:off x="609600" y="49434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25" name="Picture Placeholder 9"/>
          <p:cNvSpPr>
            <a:spLocks noGrp="1"/>
          </p:cNvSpPr>
          <p:nvPr>
            <p:ph type="pic" sz="quarter" idx="28" hasCustomPrompt="1"/>
          </p:nvPr>
        </p:nvSpPr>
        <p:spPr>
          <a:xfrm>
            <a:off x="2458560" y="1622427"/>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26" name="Picture Placeholder 9"/>
          <p:cNvSpPr>
            <a:spLocks noGrp="1"/>
          </p:cNvSpPr>
          <p:nvPr>
            <p:ph type="pic" sz="quarter" idx="29" hasCustomPrompt="1"/>
          </p:nvPr>
        </p:nvSpPr>
        <p:spPr>
          <a:xfrm>
            <a:off x="2458560" y="27336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27" name="Picture Placeholder 9"/>
          <p:cNvSpPr>
            <a:spLocks noGrp="1"/>
          </p:cNvSpPr>
          <p:nvPr>
            <p:ph type="pic" sz="quarter" idx="30" hasCustomPrompt="1"/>
          </p:nvPr>
        </p:nvSpPr>
        <p:spPr>
          <a:xfrm>
            <a:off x="2458560" y="381952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28" name="Picture Placeholder 9"/>
          <p:cNvSpPr>
            <a:spLocks noGrp="1"/>
          </p:cNvSpPr>
          <p:nvPr>
            <p:ph type="pic" sz="quarter" idx="31" hasCustomPrompt="1"/>
          </p:nvPr>
        </p:nvSpPr>
        <p:spPr>
          <a:xfrm>
            <a:off x="2458560" y="49434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29" name="Picture Placeholder 9"/>
          <p:cNvSpPr>
            <a:spLocks noGrp="1"/>
          </p:cNvSpPr>
          <p:nvPr>
            <p:ph type="pic" sz="quarter" idx="32" hasCustomPrompt="1"/>
          </p:nvPr>
        </p:nvSpPr>
        <p:spPr>
          <a:xfrm>
            <a:off x="4307520" y="1622427"/>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0" name="Picture Placeholder 9"/>
          <p:cNvSpPr>
            <a:spLocks noGrp="1"/>
          </p:cNvSpPr>
          <p:nvPr>
            <p:ph type="pic" sz="quarter" idx="33" hasCustomPrompt="1"/>
          </p:nvPr>
        </p:nvSpPr>
        <p:spPr>
          <a:xfrm>
            <a:off x="4307520" y="27336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1" name="Picture Placeholder 9"/>
          <p:cNvSpPr>
            <a:spLocks noGrp="1"/>
          </p:cNvSpPr>
          <p:nvPr>
            <p:ph type="pic" sz="quarter" idx="34" hasCustomPrompt="1"/>
          </p:nvPr>
        </p:nvSpPr>
        <p:spPr>
          <a:xfrm>
            <a:off x="4307520" y="381952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2" name="Picture Placeholder 9"/>
          <p:cNvSpPr>
            <a:spLocks noGrp="1"/>
          </p:cNvSpPr>
          <p:nvPr>
            <p:ph type="pic" sz="quarter" idx="35" hasCustomPrompt="1"/>
          </p:nvPr>
        </p:nvSpPr>
        <p:spPr>
          <a:xfrm>
            <a:off x="4307520" y="49434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3" name="Picture Placeholder 9"/>
          <p:cNvSpPr>
            <a:spLocks noGrp="1"/>
          </p:cNvSpPr>
          <p:nvPr>
            <p:ph type="pic" sz="quarter" idx="36" hasCustomPrompt="1"/>
          </p:nvPr>
        </p:nvSpPr>
        <p:spPr>
          <a:xfrm>
            <a:off x="9854402" y="1622427"/>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4" name="Picture Placeholder 9"/>
          <p:cNvSpPr>
            <a:spLocks noGrp="1"/>
          </p:cNvSpPr>
          <p:nvPr>
            <p:ph type="pic" sz="quarter" idx="37" hasCustomPrompt="1"/>
          </p:nvPr>
        </p:nvSpPr>
        <p:spPr>
          <a:xfrm>
            <a:off x="9854402" y="27336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5" name="Picture Placeholder 9"/>
          <p:cNvSpPr>
            <a:spLocks noGrp="1"/>
          </p:cNvSpPr>
          <p:nvPr>
            <p:ph type="pic" sz="quarter" idx="38" hasCustomPrompt="1"/>
          </p:nvPr>
        </p:nvSpPr>
        <p:spPr>
          <a:xfrm>
            <a:off x="9854402" y="381952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6" name="Picture Placeholder 9"/>
          <p:cNvSpPr>
            <a:spLocks noGrp="1"/>
          </p:cNvSpPr>
          <p:nvPr>
            <p:ph type="pic" sz="quarter" idx="39" hasCustomPrompt="1"/>
          </p:nvPr>
        </p:nvSpPr>
        <p:spPr>
          <a:xfrm>
            <a:off x="9854402" y="49434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7" name="Picture Placeholder 9"/>
          <p:cNvSpPr>
            <a:spLocks noGrp="1"/>
          </p:cNvSpPr>
          <p:nvPr>
            <p:ph type="pic" sz="quarter" idx="40" hasCustomPrompt="1"/>
          </p:nvPr>
        </p:nvSpPr>
        <p:spPr>
          <a:xfrm>
            <a:off x="8005440" y="1622427"/>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8" name="Picture Placeholder 9"/>
          <p:cNvSpPr>
            <a:spLocks noGrp="1"/>
          </p:cNvSpPr>
          <p:nvPr>
            <p:ph type="pic" sz="quarter" idx="41" hasCustomPrompt="1"/>
          </p:nvPr>
        </p:nvSpPr>
        <p:spPr>
          <a:xfrm>
            <a:off x="8005440" y="27336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39" name="Picture Placeholder 9"/>
          <p:cNvSpPr>
            <a:spLocks noGrp="1"/>
          </p:cNvSpPr>
          <p:nvPr>
            <p:ph type="pic" sz="quarter" idx="42" hasCustomPrompt="1"/>
          </p:nvPr>
        </p:nvSpPr>
        <p:spPr>
          <a:xfrm>
            <a:off x="8005440" y="381952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40" name="Picture Placeholder 9"/>
          <p:cNvSpPr>
            <a:spLocks noGrp="1"/>
          </p:cNvSpPr>
          <p:nvPr>
            <p:ph type="pic" sz="quarter" idx="43" hasCustomPrompt="1"/>
          </p:nvPr>
        </p:nvSpPr>
        <p:spPr>
          <a:xfrm>
            <a:off x="8005440" y="49434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41" name="Picture Placeholder 9"/>
          <p:cNvSpPr>
            <a:spLocks noGrp="1"/>
          </p:cNvSpPr>
          <p:nvPr>
            <p:ph type="pic" sz="quarter" idx="44" hasCustomPrompt="1"/>
          </p:nvPr>
        </p:nvSpPr>
        <p:spPr>
          <a:xfrm>
            <a:off x="6156480" y="1622427"/>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42" name="Picture Placeholder 9"/>
          <p:cNvSpPr>
            <a:spLocks noGrp="1"/>
          </p:cNvSpPr>
          <p:nvPr>
            <p:ph type="pic" sz="quarter" idx="45" hasCustomPrompt="1"/>
          </p:nvPr>
        </p:nvSpPr>
        <p:spPr>
          <a:xfrm>
            <a:off x="6156480" y="27336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43" name="Picture Placeholder 9"/>
          <p:cNvSpPr>
            <a:spLocks noGrp="1"/>
          </p:cNvSpPr>
          <p:nvPr>
            <p:ph type="pic" sz="quarter" idx="46" hasCustomPrompt="1"/>
          </p:nvPr>
        </p:nvSpPr>
        <p:spPr>
          <a:xfrm>
            <a:off x="6156480" y="381952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
        <p:nvSpPr>
          <p:cNvPr id="44" name="Picture Placeholder 9"/>
          <p:cNvSpPr>
            <a:spLocks noGrp="1"/>
          </p:cNvSpPr>
          <p:nvPr>
            <p:ph type="pic" sz="quarter" idx="47" hasCustomPrompt="1"/>
          </p:nvPr>
        </p:nvSpPr>
        <p:spPr>
          <a:xfrm>
            <a:off x="6156480" y="4943478"/>
            <a:ext cx="1728000" cy="841373"/>
          </a:xfrm>
          <a:solidFill>
            <a:schemeClr val="bg1">
              <a:lumMod val="85000"/>
            </a:schemeClr>
          </a:solidFill>
        </p:spPr>
        <p:txBody>
          <a:bodyPr anchor="ctr" anchorCtr="0">
            <a:normAutofit/>
          </a:bodyPr>
          <a:lstStyle>
            <a:lvl1pPr algn="ctr">
              <a:defRPr sz="1200"/>
            </a:lvl1pPr>
          </a:lstStyle>
          <a:p>
            <a:r>
              <a:rPr lang="en-NZ" dirty="0"/>
              <a:t>Logo</a:t>
            </a:r>
          </a:p>
        </p:txBody>
      </p:sp>
    </p:spTree>
    <p:extLst>
      <p:ext uri="{BB962C8B-B14F-4D97-AF65-F5344CB8AC3E}">
        <p14:creationId xmlns:p14="http://schemas.microsoft.com/office/powerpoint/2010/main" val="1957155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ssociated Logo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baseline="0"/>
            </a:lvl1pPr>
          </a:lstStyle>
          <a:p>
            <a:r>
              <a:rPr lang="en-US" dirty="0"/>
              <a:t>Associated Logos</a:t>
            </a:r>
            <a:endParaRPr lang="en-NZ" dirty="0"/>
          </a:p>
        </p:txBody>
      </p:sp>
      <p:sp>
        <p:nvSpPr>
          <p:cNvPr id="6" name="Text Placeholder 5"/>
          <p:cNvSpPr>
            <a:spLocks noGrp="1"/>
          </p:cNvSpPr>
          <p:nvPr>
            <p:ph type="body" sz="quarter" idx="12" hasCustomPrompt="1"/>
          </p:nvPr>
        </p:nvSpPr>
        <p:spPr>
          <a:xfrm>
            <a:off x="609600" y="946150"/>
            <a:ext cx="10972800" cy="349250"/>
          </a:xfrm>
        </p:spPr>
        <p:txBody>
          <a:bodyPr tIns="0" bIns="0" anchor="ctr" anchorCtr="0">
            <a:normAutofit/>
          </a:bodyPr>
          <a:lstStyle>
            <a:lvl1pPr>
              <a:defRPr sz="1600" b="1" i="0" cap="all" spc="300" baseline="0">
                <a:solidFill>
                  <a:schemeClr val="accent1"/>
                </a:solidFill>
              </a:defRPr>
            </a:lvl1pPr>
          </a:lstStyle>
          <a:p>
            <a:pPr lvl="0"/>
            <a:r>
              <a:rPr lang="en-US" dirty="0"/>
              <a:t>Subtitle Text</a:t>
            </a:r>
            <a:endParaRPr lang="en-NZ" dirty="0"/>
          </a:p>
        </p:txBody>
      </p:sp>
      <p:sp>
        <p:nvSpPr>
          <p:cNvPr id="9" name="Picture Placeholder 9"/>
          <p:cNvSpPr>
            <a:spLocks noGrp="1"/>
          </p:cNvSpPr>
          <p:nvPr>
            <p:ph type="pic" sz="quarter" idx="15" hasCustomPrompt="1"/>
          </p:nvPr>
        </p:nvSpPr>
        <p:spPr>
          <a:xfrm>
            <a:off x="609600" y="1622427"/>
            <a:ext cx="3429000" cy="1814193"/>
          </a:xfrm>
          <a:solidFill>
            <a:schemeClr val="bg1">
              <a:lumMod val="85000"/>
            </a:schemeClr>
          </a:solidFill>
        </p:spPr>
        <p:txBody>
          <a:bodyPr anchor="ctr" anchorCtr="0">
            <a:normAutofit/>
          </a:bodyPr>
          <a:lstStyle>
            <a:lvl1pPr algn="ctr">
              <a:defRPr sz="1200"/>
            </a:lvl1pPr>
          </a:lstStyle>
          <a:p>
            <a:r>
              <a:rPr lang="en-NZ" dirty="0"/>
              <a:t>Logo</a:t>
            </a:r>
          </a:p>
        </p:txBody>
      </p:sp>
      <p:sp>
        <p:nvSpPr>
          <p:cNvPr id="45" name="Picture Placeholder 9"/>
          <p:cNvSpPr>
            <a:spLocks noGrp="1"/>
          </p:cNvSpPr>
          <p:nvPr>
            <p:ph type="pic" sz="quarter" idx="16" hasCustomPrompt="1"/>
          </p:nvPr>
        </p:nvSpPr>
        <p:spPr>
          <a:xfrm>
            <a:off x="609600" y="4053207"/>
            <a:ext cx="3429000" cy="1814193"/>
          </a:xfrm>
          <a:solidFill>
            <a:schemeClr val="bg1">
              <a:lumMod val="85000"/>
            </a:schemeClr>
          </a:solidFill>
        </p:spPr>
        <p:txBody>
          <a:bodyPr anchor="ctr" anchorCtr="0">
            <a:normAutofit/>
          </a:bodyPr>
          <a:lstStyle>
            <a:lvl1pPr algn="ctr">
              <a:defRPr sz="1200"/>
            </a:lvl1pPr>
          </a:lstStyle>
          <a:p>
            <a:r>
              <a:rPr lang="en-NZ" dirty="0"/>
              <a:t>Logo</a:t>
            </a:r>
          </a:p>
        </p:txBody>
      </p:sp>
      <p:sp>
        <p:nvSpPr>
          <p:cNvPr id="46" name="Picture Placeholder 9"/>
          <p:cNvSpPr>
            <a:spLocks noGrp="1"/>
          </p:cNvSpPr>
          <p:nvPr>
            <p:ph type="pic" sz="quarter" idx="17" hasCustomPrompt="1"/>
          </p:nvPr>
        </p:nvSpPr>
        <p:spPr>
          <a:xfrm>
            <a:off x="8153400" y="1622427"/>
            <a:ext cx="3429000" cy="1814193"/>
          </a:xfrm>
          <a:solidFill>
            <a:schemeClr val="bg1">
              <a:lumMod val="85000"/>
            </a:schemeClr>
          </a:solidFill>
        </p:spPr>
        <p:txBody>
          <a:bodyPr anchor="ctr" anchorCtr="0">
            <a:normAutofit/>
          </a:bodyPr>
          <a:lstStyle>
            <a:lvl1pPr algn="ctr">
              <a:defRPr sz="1200"/>
            </a:lvl1pPr>
          </a:lstStyle>
          <a:p>
            <a:r>
              <a:rPr lang="en-NZ" dirty="0"/>
              <a:t>Logo</a:t>
            </a:r>
          </a:p>
        </p:txBody>
      </p:sp>
      <p:sp>
        <p:nvSpPr>
          <p:cNvPr id="47" name="Picture Placeholder 9"/>
          <p:cNvSpPr>
            <a:spLocks noGrp="1"/>
          </p:cNvSpPr>
          <p:nvPr>
            <p:ph type="pic" sz="quarter" idx="18" hasCustomPrompt="1"/>
          </p:nvPr>
        </p:nvSpPr>
        <p:spPr>
          <a:xfrm>
            <a:off x="8153400" y="4053207"/>
            <a:ext cx="3429000" cy="1814193"/>
          </a:xfrm>
          <a:solidFill>
            <a:schemeClr val="bg1">
              <a:lumMod val="85000"/>
            </a:schemeClr>
          </a:solidFill>
        </p:spPr>
        <p:txBody>
          <a:bodyPr anchor="ctr" anchorCtr="0">
            <a:normAutofit/>
          </a:bodyPr>
          <a:lstStyle>
            <a:lvl1pPr algn="ctr">
              <a:defRPr sz="1200"/>
            </a:lvl1pPr>
          </a:lstStyle>
          <a:p>
            <a:r>
              <a:rPr lang="en-NZ" dirty="0"/>
              <a:t>Logo</a:t>
            </a:r>
          </a:p>
        </p:txBody>
      </p:sp>
      <p:sp>
        <p:nvSpPr>
          <p:cNvPr id="48" name="Picture Placeholder 9"/>
          <p:cNvSpPr>
            <a:spLocks noGrp="1"/>
          </p:cNvSpPr>
          <p:nvPr>
            <p:ph type="pic" sz="quarter" idx="19" hasCustomPrompt="1"/>
          </p:nvPr>
        </p:nvSpPr>
        <p:spPr>
          <a:xfrm>
            <a:off x="4373880" y="1622427"/>
            <a:ext cx="3429000" cy="1814193"/>
          </a:xfrm>
          <a:solidFill>
            <a:schemeClr val="bg1">
              <a:lumMod val="85000"/>
            </a:schemeClr>
          </a:solidFill>
        </p:spPr>
        <p:txBody>
          <a:bodyPr anchor="ctr" anchorCtr="0">
            <a:normAutofit/>
          </a:bodyPr>
          <a:lstStyle>
            <a:lvl1pPr algn="ctr">
              <a:defRPr sz="1200"/>
            </a:lvl1pPr>
          </a:lstStyle>
          <a:p>
            <a:r>
              <a:rPr lang="en-NZ" dirty="0"/>
              <a:t>Logo</a:t>
            </a:r>
          </a:p>
        </p:txBody>
      </p:sp>
      <p:sp>
        <p:nvSpPr>
          <p:cNvPr id="49" name="Picture Placeholder 9"/>
          <p:cNvSpPr>
            <a:spLocks noGrp="1"/>
          </p:cNvSpPr>
          <p:nvPr>
            <p:ph type="pic" sz="quarter" idx="20" hasCustomPrompt="1"/>
          </p:nvPr>
        </p:nvSpPr>
        <p:spPr>
          <a:xfrm>
            <a:off x="4373880" y="4053207"/>
            <a:ext cx="3429000" cy="1814193"/>
          </a:xfrm>
          <a:solidFill>
            <a:schemeClr val="bg1">
              <a:lumMod val="85000"/>
            </a:schemeClr>
          </a:solidFill>
        </p:spPr>
        <p:txBody>
          <a:bodyPr anchor="ctr" anchorCtr="0">
            <a:normAutofit/>
          </a:bodyPr>
          <a:lstStyle>
            <a:lvl1pPr algn="ctr">
              <a:defRPr sz="1200"/>
            </a:lvl1pPr>
          </a:lstStyle>
          <a:p>
            <a:r>
              <a:rPr lang="en-NZ" dirty="0"/>
              <a:t>Logo</a:t>
            </a:r>
          </a:p>
        </p:txBody>
      </p:sp>
    </p:spTree>
    <p:extLst>
      <p:ext uri="{BB962C8B-B14F-4D97-AF65-F5344CB8AC3E}">
        <p14:creationId xmlns:p14="http://schemas.microsoft.com/office/powerpoint/2010/main" val="1042886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ssociated Logo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Group Bio Slide</a:t>
            </a:r>
            <a:endParaRPr lang="en-NZ" dirty="0"/>
          </a:p>
        </p:txBody>
      </p:sp>
      <p:sp>
        <p:nvSpPr>
          <p:cNvPr id="6" name="Text Placeholder 5"/>
          <p:cNvSpPr>
            <a:spLocks noGrp="1"/>
          </p:cNvSpPr>
          <p:nvPr>
            <p:ph type="body" sz="quarter" idx="12" hasCustomPrompt="1"/>
          </p:nvPr>
        </p:nvSpPr>
        <p:spPr>
          <a:xfrm>
            <a:off x="609600" y="946150"/>
            <a:ext cx="10972800" cy="349250"/>
          </a:xfrm>
        </p:spPr>
        <p:txBody>
          <a:bodyPr tIns="0" bIns="0" anchor="ctr" anchorCtr="0">
            <a:normAutofit/>
          </a:bodyPr>
          <a:lstStyle>
            <a:lvl1pPr>
              <a:defRPr sz="1600" b="1" i="0" cap="all" spc="300" baseline="0">
                <a:solidFill>
                  <a:schemeClr val="accent1"/>
                </a:solidFill>
              </a:defRPr>
            </a:lvl1pPr>
          </a:lstStyle>
          <a:p>
            <a:pPr lvl="0"/>
            <a:r>
              <a:rPr lang="en-US" dirty="0"/>
              <a:t>Subtitle Text</a:t>
            </a:r>
            <a:endParaRPr lang="en-NZ" dirty="0"/>
          </a:p>
        </p:txBody>
      </p:sp>
      <p:sp>
        <p:nvSpPr>
          <p:cNvPr id="7" name="Picture Placeholder 9"/>
          <p:cNvSpPr>
            <a:spLocks noGrp="1"/>
          </p:cNvSpPr>
          <p:nvPr>
            <p:ph type="pic" sz="quarter" idx="15" hasCustomPrompt="1"/>
          </p:nvPr>
        </p:nvSpPr>
        <p:spPr>
          <a:xfrm>
            <a:off x="609600" y="1835151"/>
            <a:ext cx="1026000" cy="1155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8" name="Text Placeholder 8"/>
          <p:cNvSpPr>
            <a:spLocks noGrp="1"/>
          </p:cNvSpPr>
          <p:nvPr>
            <p:ph type="body" sz="quarter" idx="16"/>
          </p:nvPr>
        </p:nvSpPr>
        <p:spPr>
          <a:xfrm>
            <a:off x="609600" y="3140077"/>
            <a:ext cx="2345267" cy="371474"/>
          </a:xfrm>
        </p:spPr>
        <p:txBody>
          <a:bodyPr lIns="0" rIns="0" anchor="ctr" anchorCtr="0">
            <a:normAutofit/>
          </a:bodyPr>
          <a:lstStyle>
            <a:lvl1pPr>
              <a:lnSpc>
                <a:spcPct val="100000"/>
              </a:lnSpc>
              <a:defRPr sz="1400" b="0" baseline="0">
                <a:solidFill>
                  <a:schemeClr val="tx1"/>
                </a:solidFill>
              </a:defRPr>
            </a:lvl1pPr>
          </a:lstStyle>
          <a:p>
            <a:pPr lvl="0"/>
            <a:r>
              <a:rPr lang="en-US"/>
              <a:t>Edit Master text styles</a:t>
            </a:r>
          </a:p>
        </p:txBody>
      </p:sp>
      <p:sp>
        <p:nvSpPr>
          <p:cNvPr id="10" name="Picture Placeholder 9"/>
          <p:cNvSpPr>
            <a:spLocks noGrp="1"/>
          </p:cNvSpPr>
          <p:nvPr>
            <p:ph type="pic" sz="quarter" idx="18" hasCustomPrompt="1"/>
          </p:nvPr>
        </p:nvSpPr>
        <p:spPr>
          <a:xfrm>
            <a:off x="3445933" y="1835151"/>
            <a:ext cx="1026000" cy="1155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13" name="Picture Placeholder 9"/>
          <p:cNvSpPr>
            <a:spLocks noGrp="1"/>
          </p:cNvSpPr>
          <p:nvPr>
            <p:ph type="pic" sz="quarter" idx="21" hasCustomPrompt="1"/>
          </p:nvPr>
        </p:nvSpPr>
        <p:spPr>
          <a:xfrm>
            <a:off x="9237133" y="1835151"/>
            <a:ext cx="1026000" cy="1155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16" name="Picture Placeholder 9"/>
          <p:cNvSpPr>
            <a:spLocks noGrp="1"/>
          </p:cNvSpPr>
          <p:nvPr>
            <p:ph type="pic" sz="quarter" idx="24" hasCustomPrompt="1"/>
          </p:nvPr>
        </p:nvSpPr>
        <p:spPr>
          <a:xfrm>
            <a:off x="6409267" y="1835151"/>
            <a:ext cx="1026000" cy="1155701"/>
          </a:xfrm>
          <a:solidFill>
            <a:schemeClr val="bg1">
              <a:lumMod val="85000"/>
            </a:schemeClr>
          </a:solidFill>
        </p:spPr>
        <p:txBody>
          <a:bodyPr anchor="ctr" anchorCtr="0">
            <a:normAutofit/>
          </a:bodyPr>
          <a:lstStyle>
            <a:lvl1pPr algn="ctr">
              <a:defRPr sz="1200"/>
            </a:lvl1pPr>
          </a:lstStyle>
          <a:p>
            <a:r>
              <a:rPr lang="en-NZ" dirty="0"/>
              <a:t>Professional Portrait</a:t>
            </a:r>
          </a:p>
        </p:txBody>
      </p:sp>
      <p:sp>
        <p:nvSpPr>
          <p:cNvPr id="33" name="Text Placeholder 8"/>
          <p:cNvSpPr>
            <a:spLocks noGrp="1"/>
          </p:cNvSpPr>
          <p:nvPr>
            <p:ph type="body" sz="quarter" idx="25"/>
          </p:nvPr>
        </p:nvSpPr>
        <p:spPr>
          <a:xfrm>
            <a:off x="3445933" y="3140077"/>
            <a:ext cx="2345267" cy="371474"/>
          </a:xfrm>
        </p:spPr>
        <p:txBody>
          <a:bodyPr lIns="0" rIns="0" anchor="ctr" anchorCtr="0">
            <a:normAutofit/>
          </a:bodyPr>
          <a:lstStyle>
            <a:lvl1pPr>
              <a:lnSpc>
                <a:spcPct val="100000"/>
              </a:lnSpc>
              <a:defRPr sz="1400" b="0" baseline="0">
                <a:solidFill>
                  <a:schemeClr val="tx1"/>
                </a:solidFill>
              </a:defRPr>
            </a:lvl1pPr>
          </a:lstStyle>
          <a:p>
            <a:pPr lvl="0"/>
            <a:r>
              <a:rPr lang="en-US"/>
              <a:t>Edit Master text styles</a:t>
            </a:r>
          </a:p>
        </p:txBody>
      </p:sp>
      <p:sp>
        <p:nvSpPr>
          <p:cNvPr id="34" name="Text Placeholder 8"/>
          <p:cNvSpPr>
            <a:spLocks noGrp="1"/>
          </p:cNvSpPr>
          <p:nvPr>
            <p:ph type="body" sz="quarter" idx="26"/>
          </p:nvPr>
        </p:nvSpPr>
        <p:spPr>
          <a:xfrm>
            <a:off x="6409267" y="3140077"/>
            <a:ext cx="2345267" cy="371474"/>
          </a:xfrm>
        </p:spPr>
        <p:txBody>
          <a:bodyPr lIns="0" rIns="0" anchor="ctr" anchorCtr="0">
            <a:normAutofit/>
          </a:bodyPr>
          <a:lstStyle>
            <a:lvl1pPr>
              <a:lnSpc>
                <a:spcPct val="100000"/>
              </a:lnSpc>
              <a:defRPr sz="1400" b="0" baseline="0">
                <a:solidFill>
                  <a:schemeClr val="tx1"/>
                </a:solidFill>
              </a:defRPr>
            </a:lvl1pPr>
          </a:lstStyle>
          <a:p>
            <a:pPr lvl="0"/>
            <a:r>
              <a:rPr lang="en-US"/>
              <a:t>Edit Master text styles</a:t>
            </a:r>
          </a:p>
        </p:txBody>
      </p:sp>
      <p:sp>
        <p:nvSpPr>
          <p:cNvPr id="35" name="Text Placeholder 8"/>
          <p:cNvSpPr>
            <a:spLocks noGrp="1"/>
          </p:cNvSpPr>
          <p:nvPr>
            <p:ph type="body" sz="quarter" idx="27"/>
          </p:nvPr>
        </p:nvSpPr>
        <p:spPr>
          <a:xfrm>
            <a:off x="9237135" y="3140077"/>
            <a:ext cx="2345267" cy="371474"/>
          </a:xfrm>
        </p:spPr>
        <p:txBody>
          <a:bodyPr lIns="0" rIns="0" anchor="ctr" anchorCtr="0">
            <a:normAutofit/>
          </a:bodyPr>
          <a:lstStyle>
            <a:lvl1pPr>
              <a:lnSpc>
                <a:spcPct val="100000"/>
              </a:lnSpc>
              <a:defRPr sz="1400" b="0" baseline="0">
                <a:solidFill>
                  <a:schemeClr val="tx1"/>
                </a:solidFill>
              </a:defRPr>
            </a:lvl1pPr>
          </a:lstStyle>
          <a:p>
            <a:pPr lvl="0"/>
            <a:r>
              <a:rPr lang="en-US"/>
              <a:t>Edit Master text styles</a:t>
            </a:r>
          </a:p>
        </p:txBody>
      </p:sp>
      <p:sp>
        <p:nvSpPr>
          <p:cNvPr id="36" name="Picture Placeholder 9"/>
          <p:cNvSpPr>
            <a:spLocks noGrp="1"/>
          </p:cNvSpPr>
          <p:nvPr>
            <p:ph type="pic" sz="quarter" idx="28" hasCustomPrompt="1"/>
          </p:nvPr>
        </p:nvSpPr>
        <p:spPr>
          <a:xfrm>
            <a:off x="609600" y="4114800"/>
            <a:ext cx="1026000" cy="1155701"/>
          </a:xfrm>
          <a:solidFill>
            <a:schemeClr val="bg1">
              <a:lumMod val="85000"/>
            </a:schemeClr>
          </a:solidFill>
        </p:spPr>
        <p:txBody>
          <a:bodyPr anchor="ctr" anchorCtr="0">
            <a:normAutofit/>
          </a:bodyPr>
          <a:lstStyle>
            <a:lvl1pPr algn="ctr">
              <a:lnSpc>
                <a:spcPct val="100000"/>
              </a:lnSpc>
              <a:defRPr sz="1200"/>
            </a:lvl1pPr>
          </a:lstStyle>
          <a:p>
            <a:r>
              <a:rPr lang="en-NZ" dirty="0"/>
              <a:t>Professional Portrait</a:t>
            </a:r>
          </a:p>
        </p:txBody>
      </p:sp>
      <p:sp>
        <p:nvSpPr>
          <p:cNvPr id="37" name="Text Placeholder 8"/>
          <p:cNvSpPr>
            <a:spLocks noGrp="1"/>
          </p:cNvSpPr>
          <p:nvPr>
            <p:ph type="body" sz="quarter" idx="29"/>
          </p:nvPr>
        </p:nvSpPr>
        <p:spPr>
          <a:xfrm>
            <a:off x="609600" y="5419726"/>
            <a:ext cx="2345267" cy="371474"/>
          </a:xfrm>
        </p:spPr>
        <p:txBody>
          <a:bodyPr lIns="0" rIns="0" anchor="ctr" anchorCtr="0">
            <a:normAutofit/>
          </a:bodyPr>
          <a:lstStyle>
            <a:lvl1pPr>
              <a:lnSpc>
                <a:spcPct val="100000"/>
              </a:lnSpc>
              <a:defRPr sz="1400" b="0" baseline="0">
                <a:solidFill>
                  <a:schemeClr val="tx1"/>
                </a:solidFill>
              </a:defRPr>
            </a:lvl1pPr>
          </a:lstStyle>
          <a:p>
            <a:pPr lvl="0"/>
            <a:r>
              <a:rPr lang="en-US"/>
              <a:t>Edit Master text styles</a:t>
            </a:r>
          </a:p>
        </p:txBody>
      </p:sp>
      <p:sp>
        <p:nvSpPr>
          <p:cNvPr id="38" name="Picture Placeholder 9"/>
          <p:cNvSpPr>
            <a:spLocks noGrp="1"/>
          </p:cNvSpPr>
          <p:nvPr>
            <p:ph type="pic" sz="quarter" idx="30" hasCustomPrompt="1"/>
          </p:nvPr>
        </p:nvSpPr>
        <p:spPr>
          <a:xfrm>
            <a:off x="3445933" y="4114800"/>
            <a:ext cx="1026000" cy="1155701"/>
          </a:xfrm>
          <a:solidFill>
            <a:schemeClr val="bg1">
              <a:lumMod val="85000"/>
            </a:schemeClr>
          </a:solidFill>
        </p:spPr>
        <p:txBody>
          <a:bodyPr anchor="ctr" anchorCtr="0">
            <a:normAutofit/>
          </a:bodyPr>
          <a:lstStyle>
            <a:lvl1pPr algn="ctr">
              <a:lnSpc>
                <a:spcPct val="100000"/>
              </a:lnSpc>
              <a:defRPr sz="1200"/>
            </a:lvl1pPr>
          </a:lstStyle>
          <a:p>
            <a:r>
              <a:rPr lang="en-NZ" dirty="0"/>
              <a:t>Professional Portrait</a:t>
            </a:r>
          </a:p>
        </p:txBody>
      </p:sp>
      <p:sp>
        <p:nvSpPr>
          <p:cNvPr id="39" name="Picture Placeholder 9"/>
          <p:cNvSpPr>
            <a:spLocks noGrp="1"/>
          </p:cNvSpPr>
          <p:nvPr>
            <p:ph type="pic" sz="quarter" idx="31" hasCustomPrompt="1"/>
          </p:nvPr>
        </p:nvSpPr>
        <p:spPr>
          <a:xfrm>
            <a:off x="9237133" y="4114800"/>
            <a:ext cx="1026000" cy="1155701"/>
          </a:xfrm>
          <a:solidFill>
            <a:schemeClr val="bg1">
              <a:lumMod val="85000"/>
            </a:schemeClr>
          </a:solidFill>
        </p:spPr>
        <p:txBody>
          <a:bodyPr anchor="ctr" anchorCtr="0">
            <a:normAutofit/>
          </a:bodyPr>
          <a:lstStyle>
            <a:lvl1pPr algn="ctr">
              <a:lnSpc>
                <a:spcPct val="100000"/>
              </a:lnSpc>
              <a:defRPr sz="1200"/>
            </a:lvl1pPr>
          </a:lstStyle>
          <a:p>
            <a:r>
              <a:rPr lang="en-NZ" dirty="0"/>
              <a:t>Professional Portrait</a:t>
            </a:r>
          </a:p>
        </p:txBody>
      </p:sp>
      <p:sp>
        <p:nvSpPr>
          <p:cNvPr id="40" name="Picture Placeholder 9"/>
          <p:cNvSpPr>
            <a:spLocks noGrp="1"/>
          </p:cNvSpPr>
          <p:nvPr>
            <p:ph type="pic" sz="quarter" idx="32" hasCustomPrompt="1"/>
          </p:nvPr>
        </p:nvSpPr>
        <p:spPr>
          <a:xfrm>
            <a:off x="6409267" y="4114800"/>
            <a:ext cx="1026000" cy="1155701"/>
          </a:xfrm>
          <a:solidFill>
            <a:schemeClr val="bg1">
              <a:lumMod val="85000"/>
            </a:schemeClr>
          </a:solidFill>
        </p:spPr>
        <p:txBody>
          <a:bodyPr anchor="ctr" anchorCtr="0">
            <a:normAutofit/>
          </a:bodyPr>
          <a:lstStyle>
            <a:lvl1pPr algn="ctr">
              <a:lnSpc>
                <a:spcPct val="100000"/>
              </a:lnSpc>
              <a:defRPr sz="1200"/>
            </a:lvl1pPr>
          </a:lstStyle>
          <a:p>
            <a:r>
              <a:rPr lang="en-NZ" dirty="0"/>
              <a:t>Professional Portrait</a:t>
            </a:r>
          </a:p>
        </p:txBody>
      </p:sp>
      <p:sp>
        <p:nvSpPr>
          <p:cNvPr id="41" name="Text Placeholder 8"/>
          <p:cNvSpPr>
            <a:spLocks noGrp="1"/>
          </p:cNvSpPr>
          <p:nvPr>
            <p:ph type="body" sz="quarter" idx="33"/>
          </p:nvPr>
        </p:nvSpPr>
        <p:spPr>
          <a:xfrm>
            <a:off x="3445933" y="5419726"/>
            <a:ext cx="2345267" cy="371474"/>
          </a:xfrm>
        </p:spPr>
        <p:txBody>
          <a:bodyPr lIns="0" rIns="0" anchor="ctr" anchorCtr="0">
            <a:normAutofit/>
          </a:bodyPr>
          <a:lstStyle>
            <a:lvl1pPr>
              <a:lnSpc>
                <a:spcPct val="100000"/>
              </a:lnSpc>
              <a:defRPr sz="1400" b="0" baseline="0">
                <a:solidFill>
                  <a:schemeClr val="tx1"/>
                </a:solidFill>
              </a:defRPr>
            </a:lvl1pPr>
          </a:lstStyle>
          <a:p>
            <a:pPr lvl="0"/>
            <a:r>
              <a:rPr lang="en-US"/>
              <a:t>Edit Master text styles</a:t>
            </a:r>
          </a:p>
        </p:txBody>
      </p:sp>
      <p:sp>
        <p:nvSpPr>
          <p:cNvPr id="42" name="Text Placeholder 8"/>
          <p:cNvSpPr>
            <a:spLocks noGrp="1"/>
          </p:cNvSpPr>
          <p:nvPr>
            <p:ph type="body" sz="quarter" idx="34"/>
          </p:nvPr>
        </p:nvSpPr>
        <p:spPr>
          <a:xfrm>
            <a:off x="6409267" y="5419726"/>
            <a:ext cx="2345267" cy="371474"/>
          </a:xfrm>
        </p:spPr>
        <p:txBody>
          <a:bodyPr lIns="0" rIns="0" anchor="ctr" anchorCtr="0">
            <a:normAutofit/>
          </a:bodyPr>
          <a:lstStyle>
            <a:lvl1pPr>
              <a:lnSpc>
                <a:spcPct val="100000"/>
              </a:lnSpc>
              <a:defRPr sz="1400" b="0" baseline="0">
                <a:solidFill>
                  <a:schemeClr val="tx1"/>
                </a:solidFill>
              </a:defRPr>
            </a:lvl1pPr>
          </a:lstStyle>
          <a:p>
            <a:pPr lvl="0"/>
            <a:r>
              <a:rPr lang="en-US"/>
              <a:t>Edit Master text styles</a:t>
            </a:r>
          </a:p>
        </p:txBody>
      </p:sp>
      <p:sp>
        <p:nvSpPr>
          <p:cNvPr id="43" name="Text Placeholder 8"/>
          <p:cNvSpPr>
            <a:spLocks noGrp="1"/>
          </p:cNvSpPr>
          <p:nvPr>
            <p:ph type="body" sz="quarter" idx="35"/>
          </p:nvPr>
        </p:nvSpPr>
        <p:spPr>
          <a:xfrm>
            <a:off x="9237135" y="5419726"/>
            <a:ext cx="2345267" cy="371474"/>
          </a:xfrm>
        </p:spPr>
        <p:txBody>
          <a:bodyPr lIns="0" rIns="0" anchor="ctr" anchorCtr="0">
            <a:normAutofit/>
          </a:bodyPr>
          <a:lstStyle>
            <a:lvl1pPr>
              <a:lnSpc>
                <a:spcPct val="100000"/>
              </a:lnSpc>
              <a:defRPr sz="1400" b="0" baseline="0">
                <a:solidFill>
                  <a:schemeClr val="tx1"/>
                </a:solidFill>
              </a:defRPr>
            </a:lvl1pPr>
          </a:lstStyle>
          <a:p>
            <a:pPr lvl="0"/>
            <a:r>
              <a:rPr lang="en-US"/>
              <a:t>Edit Master text styles</a:t>
            </a:r>
          </a:p>
        </p:txBody>
      </p:sp>
    </p:spTree>
    <p:extLst>
      <p:ext uri="{BB962C8B-B14F-4D97-AF65-F5344CB8AC3E}">
        <p14:creationId xmlns:p14="http://schemas.microsoft.com/office/powerpoint/2010/main" val="1835057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365126"/>
            <a:ext cx="10972803" cy="3762374"/>
          </a:xfrm>
        </p:spPr>
        <p:txBody>
          <a:bodyPr lIns="0" tIns="0" rIns="0" bIns="0" anchor="b" anchorCtr="0">
            <a:normAutofit/>
          </a:bodyPr>
          <a:lstStyle>
            <a:lvl1pPr>
              <a:lnSpc>
                <a:spcPct val="100000"/>
              </a:lnSpc>
              <a:defRPr sz="5400" baseline="0"/>
            </a:lvl1pPr>
          </a:lstStyle>
          <a:p>
            <a:r>
              <a:rPr lang="en-NZ" dirty="0"/>
              <a:t>“Click to edit large quote on multiple lines.”</a:t>
            </a:r>
          </a:p>
        </p:txBody>
      </p:sp>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Text Placeholder 5"/>
          <p:cNvSpPr>
            <a:spLocks noGrp="1"/>
          </p:cNvSpPr>
          <p:nvPr>
            <p:ph type="body" sz="quarter" idx="12" hasCustomPrompt="1"/>
          </p:nvPr>
        </p:nvSpPr>
        <p:spPr>
          <a:xfrm>
            <a:off x="609600" y="5149850"/>
            <a:ext cx="10972801" cy="342900"/>
          </a:xfrm>
        </p:spPr>
        <p:txBody>
          <a:bodyPr lIns="0" tIns="0" rIns="0" bIns="0" anchor="ctr" anchorCtr="0">
            <a:noAutofit/>
          </a:bodyPr>
          <a:lstStyle>
            <a:lvl1pPr>
              <a:defRPr sz="1800" b="1" i="1">
                <a:solidFill>
                  <a:schemeClr val="accent1"/>
                </a:solidFill>
              </a:defRPr>
            </a:lvl1pPr>
          </a:lstStyle>
          <a:p>
            <a:pPr lvl="0"/>
            <a:r>
              <a:rPr lang="en-US" dirty="0"/>
              <a:t>- Source of Quote</a:t>
            </a:r>
            <a:endParaRPr lang="en-NZ" dirty="0"/>
          </a:p>
        </p:txBody>
      </p:sp>
    </p:spTree>
    <p:extLst>
      <p:ext uri="{BB962C8B-B14F-4D97-AF65-F5344CB8AC3E}">
        <p14:creationId xmlns:p14="http://schemas.microsoft.com/office/powerpoint/2010/main" val="1749636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365126"/>
            <a:ext cx="10972803" cy="3762374"/>
          </a:xfrm>
        </p:spPr>
        <p:txBody>
          <a:bodyPr lIns="0" tIns="0" rIns="0" bIns="0" anchor="b" anchorCtr="0">
            <a:normAutofit/>
          </a:bodyPr>
          <a:lstStyle>
            <a:lvl1pPr>
              <a:lnSpc>
                <a:spcPts val="6200"/>
              </a:lnSpc>
              <a:defRPr sz="5400" baseline="0">
                <a:solidFill>
                  <a:schemeClr val="bg1"/>
                </a:solidFill>
              </a:defRPr>
            </a:lvl1pPr>
          </a:lstStyle>
          <a:p>
            <a:r>
              <a:rPr lang="en-NZ" dirty="0"/>
              <a:t>“Click to edit large quote on multiple lines.”</a:t>
            </a:r>
          </a:p>
        </p:txBody>
      </p:sp>
      <p:sp>
        <p:nvSpPr>
          <p:cNvPr id="3" name="Footer Placeholder 2"/>
          <p:cNvSpPr>
            <a:spLocks noGrp="1"/>
          </p:cNvSpPr>
          <p:nvPr>
            <p:ph type="ftr" sz="quarter" idx="10"/>
          </p:nvPr>
        </p:nvSpPr>
        <p:spPr>
          <a:xfrm>
            <a:off x="609599" y="6364095"/>
            <a:ext cx="4114800" cy="288000"/>
          </a:xfrm>
        </p:spPr>
        <p:txBody>
          <a:bodyPr/>
          <a:lstStyle>
            <a:lvl1pPr algn="l">
              <a:defRPr>
                <a:solidFill>
                  <a:schemeClr val="bg1"/>
                </a:solidFill>
              </a:defRPr>
            </a:lvl1pPr>
          </a:lstStyle>
          <a:p>
            <a:endParaRPr lang="en-NZ" dirty="0"/>
          </a:p>
        </p:txBody>
      </p:sp>
      <p:sp>
        <p:nvSpPr>
          <p:cNvPr id="6" name="Text Placeholder 5"/>
          <p:cNvSpPr>
            <a:spLocks noGrp="1"/>
          </p:cNvSpPr>
          <p:nvPr>
            <p:ph type="body" sz="quarter" idx="12" hasCustomPrompt="1"/>
          </p:nvPr>
        </p:nvSpPr>
        <p:spPr>
          <a:xfrm>
            <a:off x="609600" y="5149850"/>
            <a:ext cx="10972801" cy="342900"/>
          </a:xfrm>
        </p:spPr>
        <p:txBody>
          <a:bodyPr lIns="0" tIns="0" rIns="0" bIns="0" anchor="ctr" anchorCtr="0">
            <a:noAutofit/>
          </a:bodyPr>
          <a:lstStyle>
            <a:lvl1pPr>
              <a:defRPr sz="1800" b="1" i="1">
                <a:solidFill>
                  <a:schemeClr val="bg1"/>
                </a:solidFill>
              </a:defRPr>
            </a:lvl1pPr>
          </a:lstStyle>
          <a:p>
            <a:pPr lvl="0"/>
            <a:r>
              <a:rPr lang="en-US" dirty="0"/>
              <a:t>- Source of Quote</a:t>
            </a:r>
            <a:endParaRPr lang="en-NZ"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r="1104" b="13821"/>
          <a:stretch/>
        </p:blipFill>
        <p:spPr>
          <a:xfrm>
            <a:off x="5418613" y="3624463"/>
            <a:ext cx="6887044" cy="325312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794" y="5791053"/>
            <a:ext cx="817040" cy="759847"/>
          </a:xfrm>
          <a:prstGeom prst="rect">
            <a:avLst/>
          </a:prstGeom>
        </p:spPr>
      </p:pic>
    </p:spTree>
    <p:extLst>
      <p:ext uri="{BB962C8B-B14F-4D97-AF65-F5344CB8AC3E}">
        <p14:creationId xmlns:p14="http://schemas.microsoft.com/office/powerpoint/2010/main" val="721850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 Quote wi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365125"/>
            <a:ext cx="4493560" cy="3756399"/>
          </a:xfrm>
        </p:spPr>
        <p:txBody>
          <a:bodyPr>
            <a:normAutofit/>
          </a:bodyPr>
          <a:lstStyle>
            <a:lvl1pPr>
              <a:defRPr sz="4500">
                <a:solidFill>
                  <a:schemeClr val="accent1"/>
                </a:solidFill>
              </a:defRPr>
            </a:lvl1pPr>
          </a:lstStyle>
          <a:p>
            <a:r>
              <a:rPr lang="en-NZ" dirty="0"/>
              <a:t>Click to edit large quote on multiple lines.</a:t>
            </a:r>
          </a:p>
        </p:txBody>
      </p:sp>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cxnSp>
        <p:nvCxnSpPr>
          <p:cNvPr id="6" name="Straight Connector 5"/>
          <p:cNvCxnSpPr/>
          <p:nvPr userDrawn="1"/>
        </p:nvCxnSpPr>
        <p:spPr>
          <a:xfrm>
            <a:off x="6091518" y="365125"/>
            <a:ext cx="0" cy="375639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8"/>
          <p:cNvSpPr>
            <a:spLocks noGrp="1"/>
          </p:cNvSpPr>
          <p:nvPr>
            <p:ph type="body" sz="quarter" idx="16" hasCustomPrompt="1"/>
          </p:nvPr>
        </p:nvSpPr>
        <p:spPr>
          <a:xfrm>
            <a:off x="7093324" y="432736"/>
            <a:ext cx="4489078" cy="333034"/>
          </a:xfrm>
        </p:spPr>
        <p:txBody>
          <a:bodyPr lIns="0" tIns="0" rIns="0" bIns="0" anchor="ctr" anchorCtr="0">
            <a:normAutofit/>
          </a:bodyPr>
          <a:lstStyle>
            <a:lvl1pPr>
              <a:defRPr sz="2000" b="1" baseline="0">
                <a:solidFill>
                  <a:schemeClr val="accent1"/>
                </a:solidFill>
              </a:defRPr>
            </a:lvl1pPr>
          </a:lstStyle>
          <a:p>
            <a:pPr lvl="0"/>
            <a:r>
              <a:rPr lang="en-US" dirty="0"/>
              <a:t>Header</a:t>
            </a:r>
            <a:endParaRPr lang="en-NZ" dirty="0"/>
          </a:p>
        </p:txBody>
      </p:sp>
      <p:sp>
        <p:nvSpPr>
          <p:cNvPr id="11" name="Text Placeholder 8"/>
          <p:cNvSpPr>
            <a:spLocks noGrp="1"/>
          </p:cNvSpPr>
          <p:nvPr>
            <p:ph type="body" sz="quarter" idx="17" hasCustomPrompt="1"/>
          </p:nvPr>
        </p:nvSpPr>
        <p:spPr>
          <a:xfrm>
            <a:off x="7093324" y="765769"/>
            <a:ext cx="4489078" cy="619277"/>
          </a:xfrm>
        </p:spPr>
        <p:txBody>
          <a:bodyPr lIns="0" tIns="0" rIns="0" bIns="0" anchor="t" anchorCtr="0">
            <a:noAutofit/>
          </a:bodyPr>
          <a:lstStyle>
            <a:lvl1pPr>
              <a:defRPr sz="1400" b="0" i="0" baseline="0">
                <a:solidFill>
                  <a:schemeClr val="tx1"/>
                </a:solidFill>
              </a:defRPr>
            </a:lvl1pPr>
          </a:lstStyle>
          <a:p>
            <a:pPr lvl="0"/>
            <a:r>
              <a:rPr lang="en-US" dirty="0"/>
              <a:t>Text</a:t>
            </a:r>
            <a:endParaRPr lang="en-NZ" dirty="0"/>
          </a:p>
        </p:txBody>
      </p:sp>
      <p:sp>
        <p:nvSpPr>
          <p:cNvPr id="12" name="Text Placeholder 8"/>
          <p:cNvSpPr>
            <a:spLocks noGrp="1"/>
          </p:cNvSpPr>
          <p:nvPr>
            <p:ph type="body" sz="quarter" idx="18" hasCustomPrompt="1"/>
          </p:nvPr>
        </p:nvSpPr>
        <p:spPr>
          <a:xfrm>
            <a:off x="7093324" y="1784166"/>
            <a:ext cx="4489078" cy="333034"/>
          </a:xfrm>
        </p:spPr>
        <p:txBody>
          <a:bodyPr lIns="0" tIns="0" rIns="0" bIns="0" anchor="ctr" anchorCtr="0">
            <a:normAutofit/>
          </a:bodyPr>
          <a:lstStyle>
            <a:lvl1pPr>
              <a:defRPr sz="2000" b="1" baseline="0">
                <a:solidFill>
                  <a:schemeClr val="accent1"/>
                </a:solidFill>
              </a:defRPr>
            </a:lvl1pPr>
          </a:lstStyle>
          <a:p>
            <a:pPr lvl="0"/>
            <a:r>
              <a:rPr lang="en-US" dirty="0"/>
              <a:t>Header</a:t>
            </a:r>
            <a:endParaRPr lang="en-NZ" dirty="0"/>
          </a:p>
        </p:txBody>
      </p:sp>
      <p:sp>
        <p:nvSpPr>
          <p:cNvPr id="13" name="Text Placeholder 8"/>
          <p:cNvSpPr>
            <a:spLocks noGrp="1"/>
          </p:cNvSpPr>
          <p:nvPr>
            <p:ph type="body" sz="quarter" idx="19" hasCustomPrompt="1"/>
          </p:nvPr>
        </p:nvSpPr>
        <p:spPr>
          <a:xfrm>
            <a:off x="7093324" y="2117199"/>
            <a:ext cx="4489078" cy="619277"/>
          </a:xfrm>
        </p:spPr>
        <p:txBody>
          <a:bodyPr lIns="0" tIns="0" rIns="0" bIns="0" anchor="t" anchorCtr="0">
            <a:noAutofit/>
          </a:bodyPr>
          <a:lstStyle>
            <a:lvl1pPr>
              <a:defRPr sz="1400" b="0" i="0" baseline="0">
                <a:solidFill>
                  <a:schemeClr val="tx1"/>
                </a:solidFill>
              </a:defRPr>
            </a:lvl1pPr>
          </a:lstStyle>
          <a:p>
            <a:pPr lvl="0"/>
            <a:r>
              <a:rPr lang="en-US" dirty="0"/>
              <a:t>Text</a:t>
            </a:r>
            <a:endParaRPr lang="en-NZ" dirty="0"/>
          </a:p>
        </p:txBody>
      </p:sp>
      <p:sp>
        <p:nvSpPr>
          <p:cNvPr id="14" name="Text Placeholder 8"/>
          <p:cNvSpPr>
            <a:spLocks noGrp="1"/>
          </p:cNvSpPr>
          <p:nvPr>
            <p:ph type="body" sz="quarter" idx="20" hasCustomPrompt="1"/>
          </p:nvPr>
        </p:nvSpPr>
        <p:spPr>
          <a:xfrm>
            <a:off x="7093324" y="3178368"/>
            <a:ext cx="4489078" cy="333034"/>
          </a:xfrm>
        </p:spPr>
        <p:txBody>
          <a:bodyPr lIns="0" tIns="0" rIns="0" bIns="0" anchor="ctr" anchorCtr="0">
            <a:normAutofit/>
          </a:bodyPr>
          <a:lstStyle>
            <a:lvl1pPr>
              <a:defRPr sz="2000" b="1" baseline="0">
                <a:solidFill>
                  <a:schemeClr val="accent1"/>
                </a:solidFill>
              </a:defRPr>
            </a:lvl1pPr>
          </a:lstStyle>
          <a:p>
            <a:pPr lvl="0"/>
            <a:r>
              <a:rPr lang="en-US" dirty="0"/>
              <a:t>Header</a:t>
            </a:r>
            <a:endParaRPr lang="en-NZ" dirty="0"/>
          </a:p>
        </p:txBody>
      </p:sp>
      <p:sp>
        <p:nvSpPr>
          <p:cNvPr id="15" name="Text Placeholder 8"/>
          <p:cNvSpPr>
            <a:spLocks noGrp="1"/>
          </p:cNvSpPr>
          <p:nvPr>
            <p:ph type="body" sz="quarter" idx="21" hasCustomPrompt="1"/>
          </p:nvPr>
        </p:nvSpPr>
        <p:spPr>
          <a:xfrm>
            <a:off x="7093324" y="3511401"/>
            <a:ext cx="4489078" cy="619277"/>
          </a:xfrm>
        </p:spPr>
        <p:txBody>
          <a:bodyPr lIns="0" tIns="0" rIns="0" bIns="0" anchor="t" anchorCtr="0">
            <a:noAutofit/>
          </a:bodyPr>
          <a:lstStyle>
            <a:lvl1pPr>
              <a:defRPr sz="1400" b="0" i="0" baseline="0">
                <a:solidFill>
                  <a:schemeClr val="tx1"/>
                </a:solidFill>
              </a:defRPr>
            </a:lvl1pPr>
          </a:lstStyle>
          <a:p>
            <a:pPr lvl="0"/>
            <a:r>
              <a:rPr lang="en-US" dirty="0"/>
              <a:t>Text</a:t>
            </a:r>
            <a:endParaRPr lang="en-NZ" dirty="0"/>
          </a:p>
        </p:txBody>
      </p:sp>
      <p:sp>
        <p:nvSpPr>
          <p:cNvPr id="16" name="Text Placeholder 8"/>
          <p:cNvSpPr>
            <a:spLocks noGrp="1"/>
          </p:cNvSpPr>
          <p:nvPr>
            <p:ph type="body" sz="quarter" idx="22" hasCustomPrompt="1"/>
          </p:nvPr>
        </p:nvSpPr>
        <p:spPr>
          <a:xfrm>
            <a:off x="609598" y="4632959"/>
            <a:ext cx="1831043" cy="1047976"/>
          </a:xfrm>
        </p:spPr>
        <p:txBody>
          <a:bodyPr lIns="0" tIns="0" rIns="0" bIns="0" anchor="ctr" anchorCtr="0">
            <a:normAutofit/>
          </a:bodyPr>
          <a:lstStyle>
            <a:lvl1pPr algn="r">
              <a:defRPr sz="2000" b="1" baseline="0">
                <a:solidFill>
                  <a:schemeClr val="accent1"/>
                </a:solidFill>
              </a:defRPr>
            </a:lvl1pPr>
          </a:lstStyle>
          <a:p>
            <a:pPr lvl="0"/>
            <a:r>
              <a:rPr lang="en-US" dirty="0"/>
              <a:t>Sub Quote</a:t>
            </a:r>
            <a:endParaRPr lang="en-NZ" dirty="0"/>
          </a:p>
        </p:txBody>
      </p:sp>
      <p:sp>
        <p:nvSpPr>
          <p:cNvPr id="17" name="Text Placeholder 8"/>
          <p:cNvSpPr>
            <a:spLocks noGrp="1"/>
          </p:cNvSpPr>
          <p:nvPr>
            <p:ph type="body" sz="quarter" idx="23" hasCustomPrompt="1"/>
          </p:nvPr>
        </p:nvSpPr>
        <p:spPr>
          <a:xfrm>
            <a:off x="2675965" y="4632960"/>
            <a:ext cx="8906436" cy="1047976"/>
          </a:xfrm>
        </p:spPr>
        <p:txBody>
          <a:bodyPr lIns="0" tIns="0" rIns="0" bIns="0" anchor="ctr" anchorCtr="0">
            <a:noAutofit/>
          </a:bodyPr>
          <a:lstStyle>
            <a:lvl1pPr>
              <a:defRPr sz="1400" b="0" i="0" baseline="0">
                <a:solidFill>
                  <a:schemeClr val="tx1"/>
                </a:solidFill>
              </a:defRPr>
            </a:lvl1pPr>
          </a:lstStyle>
          <a:p>
            <a:pPr lvl="0"/>
            <a:r>
              <a:rPr lang="en-US" dirty="0"/>
              <a:t>Text</a:t>
            </a:r>
            <a:endParaRPr lang="en-NZ" dirty="0"/>
          </a:p>
        </p:txBody>
      </p:sp>
    </p:spTree>
    <p:extLst>
      <p:ext uri="{BB962C8B-B14F-4D97-AF65-F5344CB8AC3E}">
        <p14:creationId xmlns:p14="http://schemas.microsoft.com/office/powerpoint/2010/main" val="2702898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mage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3162301"/>
            <a:ext cx="4480560" cy="544514"/>
          </a:xfrm>
        </p:spPr>
        <p:txBody>
          <a:bodyPr>
            <a:normAutofit/>
          </a:bodyPr>
          <a:lstStyle>
            <a:lvl1pPr>
              <a:defRPr sz="3200"/>
            </a:lvl1pPr>
          </a:lstStyle>
          <a:p>
            <a:r>
              <a:rPr lang="en-US" dirty="0"/>
              <a:t>Image Divider</a:t>
            </a:r>
            <a:endParaRPr lang="en-NZ" dirty="0"/>
          </a:p>
        </p:txBody>
      </p:sp>
      <p:sp>
        <p:nvSpPr>
          <p:cNvPr id="3" name="Footer Placeholder 2"/>
          <p:cNvSpPr>
            <a:spLocks noGrp="1"/>
          </p:cNvSpPr>
          <p:nvPr>
            <p:ph type="ftr" sz="quarter" idx="10"/>
          </p:nvPr>
        </p:nvSpPr>
        <p:spPr>
          <a:xfrm>
            <a:off x="609599" y="6364095"/>
            <a:ext cx="4114800" cy="288000"/>
          </a:xfrm>
        </p:spPr>
        <p:txBody>
          <a:bodyPr/>
          <a:lstStyle>
            <a:lvl1pPr algn="l">
              <a:defRPr/>
            </a:lvl1pPr>
          </a:lstStyle>
          <a:p>
            <a:endParaRPr lang="en-NZ" dirty="0"/>
          </a:p>
        </p:txBody>
      </p:sp>
      <p:sp>
        <p:nvSpPr>
          <p:cNvPr id="8" name="Picture Placeholder 51"/>
          <p:cNvSpPr>
            <a:spLocks noGrp="1"/>
          </p:cNvSpPr>
          <p:nvPr>
            <p:ph type="pic" sz="quarter" idx="12" hasCustomPrompt="1"/>
          </p:nvPr>
        </p:nvSpPr>
        <p:spPr>
          <a:xfrm>
            <a:off x="2093998" y="0"/>
            <a:ext cx="9979466" cy="6859249"/>
          </a:xfrm>
          <a:custGeom>
            <a:avLst/>
            <a:gdLst>
              <a:gd name="connsiteX0" fmla="*/ 0 w 9979466"/>
              <a:gd name="connsiteY0" fmla="*/ 0 h 6858000"/>
              <a:gd name="connsiteX1" fmla="*/ 9979466 w 9979466"/>
              <a:gd name="connsiteY1" fmla="*/ 0 h 6858000"/>
              <a:gd name="connsiteX2" fmla="*/ 9979466 w 9979466"/>
              <a:gd name="connsiteY2" fmla="*/ 6019800 h 6858000"/>
              <a:gd name="connsiteX3" fmla="*/ 9141266 w 9979466"/>
              <a:gd name="connsiteY3" fmla="*/ 6858000 h 6858000"/>
              <a:gd name="connsiteX4" fmla="*/ 6858000 w 9979466"/>
              <a:gd name="connsiteY4" fmla="*/ 6858000 h 6858000"/>
              <a:gd name="connsiteX0" fmla="*/ 0 w 9979466"/>
              <a:gd name="connsiteY0" fmla="*/ 0 h 6859249"/>
              <a:gd name="connsiteX1" fmla="*/ 9979466 w 9979466"/>
              <a:gd name="connsiteY1" fmla="*/ 0 h 6859249"/>
              <a:gd name="connsiteX2" fmla="*/ 9979466 w 9979466"/>
              <a:gd name="connsiteY2" fmla="*/ 6859249 h 6859249"/>
              <a:gd name="connsiteX3" fmla="*/ 9141266 w 9979466"/>
              <a:gd name="connsiteY3" fmla="*/ 6858000 h 6859249"/>
              <a:gd name="connsiteX4" fmla="*/ 6858000 w 9979466"/>
              <a:gd name="connsiteY4" fmla="*/ 6858000 h 6859249"/>
              <a:gd name="connsiteX5" fmla="*/ 0 w 9979466"/>
              <a:gd name="connsiteY5" fmla="*/ 0 h 685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9466" h="6859249">
                <a:moveTo>
                  <a:pt x="0" y="0"/>
                </a:moveTo>
                <a:lnTo>
                  <a:pt x="9979466" y="0"/>
                </a:lnTo>
                <a:lnTo>
                  <a:pt x="9979466" y="6859249"/>
                </a:lnTo>
                <a:lnTo>
                  <a:pt x="9141266" y="6858000"/>
                </a:lnTo>
                <a:lnTo>
                  <a:pt x="6858000" y="6858000"/>
                </a:lnTo>
                <a:lnTo>
                  <a:pt x="0" y="0"/>
                </a:lnTo>
                <a:close/>
              </a:path>
            </a:pathLst>
          </a:custGeom>
          <a:solidFill>
            <a:schemeClr val="accent3"/>
          </a:solidFill>
        </p:spPr>
        <p:txBody>
          <a:bodyPr wrap="square" anchor="ctr" anchorCtr="1">
            <a:noAutofit/>
          </a:bodyPr>
          <a:lstStyle/>
          <a:p>
            <a:r>
              <a:rPr lang="en-US" dirty="0"/>
              <a:t>	</a:t>
            </a:r>
          </a:p>
        </p:txBody>
      </p:sp>
      <p:sp>
        <p:nvSpPr>
          <p:cNvPr id="9" name="Picture Placeholder 51"/>
          <p:cNvSpPr>
            <a:spLocks noGrp="1"/>
          </p:cNvSpPr>
          <p:nvPr>
            <p:ph type="pic" sz="quarter" idx="13"/>
          </p:nvPr>
        </p:nvSpPr>
        <p:spPr>
          <a:xfrm>
            <a:off x="2212534" y="-1249"/>
            <a:ext cx="9979466" cy="6859249"/>
          </a:xfrm>
          <a:custGeom>
            <a:avLst/>
            <a:gdLst>
              <a:gd name="connsiteX0" fmla="*/ 0 w 9979466"/>
              <a:gd name="connsiteY0" fmla="*/ 0 h 6858000"/>
              <a:gd name="connsiteX1" fmla="*/ 9979466 w 9979466"/>
              <a:gd name="connsiteY1" fmla="*/ 0 h 6858000"/>
              <a:gd name="connsiteX2" fmla="*/ 9979466 w 9979466"/>
              <a:gd name="connsiteY2" fmla="*/ 6019800 h 6858000"/>
              <a:gd name="connsiteX3" fmla="*/ 9141266 w 9979466"/>
              <a:gd name="connsiteY3" fmla="*/ 6858000 h 6858000"/>
              <a:gd name="connsiteX4" fmla="*/ 6858000 w 9979466"/>
              <a:gd name="connsiteY4" fmla="*/ 6858000 h 6858000"/>
              <a:gd name="connsiteX0" fmla="*/ 0 w 9979466"/>
              <a:gd name="connsiteY0" fmla="*/ 0 h 6859249"/>
              <a:gd name="connsiteX1" fmla="*/ 9979466 w 9979466"/>
              <a:gd name="connsiteY1" fmla="*/ 0 h 6859249"/>
              <a:gd name="connsiteX2" fmla="*/ 9979466 w 9979466"/>
              <a:gd name="connsiteY2" fmla="*/ 6859249 h 6859249"/>
              <a:gd name="connsiteX3" fmla="*/ 9141266 w 9979466"/>
              <a:gd name="connsiteY3" fmla="*/ 6858000 h 6859249"/>
              <a:gd name="connsiteX4" fmla="*/ 6858000 w 9979466"/>
              <a:gd name="connsiteY4" fmla="*/ 6858000 h 6859249"/>
              <a:gd name="connsiteX5" fmla="*/ 0 w 9979466"/>
              <a:gd name="connsiteY5" fmla="*/ 0 h 685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9466" h="6859249">
                <a:moveTo>
                  <a:pt x="0" y="0"/>
                </a:moveTo>
                <a:lnTo>
                  <a:pt x="9979466" y="0"/>
                </a:lnTo>
                <a:lnTo>
                  <a:pt x="9979466" y="6859249"/>
                </a:lnTo>
                <a:lnTo>
                  <a:pt x="9141266" y="6858000"/>
                </a:lnTo>
                <a:lnTo>
                  <a:pt x="6858000" y="6858000"/>
                </a:lnTo>
                <a:lnTo>
                  <a:pt x="0" y="0"/>
                </a:lnTo>
                <a:close/>
              </a:path>
            </a:pathLst>
          </a:custGeom>
          <a:solidFill>
            <a:schemeClr val="bg2"/>
          </a:solidFill>
        </p:spPr>
        <p:txBody>
          <a:bodyPr wrap="square" anchor="ctr" anchorCtr="1">
            <a:noAutofit/>
          </a:bodyPr>
          <a:lstStyle>
            <a:lvl1pPr marL="0" indent="0">
              <a:buFontTx/>
              <a:buNone/>
              <a:defRPr sz="1200" baseline="0"/>
            </a:lvl1pPr>
          </a:lstStyle>
          <a:p>
            <a:r>
              <a:rPr lang="en-US"/>
              <a:t>Click icon to add picture</a:t>
            </a:r>
            <a:endParaRPr lang="en-NZ"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89" y="406312"/>
            <a:ext cx="1650145" cy="1534635"/>
          </a:xfrm>
          <a:prstGeom prst="rect">
            <a:avLst/>
          </a:prstGeom>
        </p:spPr>
      </p:pic>
    </p:spTree>
    <p:extLst>
      <p:ext uri="{BB962C8B-B14F-4D97-AF65-F5344CB8AC3E}">
        <p14:creationId xmlns:p14="http://schemas.microsoft.com/office/powerpoint/2010/main" val="1739893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ld Divider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685800"/>
            <a:ext cx="10972803" cy="4813300"/>
          </a:xfrm>
        </p:spPr>
        <p:txBody>
          <a:bodyPr lIns="0" tIns="0" rIns="0" bIns="0" anchor="ctr" anchorCtr="0">
            <a:normAutofit/>
          </a:bodyPr>
          <a:lstStyle>
            <a:lvl1pPr>
              <a:lnSpc>
                <a:spcPts val="9800"/>
              </a:lnSpc>
              <a:defRPr sz="9000" baseline="0"/>
            </a:lvl1pPr>
          </a:lstStyle>
          <a:p>
            <a:r>
              <a:rPr lang="en-NZ" dirty="0"/>
              <a:t>Big, fat, bold divider title.</a:t>
            </a:r>
          </a:p>
        </p:txBody>
      </p:sp>
    </p:spTree>
    <p:extLst>
      <p:ext uri="{BB962C8B-B14F-4D97-AF65-F5344CB8AC3E}">
        <p14:creationId xmlns:p14="http://schemas.microsoft.com/office/powerpoint/2010/main" val="2528792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old Divider 2">
    <p:bg>
      <p:bgPr>
        <a:gradFill>
          <a:gsLst>
            <a:gs pos="0">
              <a:schemeClr val="accent4"/>
            </a:gs>
            <a:gs pos="54000">
              <a:schemeClr val="accent1"/>
            </a:gs>
          </a:gsLst>
          <a:lin ang="8100000" scaled="0"/>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09599" y="6364095"/>
            <a:ext cx="4114800" cy="288000"/>
          </a:xfrm>
        </p:spPr>
        <p:txBody>
          <a:bodyPr/>
          <a:lstStyle>
            <a:lvl1pPr algn="l">
              <a:defRPr>
                <a:solidFill>
                  <a:schemeClr val="bg1"/>
                </a:solidFill>
              </a:defRPr>
            </a:lvl1pPr>
          </a:lstStyle>
          <a:p>
            <a:endParaRPr lang="en-NZ"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560F374-A6AD-43B6-B49D-5153806E70CF}" type="slidenum">
              <a:rPr lang="en-NZ" smtClean="0"/>
              <a:pPr/>
              <a:t>‹#›</a:t>
            </a:fld>
            <a:endParaRPr lang="en-NZ"/>
          </a:p>
        </p:txBody>
      </p:sp>
      <p:sp>
        <p:nvSpPr>
          <p:cNvPr id="5" name="Title 1"/>
          <p:cNvSpPr>
            <a:spLocks noGrp="1"/>
          </p:cNvSpPr>
          <p:nvPr>
            <p:ph type="title" hasCustomPrompt="1"/>
          </p:nvPr>
        </p:nvSpPr>
        <p:spPr>
          <a:xfrm>
            <a:off x="609599" y="685800"/>
            <a:ext cx="10972803" cy="4813300"/>
          </a:xfrm>
        </p:spPr>
        <p:txBody>
          <a:bodyPr lIns="0" tIns="0" rIns="0" bIns="0" anchor="ctr" anchorCtr="0">
            <a:normAutofit/>
          </a:bodyPr>
          <a:lstStyle>
            <a:lvl1pPr>
              <a:lnSpc>
                <a:spcPts val="9800"/>
              </a:lnSpc>
              <a:defRPr sz="9000" baseline="0">
                <a:solidFill>
                  <a:schemeClr val="bg1"/>
                </a:solidFill>
              </a:defRPr>
            </a:lvl1pPr>
          </a:lstStyle>
          <a:p>
            <a:r>
              <a:rPr lang="en-NZ" dirty="0"/>
              <a:t>Big, fat, bold divider title.</a:t>
            </a:r>
          </a:p>
        </p:txBody>
      </p:sp>
    </p:spTree>
    <p:extLst>
      <p:ext uri="{BB962C8B-B14F-4D97-AF65-F5344CB8AC3E}">
        <p14:creationId xmlns:p14="http://schemas.microsoft.com/office/powerpoint/2010/main" val="3045711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ercentage Slide 1">
    <p:spTree>
      <p:nvGrpSpPr>
        <p:cNvPr id="1" name=""/>
        <p:cNvGrpSpPr/>
        <p:nvPr/>
      </p:nvGrpSpPr>
      <p:grpSpPr>
        <a:xfrm>
          <a:off x="0" y="0"/>
          <a:ext cx="0" cy="0"/>
          <a:chOff x="0" y="0"/>
          <a:chExt cx="0" cy="0"/>
        </a:xfrm>
      </p:grpSpPr>
      <p:sp>
        <p:nvSpPr>
          <p:cNvPr id="5" name="Picture Placeholder 2"/>
          <p:cNvSpPr>
            <a:spLocks noGrp="1"/>
          </p:cNvSpPr>
          <p:nvPr>
            <p:ph type="pic" sz="quarter" idx="16"/>
          </p:nvPr>
        </p:nvSpPr>
        <p:spPr>
          <a:xfrm>
            <a:off x="3238500" y="0"/>
            <a:ext cx="8953500" cy="685800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7" name="Picture Placeholder 42"/>
          <p:cNvSpPr>
            <a:spLocks noGrp="1"/>
          </p:cNvSpPr>
          <p:nvPr>
            <p:ph type="pic" sz="quarter" idx="17"/>
          </p:nvPr>
        </p:nvSpPr>
        <p:spPr>
          <a:xfrm>
            <a:off x="-225140" y="-1"/>
            <a:ext cx="6995875" cy="6858001"/>
          </a:xfrm>
          <a:custGeom>
            <a:avLst/>
            <a:gdLst>
              <a:gd name="connsiteX0" fmla="*/ 2641600 w 6995875"/>
              <a:gd name="connsiteY0" fmla="*/ 0 h 6858001"/>
              <a:gd name="connsiteX1" fmla="*/ 4051300 w 6995875"/>
              <a:gd name="connsiteY1" fmla="*/ 0 h 6858001"/>
              <a:gd name="connsiteX2" fmla="*/ 4051300 w 6995875"/>
              <a:gd name="connsiteY2" fmla="*/ 1 h 6858001"/>
              <a:gd name="connsiteX3" fmla="*/ 6417564 w 6995875"/>
              <a:gd name="connsiteY3" fmla="*/ 1 h 6858001"/>
              <a:gd name="connsiteX4" fmla="*/ 6892925 w 6995875"/>
              <a:gd name="connsiteY4" fmla="*/ 821056 h 6858001"/>
              <a:gd name="connsiteX5" fmla="*/ 6935192 w 6995875"/>
              <a:gd name="connsiteY5" fmla="*/ 904669 h 6858001"/>
              <a:gd name="connsiteX6" fmla="*/ 6995875 w 6995875"/>
              <a:gd name="connsiteY6" fmla="*/ 1205243 h 6858001"/>
              <a:gd name="connsiteX7" fmla="*/ 6935192 w 6995875"/>
              <a:gd name="connsiteY7" fmla="*/ 1505818 h 6858001"/>
              <a:gd name="connsiteX8" fmla="*/ 6889132 w 6995875"/>
              <a:gd name="connsiteY8" fmla="*/ 1590678 h 6858001"/>
              <a:gd name="connsiteX9" fmla="*/ 3842465 w 6995875"/>
              <a:gd name="connsiteY9" fmla="*/ 6858000 h 6858001"/>
              <a:gd name="connsiteX10" fmla="*/ 3619500 w 6995875"/>
              <a:gd name="connsiteY10" fmla="*/ 6858000 h 6858001"/>
              <a:gd name="connsiteX11" fmla="*/ 3619500 w 6995875"/>
              <a:gd name="connsiteY11" fmla="*/ 6858001 h 6858001"/>
              <a:gd name="connsiteX12" fmla="*/ 0 w 6995875"/>
              <a:gd name="connsiteY12" fmla="*/ 6858001 h 6858001"/>
              <a:gd name="connsiteX13" fmla="*/ 0 w 6995875"/>
              <a:gd name="connsiteY13" fmla="*/ 1 h 6858001"/>
              <a:gd name="connsiteX14" fmla="*/ 2641600 w 6995875"/>
              <a:gd name="connsiteY14"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5875" h="6858001">
                <a:moveTo>
                  <a:pt x="2641600" y="0"/>
                </a:moveTo>
                <a:lnTo>
                  <a:pt x="4051300" y="0"/>
                </a:lnTo>
                <a:lnTo>
                  <a:pt x="4051300" y="1"/>
                </a:lnTo>
                <a:lnTo>
                  <a:pt x="6417564" y="1"/>
                </a:lnTo>
                <a:lnTo>
                  <a:pt x="6892925" y="821056"/>
                </a:lnTo>
                <a:lnTo>
                  <a:pt x="6935192" y="904669"/>
                </a:lnTo>
                <a:cubicBezTo>
                  <a:pt x="6974267" y="997054"/>
                  <a:pt x="6995875" y="1098626"/>
                  <a:pt x="6995875" y="1205243"/>
                </a:cubicBezTo>
                <a:cubicBezTo>
                  <a:pt x="6995875" y="1311863"/>
                  <a:pt x="6974267" y="1413434"/>
                  <a:pt x="6935192" y="1505818"/>
                </a:cubicBezTo>
                <a:lnTo>
                  <a:pt x="6889132" y="1590678"/>
                </a:lnTo>
                <a:lnTo>
                  <a:pt x="3842465" y="6858000"/>
                </a:lnTo>
                <a:lnTo>
                  <a:pt x="3619500" y="6858000"/>
                </a:lnTo>
                <a:lnTo>
                  <a:pt x="3619500" y="6858001"/>
                </a:lnTo>
                <a:lnTo>
                  <a:pt x="0" y="6858001"/>
                </a:lnTo>
                <a:lnTo>
                  <a:pt x="0" y="1"/>
                </a:lnTo>
                <a:lnTo>
                  <a:pt x="2641600" y="1"/>
                </a:lnTo>
                <a:close/>
              </a:path>
            </a:pathLst>
          </a:custGeom>
          <a:solidFill>
            <a:schemeClr val="bg1">
              <a:lumMod val="95000"/>
            </a:schemeClr>
          </a:solidFill>
          <a:ln>
            <a:noFill/>
          </a:ln>
        </p:spPr>
        <p:txBody>
          <a:bodyPr wrap="square" anchor="ctr" anchorCtr="0">
            <a:noAutofit/>
          </a:bodyPr>
          <a:lstStyle>
            <a:lvl1pPr marL="0" indent="0" algn="ctr">
              <a:buFontTx/>
              <a:buNone/>
              <a:defRPr sz="1200">
                <a:latin typeface="Arial" panose="020B0604020202020204" pitchFamily="34" charset="0"/>
                <a:cs typeface="Arial" panose="020B0604020202020204" pitchFamily="34" charset="0"/>
              </a:defRPr>
            </a:lvl1pPr>
          </a:lstStyle>
          <a:p>
            <a:r>
              <a:rPr lang="en-US"/>
              <a:t>Click icon to add picture</a:t>
            </a:r>
            <a:endParaRPr lang="en-NZ" dirty="0"/>
          </a:p>
        </p:txBody>
      </p:sp>
      <p:sp>
        <p:nvSpPr>
          <p:cNvPr id="2" name="Title 1"/>
          <p:cNvSpPr>
            <a:spLocks noGrp="1"/>
          </p:cNvSpPr>
          <p:nvPr>
            <p:ph type="title" hasCustomPrompt="1"/>
          </p:nvPr>
        </p:nvSpPr>
        <p:spPr>
          <a:xfrm>
            <a:off x="609599" y="2057399"/>
            <a:ext cx="4808221" cy="1366839"/>
          </a:xfrm>
        </p:spPr>
        <p:txBody>
          <a:bodyPr lIns="0" tIns="0" rIns="0" bIns="0">
            <a:noAutofit/>
          </a:bodyPr>
          <a:lstStyle>
            <a:lvl1pPr>
              <a:defRPr sz="11500">
                <a:solidFill>
                  <a:schemeClr val="accent1"/>
                </a:solidFill>
              </a:defRPr>
            </a:lvl1pPr>
          </a:lstStyle>
          <a:p>
            <a:r>
              <a:rPr lang="en-US" dirty="0"/>
              <a:t>00%</a:t>
            </a:r>
            <a:endParaRPr lang="en-NZ" dirty="0"/>
          </a:p>
        </p:txBody>
      </p:sp>
      <p:sp>
        <p:nvSpPr>
          <p:cNvPr id="3" name="Footer Placeholder 2"/>
          <p:cNvSpPr>
            <a:spLocks noGrp="1"/>
          </p:cNvSpPr>
          <p:nvPr>
            <p:ph type="ftr" sz="quarter" idx="10"/>
          </p:nvPr>
        </p:nvSpPr>
        <p:spPr>
          <a:xfrm>
            <a:off x="609599" y="6394668"/>
            <a:ext cx="2750821" cy="288000"/>
          </a:xfrm>
        </p:spPr>
        <p:txBody>
          <a:bodyPr/>
          <a:lstStyle>
            <a:lvl1pPr algn="l">
              <a:defRPr/>
            </a:lvl1p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9" name="Text Placeholder 8"/>
          <p:cNvSpPr>
            <a:spLocks noGrp="1"/>
          </p:cNvSpPr>
          <p:nvPr>
            <p:ph type="body" sz="quarter" idx="18" hasCustomPrompt="1"/>
          </p:nvPr>
        </p:nvSpPr>
        <p:spPr>
          <a:xfrm>
            <a:off x="609600" y="3695700"/>
            <a:ext cx="4114799" cy="441325"/>
          </a:xfrm>
        </p:spPr>
        <p:txBody>
          <a:bodyPr lIns="0" tIns="0" rIns="0" bIns="0" anchor="ctr" anchorCtr="0"/>
          <a:lstStyle>
            <a:lvl1pPr>
              <a:lnSpc>
                <a:spcPct val="100000"/>
              </a:lnSpc>
              <a:defRPr>
                <a:solidFill>
                  <a:schemeClr val="accent1"/>
                </a:solidFill>
              </a:defRPr>
            </a:lvl1pPr>
          </a:lstStyle>
          <a:p>
            <a:pPr lvl="0"/>
            <a:r>
              <a:rPr lang="en-US" dirty="0"/>
              <a:t>Stat Description</a:t>
            </a:r>
            <a:endParaRPr lang="en-NZ" dirty="0"/>
          </a:p>
        </p:txBody>
      </p:sp>
      <p:sp>
        <p:nvSpPr>
          <p:cNvPr id="10" name="Text Placeholder 8"/>
          <p:cNvSpPr>
            <a:spLocks noGrp="1"/>
          </p:cNvSpPr>
          <p:nvPr>
            <p:ph type="body" sz="quarter" idx="19" hasCustomPrompt="1"/>
          </p:nvPr>
        </p:nvSpPr>
        <p:spPr>
          <a:xfrm>
            <a:off x="609600" y="5044440"/>
            <a:ext cx="4114799" cy="441325"/>
          </a:xfrm>
        </p:spPr>
        <p:txBody>
          <a:bodyPr lIns="0" tIns="0" rIns="0" bIns="0" anchor="ctr" anchorCtr="0">
            <a:noAutofit/>
          </a:bodyPr>
          <a:lstStyle>
            <a:lvl1pPr>
              <a:lnSpc>
                <a:spcPct val="100000"/>
              </a:lnSpc>
              <a:defRPr sz="2000" baseline="0">
                <a:solidFill>
                  <a:schemeClr val="accent1"/>
                </a:solidFill>
              </a:defRPr>
            </a:lvl1pPr>
          </a:lstStyle>
          <a:p>
            <a:pPr lvl="0"/>
            <a:r>
              <a:rPr lang="en-US" dirty="0"/>
              <a:t>Cited Source</a:t>
            </a:r>
          </a:p>
        </p:txBody>
      </p:sp>
    </p:spTree>
    <p:extLst>
      <p:ext uri="{BB962C8B-B14F-4D97-AF65-F5344CB8AC3E}">
        <p14:creationId xmlns:p14="http://schemas.microsoft.com/office/powerpoint/2010/main" val="348532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4">
    <p:spTree>
      <p:nvGrpSpPr>
        <p:cNvPr id="1" name=""/>
        <p:cNvGrpSpPr/>
        <p:nvPr/>
      </p:nvGrpSpPr>
      <p:grpSpPr>
        <a:xfrm>
          <a:off x="0" y="0"/>
          <a:ext cx="0" cy="0"/>
          <a:chOff x="0" y="0"/>
          <a:chExt cx="0" cy="0"/>
        </a:xfrm>
      </p:grpSpPr>
      <p:sp>
        <p:nvSpPr>
          <p:cNvPr id="8" name="Title 10"/>
          <p:cNvSpPr>
            <a:spLocks noGrp="1"/>
          </p:cNvSpPr>
          <p:nvPr>
            <p:ph type="title"/>
          </p:nvPr>
        </p:nvSpPr>
        <p:spPr>
          <a:xfrm>
            <a:off x="6104965" y="3270251"/>
            <a:ext cx="5477437" cy="1405182"/>
          </a:xfrm>
        </p:spPr>
        <p:txBody>
          <a:bodyPr anchor="b" anchorCtr="0"/>
          <a:lstStyle/>
          <a:p>
            <a:r>
              <a:rPr lang="en-US"/>
              <a:t>Click to edit Master title style</a:t>
            </a:r>
            <a:endParaRPr lang="en-NZ" dirty="0"/>
          </a:p>
        </p:txBody>
      </p:sp>
      <p:sp>
        <p:nvSpPr>
          <p:cNvPr id="9" name="Text Placeholder 12"/>
          <p:cNvSpPr>
            <a:spLocks noGrp="1"/>
          </p:cNvSpPr>
          <p:nvPr>
            <p:ph type="body" sz="quarter" idx="11" hasCustomPrompt="1"/>
          </p:nvPr>
        </p:nvSpPr>
        <p:spPr>
          <a:xfrm>
            <a:off x="6104964" y="4883152"/>
            <a:ext cx="5477436" cy="482599"/>
          </a:xfrm>
        </p:spPr>
        <p:txBody>
          <a:bodyPr>
            <a:normAutofit/>
          </a:bodyPr>
          <a:lstStyle>
            <a:lvl1pPr>
              <a:lnSpc>
                <a:spcPct val="100000"/>
              </a:lnSpc>
              <a:defRPr sz="1600" b="1" cap="all" baseline="0">
                <a:solidFill>
                  <a:schemeClr val="tx1"/>
                </a:solidFill>
              </a:defRPr>
            </a:lvl1pPr>
          </a:lstStyle>
          <a:p>
            <a:pPr lvl="0"/>
            <a:r>
              <a:rPr lang="en-US" dirty="0"/>
              <a:t>Click to edit master subtitle text</a:t>
            </a:r>
          </a:p>
        </p:txBody>
      </p:sp>
      <p:sp>
        <p:nvSpPr>
          <p:cNvPr id="11" name="Text Placeholder 15"/>
          <p:cNvSpPr>
            <a:spLocks noGrp="1"/>
          </p:cNvSpPr>
          <p:nvPr>
            <p:ph type="body" sz="quarter" idx="12" hasCustomPrompt="1"/>
          </p:nvPr>
        </p:nvSpPr>
        <p:spPr>
          <a:xfrm>
            <a:off x="6104964" y="5835650"/>
            <a:ext cx="3395233" cy="304800"/>
          </a:xfrm>
        </p:spPr>
        <p:txBody>
          <a:bodyPr>
            <a:normAutofit/>
          </a:bodyPr>
          <a:lstStyle>
            <a:lvl1pPr>
              <a:defRPr sz="1200"/>
            </a:lvl1pPr>
          </a:lstStyle>
          <a:p>
            <a:pPr lvl="0"/>
            <a:r>
              <a:rPr lang="en-US" dirty="0"/>
              <a:t>Edit Date</a:t>
            </a:r>
            <a:endParaRPr lang="en-NZ" dirty="0"/>
          </a:p>
        </p:txBody>
      </p:sp>
      <p:sp>
        <p:nvSpPr>
          <p:cNvPr id="12" name="Footer Placeholder 11"/>
          <p:cNvSpPr>
            <a:spLocks noGrp="1"/>
          </p:cNvSpPr>
          <p:nvPr>
            <p:ph type="ftr" sz="quarter" idx="13"/>
          </p:nvPr>
        </p:nvSpPr>
        <p:spPr>
          <a:xfrm>
            <a:off x="6104964" y="6364095"/>
            <a:ext cx="3775935" cy="288000"/>
          </a:xfrm>
        </p:spPr>
        <p:txBody>
          <a:bodyPr/>
          <a:lstStyle>
            <a:lvl1pPr algn="l">
              <a:defRPr/>
            </a:lvl1pPr>
          </a:lstStyle>
          <a:p>
            <a:endParaRPr lang="en-NZ" dirty="0"/>
          </a:p>
        </p:txBody>
      </p:sp>
      <p:sp>
        <p:nvSpPr>
          <p:cNvPr id="13" name="Freeform 12"/>
          <p:cNvSpPr/>
          <p:nvPr userDrawn="1"/>
        </p:nvSpPr>
        <p:spPr>
          <a:xfrm>
            <a:off x="2" y="316596"/>
            <a:ext cx="6976825" cy="6541407"/>
          </a:xfrm>
          <a:custGeom>
            <a:avLst/>
            <a:gdLst>
              <a:gd name="connsiteX0" fmla="*/ 2622550 w 6976825"/>
              <a:gd name="connsiteY0" fmla="*/ 0 h 6541407"/>
              <a:gd name="connsiteX1" fmla="*/ 4032250 w 6976825"/>
              <a:gd name="connsiteY1" fmla="*/ 0 h 6541407"/>
              <a:gd name="connsiteX2" fmla="*/ 4032250 w 6976825"/>
              <a:gd name="connsiteY2" fmla="*/ 1 h 6541407"/>
              <a:gd name="connsiteX3" fmla="*/ 6398514 w 6976825"/>
              <a:gd name="connsiteY3" fmla="*/ 1 h 6541407"/>
              <a:gd name="connsiteX4" fmla="*/ 6873875 w 6976825"/>
              <a:gd name="connsiteY4" fmla="*/ 821056 h 6541407"/>
              <a:gd name="connsiteX5" fmla="*/ 6916142 w 6976825"/>
              <a:gd name="connsiteY5" fmla="*/ 904669 h 6541407"/>
              <a:gd name="connsiteX6" fmla="*/ 6976825 w 6976825"/>
              <a:gd name="connsiteY6" fmla="*/ 1205243 h 6541407"/>
              <a:gd name="connsiteX7" fmla="*/ 6916142 w 6976825"/>
              <a:gd name="connsiteY7" fmla="*/ 1505818 h 6541407"/>
              <a:gd name="connsiteX8" fmla="*/ 6870082 w 6976825"/>
              <a:gd name="connsiteY8" fmla="*/ 1590678 h 6541407"/>
              <a:gd name="connsiteX9" fmla="*/ 4006536 w 6976825"/>
              <a:gd name="connsiteY9" fmla="*/ 6541407 h 6541407"/>
              <a:gd name="connsiteX10" fmla="*/ 0 w 6976825"/>
              <a:gd name="connsiteY10" fmla="*/ 6541407 h 6541407"/>
              <a:gd name="connsiteX11" fmla="*/ 0 w 6976825"/>
              <a:gd name="connsiteY11" fmla="*/ 1 h 6541407"/>
              <a:gd name="connsiteX12" fmla="*/ 2622550 w 6976825"/>
              <a:gd name="connsiteY12" fmla="*/ 1 h 65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76825" h="6541407">
                <a:moveTo>
                  <a:pt x="2622550" y="0"/>
                </a:moveTo>
                <a:lnTo>
                  <a:pt x="4032250" y="0"/>
                </a:lnTo>
                <a:lnTo>
                  <a:pt x="4032250" y="1"/>
                </a:lnTo>
                <a:lnTo>
                  <a:pt x="6398514" y="1"/>
                </a:lnTo>
                <a:lnTo>
                  <a:pt x="6873875" y="821056"/>
                </a:lnTo>
                <a:lnTo>
                  <a:pt x="6916142" y="904669"/>
                </a:lnTo>
                <a:cubicBezTo>
                  <a:pt x="6955217" y="997054"/>
                  <a:pt x="6976825" y="1098626"/>
                  <a:pt x="6976825" y="1205243"/>
                </a:cubicBezTo>
                <a:cubicBezTo>
                  <a:pt x="6976825" y="1311863"/>
                  <a:pt x="6955217" y="1413434"/>
                  <a:pt x="6916142" y="1505818"/>
                </a:cubicBezTo>
                <a:lnTo>
                  <a:pt x="6870082" y="1590678"/>
                </a:lnTo>
                <a:lnTo>
                  <a:pt x="4006536" y="6541407"/>
                </a:lnTo>
                <a:lnTo>
                  <a:pt x="0" y="6541407"/>
                </a:lnTo>
                <a:lnTo>
                  <a:pt x="0" y="1"/>
                </a:lnTo>
                <a:lnTo>
                  <a:pt x="2622550" y="1"/>
                </a:lnTo>
                <a:close/>
              </a:path>
            </a:pathLst>
          </a:custGeom>
          <a:solidFill>
            <a:srgbClr val="FED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4" name="Picture Placeholder 42"/>
          <p:cNvSpPr>
            <a:spLocks noGrp="1"/>
          </p:cNvSpPr>
          <p:nvPr>
            <p:ph type="pic" sz="quarter" idx="10"/>
          </p:nvPr>
        </p:nvSpPr>
        <p:spPr>
          <a:xfrm>
            <a:off x="1" y="-1"/>
            <a:ext cx="6995875" cy="6858001"/>
          </a:xfrm>
          <a:custGeom>
            <a:avLst/>
            <a:gdLst>
              <a:gd name="connsiteX0" fmla="*/ 2641600 w 6995875"/>
              <a:gd name="connsiteY0" fmla="*/ 0 h 6858001"/>
              <a:gd name="connsiteX1" fmla="*/ 4051300 w 6995875"/>
              <a:gd name="connsiteY1" fmla="*/ 0 h 6858001"/>
              <a:gd name="connsiteX2" fmla="*/ 4051300 w 6995875"/>
              <a:gd name="connsiteY2" fmla="*/ 1 h 6858001"/>
              <a:gd name="connsiteX3" fmla="*/ 6417564 w 6995875"/>
              <a:gd name="connsiteY3" fmla="*/ 1 h 6858001"/>
              <a:gd name="connsiteX4" fmla="*/ 6892925 w 6995875"/>
              <a:gd name="connsiteY4" fmla="*/ 821056 h 6858001"/>
              <a:gd name="connsiteX5" fmla="*/ 6935192 w 6995875"/>
              <a:gd name="connsiteY5" fmla="*/ 904669 h 6858001"/>
              <a:gd name="connsiteX6" fmla="*/ 6995875 w 6995875"/>
              <a:gd name="connsiteY6" fmla="*/ 1205243 h 6858001"/>
              <a:gd name="connsiteX7" fmla="*/ 6935192 w 6995875"/>
              <a:gd name="connsiteY7" fmla="*/ 1505818 h 6858001"/>
              <a:gd name="connsiteX8" fmla="*/ 6889132 w 6995875"/>
              <a:gd name="connsiteY8" fmla="*/ 1590678 h 6858001"/>
              <a:gd name="connsiteX9" fmla="*/ 3842465 w 6995875"/>
              <a:gd name="connsiteY9" fmla="*/ 6858000 h 6858001"/>
              <a:gd name="connsiteX10" fmla="*/ 3619500 w 6995875"/>
              <a:gd name="connsiteY10" fmla="*/ 6858000 h 6858001"/>
              <a:gd name="connsiteX11" fmla="*/ 3619500 w 6995875"/>
              <a:gd name="connsiteY11" fmla="*/ 6858001 h 6858001"/>
              <a:gd name="connsiteX12" fmla="*/ 0 w 6995875"/>
              <a:gd name="connsiteY12" fmla="*/ 6858001 h 6858001"/>
              <a:gd name="connsiteX13" fmla="*/ 0 w 6995875"/>
              <a:gd name="connsiteY13" fmla="*/ 1 h 6858001"/>
              <a:gd name="connsiteX14" fmla="*/ 2641600 w 6995875"/>
              <a:gd name="connsiteY14"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5875" h="6858001">
                <a:moveTo>
                  <a:pt x="2641600" y="0"/>
                </a:moveTo>
                <a:lnTo>
                  <a:pt x="4051300" y="0"/>
                </a:lnTo>
                <a:lnTo>
                  <a:pt x="4051300" y="1"/>
                </a:lnTo>
                <a:lnTo>
                  <a:pt x="6417564" y="1"/>
                </a:lnTo>
                <a:lnTo>
                  <a:pt x="6892925" y="821056"/>
                </a:lnTo>
                <a:lnTo>
                  <a:pt x="6935192" y="904669"/>
                </a:lnTo>
                <a:cubicBezTo>
                  <a:pt x="6974267" y="997054"/>
                  <a:pt x="6995875" y="1098626"/>
                  <a:pt x="6995875" y="1205243"/>
                </a:cubicBezTo>
                <a:cubicBezTo>
                  <a:pt x="6995875" y="1311863"/>
                  <a:pt x="6974267" y="1413434"/>
                  <a:pt x="6935192" y="1505818"/>
                </a:cubicBezTo>
                <a:lnTo>
                  <a:pt x="6889132" y="1590678"/>
                </a:lnTo>
                <a:lnTo>
                  <a:pt x="3842465" y="6858000"/>
                </a:lnTo>
                <a:lnTo>
                  <a:pt x="3619500" y="6858000"/>
                </a:lnTo>
                <a:lnTo>
                  <a:pt x="3619500" y="6858001"/>
                </a:lnTo>
                <a:lnTo>
                  <a:pt x="0" y="6858001"/>
                </a:lnTo>
                <a:lnTo>
                  <a:pt x="0" y="1"/>
                </a:lnTo>
                <a:lnTo>
                  <a:pt x="2641600" y="1"/>
                </a:lnTo>
                <a:close/>
              </a:path>
            </a:pathLst>
          </a:custGeom>
          <a:solidFill>
            <a:schemeClr val="bg1">
              <a:lumMod val="85000"/>
            </a:schemeClr>
          </a:solidFill>
          <a:ln>
            <a:noFill/>
          </a:ln>
        </p:spPr>
        <p:txBody>
          <a:bodyPr wrap="square" anchor="ctr" anchorCtr="0">
            <a:noAutofit/>
          </a:bodyPr>
          <a:lstStyle>
            <a:lvl1pPr marL="0" indent="0" algn="ctr">
              <a:buFontTx/>
              <a:buNone/>
              <a:defRPr sz="1200">
                <a:latin typeface="Arial" panose="020B0604020202020204" pitchFamily="34" charset="0"/>
                <a:cs typeface="Arial" panose="020B0604020202020204" pitchFamily="34" charset="0"/>
              </a:defRPr>
            </a:lvl1pPr>
          </a:lstStyle>
          <a:p>
            <a:r>
              <a:rPr lang="en-US"/>
              <a:t>Click icon to add picture</a:t>
            </a:r>
            <a:endParaRPr lang="en-NZ" dirty="0"/>
          </a:p>
        </p:txBody>
      </p:sp>
    </p:spTree>
    <p:extLst>
      <p:ext uri="{BB962C8B-B14F-4D97-AF65-F5344CB8AC3E}">
        <p14:creationId xmlns:p14="http://schemas.microsoft.com/office/powerpoint/2010/main" val="735455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ercentage Slide 2">
    <p:spTree>
      <p:nvGrpSpPr>
        <p:cNvPr id="1" name=""/>
        <p:cNvGrpSpPr/>
        <p:nvPr/>
      </p:nvGrpSpPr>
      <p:grpSpPr>
        <a:xfrm>
          <a:off x="0" y="0"/>
          <a:ext cx="0" cy="0"/>
          <a:chOff x="0" y="0"/>
          <a:chExt cx="0" cy="0"/>
        </a:xfrm>
      </p:grpSpPr>
      <p:sp>
        <p:nvSpPr>
          <p:cNvPr id="5" name="Picture Placeholder 2"/>
          <p:cNvSpPr>
            <a:spLocks noGrp="1"/>
          </p:cNvSpPr>
          <p:nvPr>
            <p:ph type="pic" sz="quarter" idx="16"/>
          </p:nvPr>
        </p:nvSpPr>
        <p:spPr>
          <a:xfrm>
            <a:off x="3200400" y="0"/>
            <a:ext cx="8991600" cy="685800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7" name="Picture Placeholder 42"/>
          <p:cNvSpPr>
            <a:spLocks noGrp="1"/>
          </p:cNvSpPr>
          <p:nvPr>
            <p:ph type="pic" sz="quarter" idx="17"/>
          </p:nvPr>
        </p:nvSpPr>
        <p:spPr>
          <a:xfrm>
            <a:off x="-225140" y="-1"/>
            <a:ext cx="6995875" cy="6858001"/>
          </a:xfrm>
          <a:custGeom>
            <a:avLst/>
            <a:gdLst>
              <a:gd name="connsiteX0" fmla="*/ 2641600 w 6995875"/>
              <a:gd name="connsiteY0" fmla="*/ 0 h 6858001"/>
              <a:gd name="connsiteX1" fmla="*/ 4051300 w 6995875"/>
              <a:gd name="connsiteY1" fmla="*/ 0 h 6858001"/>
              <a:gd name="connsiteX2" fmla="*/ 4051300 w 6995875"/>
              <a:gd name="connsiteY2" fmla="*/ 1 h 6858001"/>
              <a:gd name="connsiteX3" fmla="*/ 6417564 w 6995875"/>
              <a:gd name="connsiteY3" fmla="*/ 1 h 6858001"/>
              <a:gd name="connsiteX4" fmla="*/ 6892925 w 6995875"/>
              <a:gd name="connsiteY4" fmla="*/ 821056 h 6858001"/>
              <a:gd name="connsiteX5" fmla="*/ 6935192 w 6995875"/>
              <a:gd name="connsiteY5" fmla="*/ 904669 h 6858001"/>
              <a:gd name="connsiteX6" fmla="*/ 6995875 w 6995875"/>
              <a:gd name="connsiteY6" fmla="*/ 1205243 h 6858001"/>
              <a:gd name="connsiteX7" fmla="*/ 6935192 w 6995875"/>
              <a:gd name="connsiteY7" fmla="*/ 1505818 h 6858001"/>
              <a:gd name="connsiteX8" fmla="*/ 6889132 w 6995875"/>
              <a:gd name="connsiteY8" fmla="*/ 1590678 h 6858001"/>
              <a:gd name="connsiteX9" fmla="*/ 3842465 w 6995875"/>
              <a:gd name="connsiteY9" fmla="*/ 6858000 h 6858001"/>
              <a:gd name="connsiteX10" fmla="*/ 3619500 w 6995875"/>
              <a:gd name="connsiteY10" fmla="*/ 6858000 h 6858001"/>
              <a:gd name="connsiteX11" fmla="*/ 3619500 w 6995875"/>
              <a:gd name="connsiteY11" fmla="*/ 6858001 h 6858001"/>
              <a:gd name="connsiteX12" fmla="*/ 0 w 6995875"/>
              <a:gd name="connsiteY12" fmla="*/ 6858001 h 6858001"/>
              <a:gd name="connsiteX13" fmla="*/ 0 w 6995875"/>
              <a:gd name="connsiteY13" fmla="*/ 1 h 6858001"/>
              <a:gd name="connsiteX14" fmla="*/ 2641600 w 6995875"/>
              <a:gd name="connsiteY14"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5875" h="6858001">
                <a:moveTo>
                  <a:pt x="2641600" y="0"/>
                </a:moveTo>
                <a:lnTo>
                  <a:pt x="4051300" y="0"/>
                </a:lnTo>
                <a:lnTo>
                  <a:pt x="4051300" y="1"/>
                </a:lnTo>
                <a:lnTo>
                  <a:pt x="6417564" y="1"/>
                </a:lnTo>
                <a:lnTo>
                  <a:pt x="6892925" y="821056"/>
                </a:lnTo>
                <a:lnTo>
                  <a:pt x="6935192" y="904669"/>
                </a:lnTo>
                <a:cubicBezTo>
                  <a:pt x="6974267" y="997054"/>
                  <a:pt x="6995875" y="1098626"/>
                  <a:pt x="6995875" y="1205243"/>
                </a:cubicBezTo>
                <a:cubicBezTo>
                  <a:pt x="6995875" y="1311863"/>
                  <a:pt x="6974267" y="1413434"/>
                  <a:pt x="6935192" y="1505818"/>
                </a:cubicBezTo>
                <a:lnTo>
                  <a:pt x="6889132" y="1590678"/>
                </a:lnTo>
                <a:lnTo>
                  <a:pt x="3842465" y="6858000"/>
                </a:lnTo>
                <a:lnTo>
                  <a:pt x="3619500" y="6858000"/>
                </a:lnTo>
                <a:lnTo>
                  <a:pt x="3619500" y="6858001"/>
                </a:lnTo>
                <a:lnTo>
                  <a:pt x="0" y="6858001"/>
                </a:lnTo>
                <a:lnTo>
                  <a:pt x="0" y="1"/>
                </a:lnTo>
                <a:lnTo>
                  <a:pt x="2641600" y="1"/>
                </a:lnTo>
                <a:close/>
              </a:path>
            </a:pathLst>
          </a:custGeom>
          <a:solidFill>
            <a:schemeClr val="accent1"/>
          </a:solidFill>
          <a:ln>
            <a:noFill/>
          </a:ln>
        </p:spPr>
        <p:txBody>
          <a:bodyPr wrap="square" anchor="ctr" anchorCtr="0">
            <a:noAutofit/>
          </a:bodyPr>
          <a:lstStyle>
            <a:lvl1pPr marL="0" indent="0" algn="ctr">
              <a:buFontTx/>
              <a:buNone/>
              <a:defRPr sz="1200">
                <a:solidFill>
                  <a:schemeClr val="bg1"/>
                </a:solidFill>
                <a:latin typeface="Arial" panose="020B0604020202020204" pitchFamily="34" charset="0"/>
                <a:cs typeface="Arial" panose="020B0604020202020204" pitchFamily="34" charset="0"/>
              </a:defRPr>
            </a:lvl1pPr>
          </a:lstStyle>
          <a:p>
            <a:r>
              <a:rPr lang="en-US"/>
              <a:t>Click icon to add picture</a:t>
            </a:r>
            <a:endParaRPr lang="en-NZ" dirty="0"/>
          </a:p>
        </p:txBody>
      </p:sp>
      <p:sp>
        <p:nvSpPr>
          <p:cNvPr id="2" name="Title 1"/>
          <p:cNvSpPr>
            <a:spLocks noGrp="1"/>
          </p:cNvSpPr>
          <p:nvPr>
            <p:ph type="title" hasCustomPrompt="1"/>
          </p:nvPr>
        </p:nvSpPr>
        <p:spPr>
          <a:xfrm>
            <a:off x="609599" y="2057399"/>
            <a:ext cx="4808221" cy="1366839"/>
          </a:xfrm>
        </p:spPr>
        <p:txBody>
          <a:bodyPr lIns="0" tIns="0" rIns="0" bIns="0">
            <a:noAutofit/>
          </a:bodyPr>
          <a:lstStyle>
            <a:lvl1pPr>
              <a:defRPr sz="11500">
                <a:solidFill>
                  <a:schemeClr val="bg1"/>
                </a:solidFill>
              </a:defRPr>
            </a:lvl1pPr>
          </a:lstStyle>
          <a:p>
            <a:r>
              <a:rPr lang="en-US" dirty="0"/>
              <a:t>00%</a:t>
            </a:r>
            <a:endParaRPr lang="en-NZ" dirty="0"/>
          </a:p>
        </p:txBody>
      </p:sp>
      <p:sp>
        <p:nvSpPr>
          <p:cNvPr id="3" name="Footer Placeholder 2"/>
          <p:cNvSpPr>
            <a:spLocks noGrp="1"/>
          </p:cNvSpPr>
          <p:nvPr>
            <p:ph type="ftr" sz="quarter" idx="10"/>
          </p:nvPr>
        </p:nvSpPr>
        <p:spPr>
          <a:xfrm>
            <a:off x="609599" y="6394668"/>
            <a:ext cx="2926081" cy="288000"/>
          </a:xfrm>
        </p:spPr>
        <p:txBody>
          <a:bodyPr/>
          <a:lstStyle>
            <a:lvl1pPr algn="l">
              <a:defRPr>
                <a:solidFill>
                  <a:schemeClr val="bg1"/>
                </a:solidFill>
              </a:defRPr>
            </a:lvl1p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9" name="Text Placeholder 8"/>
          <p:cNvSpPr>
            <a:spLocks noGrp="1"/>
          </p:cNvSpPr>
          <p:nvPr>
            <p:ph type="body" sz="quarter" idx="18" hasCustomPrompt="1"/>
          </p:nvPr>
        </p:nvSpPr>
        <p:spPr>
          <a:xfrm>
            <a:off x="609600" y="3695700"/>
            <a:ext cx="4114799" cy="441325"/>
          </a:xfrm>
        </p:spPr>
        <p:txBody>
          <a:bodyPr lIns="0" tIns="0" rIns="0" bIns="0" anchor="ctr" anchorCtr="0"/>
          <a:lstStyle>
            <a:lvl1pPr>
              <a:lnSpc>
                <a:spcPct val="100000"/>
              </a:lnSpc>
              <a:defRPr>
                <a:solidFill>
                  <a:schemeClr val="bg1"/>
                </a:solidFill>
              </a:defRPr>
            </a:lvl1pPr>
          </a:lstStyle>
          <a:p>
            <a:pPr lvl="0"/>
            <a:r>
              <a:rPr lang="en-US" dirty="0"/>
              <a:t>Stat Description</a:t>
            </a:r>
            <a:endParaRPr lang="en-NZ" dirty="0"/>
          </a:p>
        </p:txBody>
      </p:sp>
      <p:sp>
        <p:nvSpPr>
          <p:cNvPr id="10" name="Text Placeholder 8"/>
          <p:cNvSpPr>
            <a:spLocks noGrp="1"/>
          </p:cNvSpPr>
          <p:nvPr>
            <p:ph type="body" sz="quarter" idx="19" hasCustomPrompt="1"/>
          </p:nvPr>
        </p:nvSpPr>
        <p:spPr>
          <a:xfrm>
            <a:off x="609600" y="5044440"/>
            <a:ext cx="4114799" cy="441325"/>
          </a:xfrm>
        </p:spPr>
        <p:txBody>
          <a:bodyPr lIns="0" tIns="0" rIns="0" bIns="0" anchor="ctr" anchorCtr="0">
            <a:noAutofit/>
          </a:bodyPr>
          <a:lstStyle>
            <a:lvl1pPr>
              <a:lnSpc>
                <a:spcPct val="100000"/>
              </a:lnSpc>
              <a:defRPr sz="2000" baseline="0">
                <a:solidFill>
                  <a:schemeClr val="bg1"/>
                </a:solidFill>
              </a:defRPr>
            </a:lvl1pPr>
          </a:lstStyle>
          <a:p>
            <a:pPr lvl="0"/>
            <a:r>
              <a:rPr lang="en-US" dirty="0"/>
              <a:t>Cited Source</a:t>
            </a:r>
          </a:p>
        </p:txBody>
      </p:sp>
    </p:spTree>
    <p:extLst>
      <p:ext uri="{BB962C8B-B14F-4D97-AF65-F5344CB8AC3E}">
        <p14:creationId xmlns:p14="http://schemas.microsoft.com/office/powerpoint/2010/main" val="1813684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mage Grid">
    <p:spTree>
      <p:nvGrpSpPr>
        <p:cNvPr id="1" name=""/>
        <p:cNvGrpSpPr/>
        <p:nvPr/>
      </p:nvGrpSpPr>
      <p:grpSpPr>
        <a:xfrm>
          <a:off x="0" y="0"/>
          <a:ext cx="0" cy="0"/>
          <a:chOff x="0" y="0"/>
          <a:chExt cx="0" cy="0"/>
        </a:xfrm>
      </p:grpSpPr>
      <p:sp>
        <p:nvSpPr>
          <p:cNvPr id="18" name="Picture Placeholder 9"/>
          <p:cNvSpPr>
            <a:spLocks noGrp="1"/>
          </p:cNvSpPr>
          <p:nvPr>
            <p:ph type="pic" sz="quarter" idx="25"/>
          </p:nvPr>
        </p:nvSpPr>
        <p:spPr>
          <a:xfrm>
            <a:off x="9540874" y="3436620"/>
            <a:ext cx="2651126" cy="342138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14" name="Picture Placeholder 9"/>
          <p:cNvSpPr>
            <a:spLocks noGrp="1"/>
          </p:cNvSpPr>
          <p:nvPr>
            <p:ph type="pic" sz="quarter" idx="21"/>
          </p:nvPr>
        </p:nvSpPr>
        <p:spPr>
          <a:xfrm>
            <a:off x="0" y="3436620"/>
            <a:ext cx="5425440" cy="342138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3" name="Footer Placeholder 2"/>
          <p:cNvSpPr>
            <a:spLocks noGrp="1"/>
          </p:cNvSpPr>
          <p:nvPr>
            <p:ph type="ftr" sz="quarter" idx="10"/>
          </p:nvPr>
        </p:nvSpPr>
        <p:spPr>
          <a:xfrm>
            <a:off x="609600" y="6394668"/>
            <a:ext cx="4114800" cy="288000"/>
          </a:xfrm>
        </p:spPr>
        <p:txBody>
          <a:bodyPr/>
          <a:lstStyle>
            <a:lvl1pPr algn="l">
              <a:defRPr>
                <a:solidFill>
                  <a:schemeClr val="bg1"/>
                </a:solidFill>
              </a:defRPr>
            </a:lvl1pPr>
          </a:lstStyle>
          <a:p>
            <a:endParaRPr lang="en-NZ"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560F374-A6AD-43B6-B49D-5153806E70CF}" type="slidenum">
              <a:rPr lang="en-NZ" smtClean="0"/>
              <a:pPr/>
              <a:t>‹#›</a:t>
            </a:fld>
            <a:endParaRPr lang="en-NZ"/>
          </a:p>
        </p:txBody>
      </p:sp>
      <p:sp>
        <p:nvSpPr>
          <p:cNvPr id="5" name="Picture Placeholder 9"/>
          <p:cNvSpPr>
            <a:spLocks noGrp="1"/>
          </p:cNvSpPr>
          <p:nvPr>
            <p:ph type="pic" sz="quarter" idx="15"/>
          </p:nvPr>
        </p:nvSpPr>
        <p:spPr>
          <a:xfrm>
            <a:off x="0" y="0"/>
            <a:ext cx="2682240" cy="172974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8" name="Picture Placeholder 9"/>
          <p:cNvSpPr>
            <a:spLocks noGrp="1"/>
          </p:cNvSpPr>
          <p:nvPr>
            <p:ph type="pic" sz="quarter" idx="17"/>
          </p:nvPr>
        </p:nvSpPr>
        <p:spPr>
          <a:xfrm>
            <a:off x="2682240" y="0"/>
            <a:ext cx="2743200" cy="343662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11" name="Text Placeholder 10"/>
          <p:cNvSpPr>
            <a:spLocks noGrp="1"/>
          </p:cNvSpPr>
          <p:nvPr>
            <p:ph type="body" sz="quarter" idx="18" hasCustomPrompt="1"/>
          </p:nvPr>
        </p:nvSpPr>
        <p:spPr>
          <a:xfrm>
            <a:off x="5425440" y="0"/>
            <a:ext cx="4115434" cy="3436620"/>
          </a:xfrm>
          <a:gradFill>
            <a:gsLst>
              <a:gs pos="0">
                <a:schemeClr val="accent2"/>
              </a:gs>
              <a:gs pos="73000">
                <a:schemeClr val="accent1"/>
              </a:gs>
            </a:gsLst>
            <a:lin ang="8100000" scaled="0"/>
          </a:gradFill>
        </p:spPr>
        <p:txBody>
          <a:bodyPr anchor="ctr" anchorCtr="0">
            <a:normAutofit/>
          </a:bodyPr>
          <a:lstStyle>
            <a:lvl1pPr algn="ctr">
              <a:lnSpc>
                <a:spcPct val="100000"/>
              </a:lnSpc>
              <a:defRPr sz="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NZ" dirty="0"/>
          </a:p>
        </p:txBody>
      </p:sp>
      <p:sp>
        <p:nvSpPr>
          <p:cNvPr id="12" name="Picture Placeholder 9"/>
          <p:cNvSpPr>
            <a:spLocks noGrp="1"/>
          </p:cNvSpPr>
          <p:nvPr>
            <p:ph type="pic" sz="quarter" idx="19"/>
          </p:nvPr>
        </p:nvSpPr>
        <p:spPr>
          <a:xfrm>
            <a:off x="0" y="1729740"/>
            <a:ext cx="2682240" cy="170688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13" name="Picture Placeholder 9"/>
          <p:cNvSpPr>
            <a:spLocks noGrp="1"/>
          </p:cNvSpPr>
          <p:nvPr>
            <p:ph type="pic" sz="quarter" idx="20"/>
          </p:nvPr>
        </p:nvSpPr>
        <p:spPr>
          <a:xfrm>
            <a:off x="9540874" y="0"/>
            <a:ext cx="2651126" cy="343662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15" name="Picture Placeholder 9"/>
          <p:cNvSpPr>
            <a:spLocks noGrp="1"/>
          </p:cNvSpPr>
          <p:nvPr>
            <p:ph type="pic" sz="quarter" idx="22"/>
          </p:nvPr>
        </p:nvSpPr>
        <p:spPr>
          <a:xfrm>
            <a:off x="5425440" y="3436620"/>
            <a:ext cx="2042160" cy="342900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16" name="Picture Placeholder 9"/>
          <p:cNvSpPr>
            <a:spLocks noGrp="1"/>
          </p:cNvSpPr>
          <p:nvPr>
            <p:ph type="pic" sz="quarter" idx="23"/>
          </p:nvPr>
        </p:nvSpPr>
        <p:spPr>
          <a:xfrm>
            <a:off x="7467600" y="3436620"/>
            <a:ext cx="2073274" cy="172974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
        <p:nvSpPr>
          <p:cNvPr id="17" name="Picture Placeholder 9"/>
          <p:cNvSpPr>
            <a:spLocks noGrp="1"/>
          </p:cNvSpPr>
          <p:nvPr>
            <p:ph type="pic" sz="quarter" idx="24"/>
          </p:nvPr>
        </p:nvSpPr>
        <p:spPr>
          <a:xfrm>
            <a:off x="7467600" y="5166360"/>
            <a:ext cx="2073274" cy="1691640"/>
          </a:xfrm>
          <a:solidFill>
            <a:schemeClr val="bg1">
              <a:lumMod val="85000"/>
            </a:schemeClr>
          </a:solidFill>
        </p:spPr>
        <p:txBody>
          <a:bodyPr anchor="ctr" anchorCtr="0">
            <a:normAutofit/>
          </a:bodyPr>
          <a:lstStyle>
            <a:lvl1pPr algn="ctr">
              <a:defRPr sz="1200" baseline="0"/>
            </a:lvl1pPr>
          </a:lstStyle>
          <a:p>
            <a:r>
              <a:rPr lang="en-US"/>
              <a:t>Click icon to add picture</a:t>
            </a:r>
            <a:endParaRPr lang="en-NZ" dirty="0"/>
          </a:p>
        </p:txBody>
      </p:sp>
    </p:spTree>
    <p:extLst>
      <p:ext uri="{BB962C8B-B14F-4D97-AF65-F5344CB8AC3E}">
        <p14:creationId xmlns:p14="http://schemas.microsoft.com/office/powerpoint/2010/main" val="2281676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2 3 Bold Statem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Shape 868"/>
          <p:cNvSpPr/>
          <p:nvPr/>
        </p:nvSpPr>
        <p:spPr>
          <a:xfrm>
            <a:off x="4631864" y="923711"/>
            <a:ext cx="2928271" cy="4745569"/>
          </a:xfrm>
          <a:prstGeom prst="rect">
            <a:avLst/>
          </a:prstGeom>
          <a:solidFill>
            <a:schemeClr val="accent1">
              <a:alpha val="85000"/>
            </a:schemeClr>
          </a:solidFill>
          <a:ln w="12700">
            <a:miter lim="400000"/>
          </a:ln>
        </p:spPr>
        <p:txBody>
          <a:bodyPr lIns="50800" tIns="50800" rIns="50800" bIns="50800" anchor="ctr"/>
          <a:lstStyle/>
          <a:p>
            <a:pPr>
              <a:defRPr sz="3200">
                <a:solidFill>
                  <a:srgbClr val="FFFFFF"/>
                </a:solidFill>
              </a:defRPr>
            </a:pPr>
            <a:endParaRPr/>
          </a:p>
        </p:txBody>
      </p:sp>
      <p:sp>
        <p:nvSpPr>
          <p:cNvPr id="7" name="Shape 870"/>
          <p:cNvSpPr/>
          <p:nvPr userDrawn="1"/>
        </p:nvSpPr>
        <p:spPr>
          <a:xfrm>
            <a:off x="1366079" y="923711"/>
            <a:ext cx="2928271" cy="4745569"/>
          </a:xfrm>
          <a:prstGeom prst="rect">
            <a:avLst/>
          </a:prstGeom>
          <a:solidFill>
            <a:schemeClr val="accent5"/>
          </a:solidFill>
          <a:ln w="12700">
            <a:miter lim="400000"/>
          </a:ln>
        </p:spPr>
        <p:txBody>
          <a:bodyPr lIns="50800" tIns="50800" rIns="50800" bIns="50800" anchor="ctr"/>
          <a:lstStyle/>
          <a:p>
            <a:pPr>
              <a:defRPr sz="3200">
                <a:solidFill>
                  <a:srgbClr val="FFFFFF"/>
                </a:solidFill>
              </a:defRPr>
            </a:pPr>
            <a:endParaRPr/>
          </a:p>
        </p:txBody>
      </p:sp>
      <p:sp>
        <p:nvSpPr>
          <p:cNvPr id="8" name="Shape 871"/>
          <p:cNvSpPr/>
          <p:nvPr/>
        </p:nvSpPr>
        <p:spPr>
          <a:xfrm>
            <a:off x="7897649" y="923711"/>
            <a:ext cx="2928271" cy="4745569"/>
          </a:xfrm>
          <a:prstGeom prst="rect">
            <a:avLst/>
          </a:prstGeom>
          <a:solidFill>
            <a:schemeClr val="accent2"/>
          </a:solidFill>
          <a:ln w="12700">
            <a:miter lim="400000"/>
          </a:ln>
        </p:spPr>
        <p:txBody>
          <a:bodyPr lIns="50800" tIns="50800" rIns="50800" bIns="50800" anchor="ctr"/>
          <a:lstStyle/>
          <a:p>
            <a:pPr>
              <a:defRPr sz="3200">
                <a:solidFill>
                  <a:srgbClr val="FFFFFF"/>
                </a:solidFill>
              </a:defRPr>
            </a:pPr>
            <a:endParaRPr/>
          </a:p>
        </p:txBody>
      </p:sp>
      <p:sp>
        <p:nvSpPr>
          <p:cNvPr id="11" name="Shape 874"/>
          <p:cNvSpPr/>
          <p:nvPr/>
        </p:nvSpPr>
        <p:spPr>
          <a:xfrm>
            <a:off x="2442363" y="1306584"/>
            <a:ext cx="743793" cy="148758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0">
                <a:solidFill>
                  <a:srgbClr val="FFFFFF"/>
                </a:solidFill>
                <a:latin typeface="Lato Bold"/>
                <a:ea typeface="Lato Bold"/>
                <a:cs typeface="Lato Bold"/>
                <a:sym typeface="Lato Bold"/>
              </a:defRPr>
            </a:lvl1pPr>
          </a:lstStyle>
          <a:p>
            <a:r>
              <a:rPr sz="9000" dirty="0">
                <a:latin typeface="Arial" charset="0"/>
                <a:ea typeface="Arial" charset="0"/>
                <a:cs typeface="Arial" charset="0"/>
              </a:rPr>
              <a:t>1</a:t>
            </a:r>
          </a:p>
        </p:txBody>
      </p:sp>
      <p:sp>
        <p:nvSpPr>
          <p:cNvPr id="14" name="Shape 874"/>
          <p:cNvSpPr/>
          <p:nvPr/>
        </p:nvSpPr>
        <p:spPr>
          <a:xfrm>
            <a:off x="5724103" y="1306584"/>
            <a:ext cx="743793" cy="148758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0">
                <a:solidFill>
                  <a:srgbClr val="FFFFFF"/>
                </a:solidFill>
                <a:latin typeface="Lato Bold"/>
                <a:ea typeface="Lato Bold"/>
                <a:cs typeface="Lato Bold"/>
                <a:sym typeface="Lato Bold"/>
              </a:defRPr>
            </a:lvl1pPr>
          </a:lstStyle>
          <a:p>
            <a:r>
              <a:rPr lang="en-US" sz="9000" dirty="0">
                <a:latin typeface="Arial" charset="0"/>
                <a:ea typeface="Arial" charset="0"/>
                <a:cs typeface="Arial" charset="0"/>
              </a:rPr>
              <a:t>2</a:t>
            </a:r>
            <a:endParaRPr sz="9000" dirty="0">
              <a:latin typeface="Arial" charset="0"/>
              <a:ea typeface="Arial" charset="0"/>
              <a:cs typeface="Arial" charset="0"/>
            </a:endParaRPr>
          </a:p>
        </p:txBody>
      </p:sp>
      <p:sp>
        <p:nvSpPr>
          <p:cNvPr id="17" name="Shape 874"/>
          <p:cNvSpPr/>
          <p:nvPr/>
        </p:nvSpPr>
        <p:spPr>
          <a:xfrm>
            <a:off x="9006146" y="1306584"/>
            <a:ext cx="743793" cy="148758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0">
                <a:solidFill>
                  <a:srgbClr val="FFFFFF"/>
                </a:solidFill>
                <a:latin typeface="Lato Bold"/>
                <a:ea typeface="Lato Bold"/>
                <a:cs typeface="Lato Bold"/>
                <a:sym typeface="Lato Bold"/>
              </a:defRPr>
            </a:lvl1pPr>
          </a:lstStyle>
          <a:p>
            <a:r>
              <a:rPr lang="en-US" sz="9000" dirty="0">
                <a:latin typeface="Arial" charset="0"/>
                <a:ea typeface="Arial" charset="0"/>
                <a:cs typeface="Arial" charset="0"/>
              </a:rPr>
              <a:t>3</a:t>
            </a:r>
            <a:endParaRPr sz="9000" dirty="0">
              <a:latin typeface="Arial" charset="0"/>
              <a:ea typeface="Arial" charset="0"/>
              <a:cs typeface="Arial" charset="0"/>
            </a:endParaRPr>
          </a:p>
        </p:txBody>
      </p:sp>
      <p:sp>
        <p:nvSpPr>
          <p:cNvPr id="18" name="Text Placeholder 8"/>
          <p:cNvSpPr>
            <a:spLocks noGrp="1"/>
          </p:cNvSpPr>
          <p:nvPr>
            <p:ph type="body" sz="quarter" idx="16" hasCustomPrompt="1"/>
          </p:nvPr>
        </p:nvSpPr>
        <p:spPr>
          <a:xfrm>
            <a:off x="1693333" y="2954340"/>
            <a:ext cx="2345267" cy="371474"/>
          </a:xfrm>
        </p:spPr>
        <p:txBody>
          <a:bodyPr lIns="0" rIns="0" anchor="ctr" anchorCtr="0">
            <a:normAutofit/>
          </a:bodyPr>
          <a:lstStyle>
            <a:lvl1pPr>
              <a:defRPr sz="1800" b="1" baseline="0">
                <a:solidFill>
                  <a:schemeClr val="bg1"/>
                </a:solidFill>
              </a:defRPr>
            </a:lvl1pPr>
          </a:lstStyle>
          <a:p>
            <a:pPr lvl="0"/>
            <a:r>
              <a:rPr lang="en-US" dirty="0"/>
              <a:t>Header</a:t>
            </a:r>
            <a:endParaRPr lang="en-NZ" dirty="0"/>
          </a:p>
        </p:txBody>
      </p:sp>
      <p:sp>
        <p:nvSpPr>
          <p:cNvPr id="19" name="Text Placeholder 8"/>
          <p:cNvSpPr>
            <a:spLocks noGrp="1"/>
          </p:cNvSpPr>
          <p:nvPr>
            <p:ph type="body" sz="quarter" idx="17" hasCustomPrompt="1"/>
          </p:nvPr>
        </p:nvSpPr>
        <p:spPr>
          <a:xfrm>
            <a:off x="1693333" y="3332166"/>
            <a:ext cx="2345267" cy="2070414"/>
          </a:xfrm>
        </p:spPr>
        <p:txBody>
          <a:bodyPr lIns="0" rIns="0" anchor="t" anchorCtr="0">
            <a:noAutofit/>
          </a:bodyPr>
          <a:lstStyle>
            <a:lvl1pPr>
              <a:defRPr sz="1200" b="0" i="1" baseline="0">
                <a:solidFill>
                  <a:schemeClr val="bg1"/>
                </a:solidFill>
              </a:defRPr>
            </a:lvl1pPr>
          </a:lstStyle>
          <a:p>
            <a:pPr lvl="0"/>
            <a:r>
              <a:rPr lang="en-US" dirty="0"/>
              <a:t>Text</a:t>
            </a:r>
            <a:endParaRPr lang="en-NZ" dirty="0"/>
          </a:p>
        </p:txBody>
      </p:sp>
      <p:sp>
        <p:nvSpPr>
          <p:cNvPr id="20" name="Text Placeholder 8"/>
          <p:cNvSpPr>
            <a:spLocks noGrp="1"/>
          </p:cNvSpPr>
          <p:nvPr>
            <p:ph type="body" sz="quarter" idx="18" hasCustomPrompt="1"/>
          </p:nvPr>
        </p:nvSpPr>
        <p:spPr>
          <a:xfrm>
            <a:off x="4886113" y="2954340"/>
            <a:ext cx="2345267" cy="371474"/>
          </a:xfrm>
        </p:spPr>
        <p:txBody>
          <a:bodyPr lIns="0" rIns="0" anchor="ctr" anchorCtr="0">
            <a:normAutofit/>
          </a:bodyPr>
          <a:lstStyle>
            <a:lvl1pPr>
              <a:defRPr sz="1800" b="1" baseline="0">
                <a:solidFill>
                  <a:schemeClr val="bg1"/>
                </a:solidFill>
              </a:defRPr>
            </a:lvl1pPr>
          </a:lstStyle>
          <a:p>
            <a:pPr lvl="0"/>
            <a:r>
              <a:rPr lang="en-US" dirty="0"/>
              <a:t>Header</a:t>
            </a:r>
            <a:endParaRPr lang="en-NZ" dirty="0"/>
          </a:p>
        </p:txBody>
      </p:sp>
      <p:sp>
        <p:nvSpPr>
          <p:cNvPr id="21" name="Text Placeholder 8"/>
          <p:cNvSpPr>
            <a:spLocks noGrp="1"/>
          </p:cNvSpPr>
          <p:nvPr>
            <p:ph type="body" sz="quarter" idx="19" hasCustomPrompt="1"/>
          </p:nvPr>
        </p:nvSpPr>
        <p:spPr>
          <a:xfrm>
            <a:off x="4886113" y="3332166"/>
            <a:ext cx="2345267" cy="2070414"/>
          </a:xfrm>
        </p:spPr>
        <p:txBody>
          <a:bodyPr lIns="0" rIns="0" anchor="t" anchorCtr="0">
            <a:noAutofit/>
          </a:bodyPr>
          <a:lstStyle>
            <a:lvl1pPr>
              <a:defRPr sz="1200" b="0" i="1" baseline="0">
                <a:solidFill>
                  <a:schemeClr val="bg1"/>
                </a:solidFill>
              </a:defRPr>
            </a:lvl1pPr>
          </a:lstStyle>
          <a:p>
            <a:pPr lvl="0"/>
            <a:r>
              <a:rPr lang="en-US" dirty="0"/>
              <a:t>Text</a:t>
            </a:r>
            <a:endParaRPr lang="en-NZ" dirty="0"/>
          </a:p>
        </p:txBody>
      </p:sp>
      <p:sp>
        <p:nvSpPr>
          <p:cNvPr id="22" name="Text Placeholder 8"/>
          <p:cNvSpPr>
            <a:spLocks noGrp="1"/>
          </p:cNvSpPr>
          <p:nvPr>
            <p:ph type="body" sz="quarter" idx="20" hasCustomPrompt="1"/>
          </p:nvPr>
        </p:nvSpPr>
        <p:spPr>
          <a:xfrm>
            <a:off x="8231293" y="2954340"/>
            <a:ext cx="2345267" cy="371474"/>
          </a:xfrm>
        </p:spPr>
        <p:txBody>
          <a:bodyPr lIns="0" rIns="0" anchor="ctr" anchorCtr="0">
            <a:normAutofit/>
          </a:bodyPr>
          <a:lstStyle>
            <a:lvl1pPr>
              <a:defRPr sz="1800" b="1" baseline="0">
                <a:solidFill>
                  <a:schemeClr val="bg1"/>
                </a:solidFill>
              </a:defRPr>
            </a:lvl1pPr>
          </a:lstStyle>
          <a:p>
            <a:pPr lvl="0"/>
            <a:r>
              <a:rPr lang="en-US" dirty="0"/>
              <a:t>Header</a:t>
            </a:r>
            <a:endParaRPr lang="en-NZ" dirty="0"/>
          </a:p>
        </p:txBody>
      </p:sp>
      <p:sp>
        <p:nvSpPr>
          <p:cNvPr id="23" name="Text Placeholder 8"/>
          <p:cNvSpPr>
            <a:spLocks noGrp="1"/>
          </p:cNvSpPr>
          <p:nvPr>
            <p:ph type="body" sz="quarter" idx="21" hasCustomPrompt="1"/>
          </p:nvPr>
        </p:nvSpPr>
        <p:spPr>
          <a:xfrm>
            <a:off x="8231293" y="3332166"/>
            <a:ext cx="2345267" cy="2070414"/>
          </a:xfrm>
        </p:spPr>
        <p:txBody>
          <a:bodyPr lIns="0" rIns="0" anchor="t" anchorCtr="0">
            <a:noAutofit/>
          </a:bodyPr>
          <a:lstStyle>
            <a:lvl1pPr>
              <a:defRPr sz="1200" b="0" i="1" baseline="0">
                <a:solidFill>
                  <a:schemeClr val="bg1"/>
                </a:solidFill>
              </a:defRPr>
            </a:lvl1pPr>
          </a:lstStyle>
          <a:p>
            <a:pPr lvl="0"/>
            <a:r>
              <a:rPr lang="en-US" dirty="0"/>
              <a:t>Text</a:t>
            </a:r>
            <a:endParaRPr lang="en-NZ" dirty="0"/>
          </a:p>
        </p:txBody>
      </p:sp>
    </p:spTree>
    <p:extLst>
      <p:ext uri="{BB962C8B-B14F-4D97-AF65-F5344CB8AC3E}">
        <p14:creationId xmlns:p14="http://schemas.microsoft.com/office/powerpoint/2010/main" val="2079475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09599" y="6364095"/>
            <a:ext cx="4114800" cy="288000"/>
          </a:xfrm>
        </p:spPr>
        <p:txBody>
          <a:bodyPr/>
          <a:lstStyle>
            <a:lvl1pPr algn="l">
              <a:defRPr/>
            </a:lvl1pPr>
          </a:lstStyle>
          <a:p>
            <a:endParaRPr lang="en-NZ" dirty="0"/>
          </a:p>
        </p:txBody>
      </p:sp>
      <p:sp>
        <p:nvSpPr>
          <p:cNvPr id="6" name="Title 10"/>
          <p:cNvSpPr>
            <a:spLocks noGrp="1"/>
          </p:cNvSpPr>
          <p:nvPr>
            <p:ph type="title" hasCustomPrompt="1"/>
          </p:nvPr>
        </p:nvSpPr>
        <p:spPr>
          <a:xfrm>
            <a:off x="609600" y="2929732"/>
            <a:ext cx="10972803" cy="1205401"/>
          </a:xfrm>
        </p:spPr>
        <p:txBody>
          <a:bodyPr anchor="b" anchorCtr="0"/>
          <a:lstStyle>
            <a:lvl1pPr>
              <a:defRPr/>
            </a:lvl1pPr>
          </a:lstStyle>
          <a:p>
            <a:r>
              <a:rPr lang="en-US" dirty="0"/>
              <a:t>Thank you.</a:t>
            </a:r>
            <a:endParaRPr lang="en-NZ"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06312"/>
            <a:ext cx="1650145" cy="1534635"/>
          </a:xfrm>
          <a:prstGeom prst="rect">
            <a:avLst/>
          </a:prstGeom>
        </p:spPr>
      </p:pic>
    </p:spTree>
    <p:extLst>
      <p:ext uri="{BB962C8B-B14F-4D97-AF65-F5344CB8AC3E}">
        <p14:creationId xmlns:p14="http://schemas.microsoft.com/office/powerpoint/2010/main" val="2145433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troduction Let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Text Placeholder 5"/>
          <p:cNvSpPr>
            <a:spLocks noGrp="1"/>
          </p:cNvSpPr>
          <p:nvPr>
            <p:ph type="body" sz="quarter" idx="12" hasCustomPrompt="1"/>
          </p:nvPr>
        </p:nvSpPr>
        <p:spPr>
          <a:xfrm>
            <a:off x="609600" y="469900"/>
            <a:ext cx="10972800" cy="349250"/>
          </a:xfrm>
        </p:spPr>
        <p:txBody>
          <a:bodyPr>
            <a:normAutofit/>
          </a:bodyPr>
          <a:lstStyle>
            <a:lvl1pPr>
              <a:defRPr sz="1600" b="1" i="0" cap="all" spc="0" baseline="0">
                <a:solidFill>
                  <a:schemeClr val="accent1"/>
                </a:solidFill>
              </a:defRPr>
            </a:lvl1pPr>
          </a:lstStyle>
          <a:p>
            <a:pPr lvl="0"/>
            <a:r>
              <a:rPr lang="en-US" dirty="0"/>
              <a:t>Introduction letter</a:t>
            </a:r>
            <a:endParaRPr lang="en-NZ" dirty="0"/>
          </a:p>
        </p:txBody>
      </p:sp>
      <p:sp>
        <p:nvSpPr>
          <p:cNvPr id="7" name="Text Placeholder 7"/>
          <p:cNvSpPr>
            <a:spLocks noGrp="1"/>
          </p:cNvSpPr>
          <p:nvPr>
            <p:ph type="body" sz="quarter" idx="13" hasCustomPrompt="1"/>
          </p:nvPr>
        </p:nvSpPr>
        <p:spPr>
          <a:xfrm>
            <a:off x="609600" y="1149350"/>
            <a:ext cx="10972800" cy="4749800"/>
          </a:xfrm>
        </p:spPr>
        <p:txBody>
          <a:bodyPr numCol="2" spcCol="360000">
            <a:normAutofit/>
          </a:bodyPr>
          <a:lstStyle>
            <a:lvl1pPr>
              <a:spcBef>
                <a:spcPts val="1000"/>
              </a:spcBef>
              <a:defRPr sz="1200" baseline="0"/>
            </a:lvl1pPr>
          </a:lstStyle>
          <a:p>
            <a:pPr lvl="0"/>
            <a:r>
              <a:rPr lang="en-US" dirty="0"/>
              <a:t>Two column letter – move signature box to location required.</a:t>
            </a:r>
          </a:p>
        </p:txBody>
      </p:sp>
      <p:sp>
        <p:nvSpPr>
          <p:cNvPr id="8" name="Picture Placeholder 9"/>
          <p:cNvSpPr>
            <a:spLocks noGrp="1"/>
          </p:cNvSpPr>
          <p:nvPr>
            <p:ph type="pic" sz="quarter" idx="15" hasCustomPrompt="1"/>
          </p:nvPr>
        </p:nvSpPr>
        <p:spPr>
          <a:xfrm>
            <a:off x="6769100" y="4133850"/>
            <a:ext cx="2768600" cy="590550"/>
          </a:xfrm>
          <a:solidFill>
            <a:schemeClr val="bg1">
              <a:lumMod val="85000"/>
            </a:schemeClr>
          </a:solidFill>
        </p:spPr>
        <p:txBody>
          <a:bodyPr anchor="ctr" anchorCtr="0">
            <a:normAutofit/>
          </a:bodyPr>
          <a:lstStyle>
            <a:lvl1pPr algn="ctr">
              <a:defRPr sz="1000" baseline="0"/>
            </a:lvl1pPr>
          </a:lstStyle>
          <a:p>
            <a:r>
              <a:rPr lang="en-NZ" dirty="0"/>
              <a:t>Insert Signature</a:t>
            </a:r>
          </a:p>
        </p:txBody>
      </p:sp>
    </p:spTree>
    <p:extLst>
      <p:ext uri="{BB962C8B-B14F-4D97-AF65-F5344CB8AC3E}">
        <p14:creationId xmlns:p14="http://schemas.microsoft.com/office/powerpoint/2010/main" val="4048186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ject Image with 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Text Placeholder 5"/>
          <p:cNvSpPr>
            <a:spLocks noGrp="1"/>
          </p:cNvSpPr>
          <p:nvPr>
            <p:ph type="body" sz="quarter" idx="12" hasCustomPrompt="1"/>
          </p:nvPr>
        </p:nvSpPr>
        <p:spPr>
          <a:xfrm>
            <a:off x="7635240" y="387350"/>
            <a:ext cx="3947160" cy="908050"/>
          </a:xfrm>
        </p:spPr>
        <p:txBody>
          <a:bodyPr>
            <a:normAutofit/>
          </a:bodyPr>
          <a:lstStyle>
            <a:lvl1pPr>
              <a:lnSpc>
                <a:spcPct val="100000"/>
              </a:lnSpc>
              <a:defRPr sz="1600" b="1" i="0" cap="all" spc="0" baseline="0">
                <a:solidFill>
                  <a:schemeClr val="accent1"/>
                </a:solidFill>
              </a:defRPr>
            </a:lvl1pPr>
          </a:lstStyle>
          <a:p>
            <a:pPr lvl="0"/>
            <a:r>
              <a:rPr lang="en-US" dirty="0"/>
              <a:t>Project image with caption (not recommended for presentation use)</a:t>
            </a:r>
            <a:endParaRPr lang="en-NZ" dirty="0"/>
          </a:p>
        </p:txBody>
      </p:sp>
      <p:sp>
        <p:nvSpPr>
          <p:cNvPr id="7" name="Picture Placeholder 9"/>
          <p:cNvSpPr>
            <a:spLocks noGrp="1"/>
          </p:cNvSpPr>
          <p:nvPr>
            <p:ph type="pic" sz="quarter" idx="15"/>
          </p:nvPr>
        </p:nvSpPr>
        <p:spPr>
          <a:xfrm>
            <a:off x="609600" y="387350"/>
            <a:ext cx="6850380" cy="57213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8" name="Text Placeholder 7"/>
          <p:cNvSpPr>
            <a:spLocks noGrp="1"/>
          </p:cNvSpPr>
          <p:nvPr>
            <p:ph type="body" sz="quarter" idx="14"/>
          </p:nvPr>
        </p:nvSpPr>
        <p:spPr>
          <a:xfrm>
            <a:off x="7635240" y="1517650"/>
            <a:ext cx="3947160" cy="4591050"/>
          </a:xfrm>
        </p:spPr>
        <p:txBody>
          <a:bodyPr>
            <a:normAutofit/>
          </a:bodyPr>
          <a:lstStyle>
            <a:lvl1pPr>
              <a:defRPr sz="1400"/>
            </a:lvl1pPr>
            <a:lvl2pPr>
              <a:defRPr sz="2000"/>
            </a:lvl2pPr>
            <a:lvl3pPr>
              <a:defRPr sz="1800"/>
            </a:lvl3pPr>
            <a:lvl4pPr>
              <a:defRPr sz="1600"/>
            </a:lvl4pPr>
          </a:lstStyle>
          <a:p>
            <a:pPr lvl="0"/>
            <a:r>
              <a:rPr lang="en-US"/>
              <a:t>Edit Master text styles</a:t>
            </a:r>
          </a:p>
        </p:txBody>
      </p:sp>
    </p:spTree>
    <p:extLst>
      <p:ext uri="{BB962C8B-B14F-4D97-AF65-F5344CB8AC3E}">
        <p14:creationId xmlns:p14="http://schemas.microsoft.com/office/powerpoint/2010/main" val="715998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ject Image with Caption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Text Placeholder 5"/>
          <p:cNvSpPr>
            <a:spLocks noGrp="1"/>
          </p:cNvSpPr>
          <p:nvPr>
            <p:ph type="body" sz="quarter" idx="12" hasCustomPrompt="1"/>
          </p:nvPr>
        </p:nvSpPr>
        <p:spPr>
          <a:xfrm>
            <a:off x="609600" y="387350"/>
            <a:ext cx="3947160" cy="908050"/>
          </a:xfrm>
        </p:spPr>
        <p:txBody>
          <a:bodyPr>
            <a:normAutofit/>
          </a:bodyPr>
          <a:lstStyle>
            <a:lvl1pPr>
              <a:lnSpc>
                <a:spcPct val="100000"/>
              </a:lnSpc>
              <a:defRPr sz="1600" b="1" i="0" cap="all" spc="0" baseline="0">
                <a:solidFill>
                  <a:schemeClr val="accent1"/>
                </a:solidFill>
              </a:defRPr>
            </a:lvl1pPr>
          </a:lstStyle>
          <a:p>
            <a:pPr lvl="0"/>
            <a:r>
              <a:rPr lang="en-US" dirty="0"/>
              <a:t>Project image with caption (not recommended for presentation use)</a:t>
            </a:r>
            <a:endParaRPr lang="en-NZ" dirty="0"/>
          </a:p>
        </p:txBody>
      </p:sp>
      <p:sp>
        <p:nvSpPr>
          <p:cNvPr id="7" name="Picture Placeholder 9"/>
          <p:cNvSpPr>
            <a:spLocks noGrp="1"/>
          </p:cNvSpPr>
          <p:nvPr>
            <p:ph type="pic" sz="quarter" idx="15"/>
          </p:nvPr>
        </p:nvSpPr>
        <p:spPr>
          <a:xfrm>
            <a:off x="4732020" y="387350"/>
            <a:ext cx="6850380" cy="57213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8" name="Text Placeholder 7"/>
          <p:cNvSpPr>
            <a:spLocks noGrp="1"/>
          </p:cNvSpPr>
          <p:nvPr>
            <p:ph type="body" sz="quarter" idx="14"/>
          </p:nvPr>
        </p:nvSpPr>
        <p:spPr>
          <a:xfrm>
            <a:off x="609600" y="1517650"/>
            <a:ext cx="3947160" cy="4591050"/>
          </a:xfrm>
        </p:spPr>
        <p:txBody>
          <a:bodyPr>
            <a:normAutofit/>
          </a:bodyPr>
          <a:lstStyle>
            <a:lvl1pPr>
              <a:defRPr sz="1400"/>
            </a:lvl1pPr>
            <a:lvl2pPr>
              <a:defRPr sz="2000"/>
            </a:lvl2pPr>
            <a:lvl3pPr>
              <a:defRPr sz="1800"/>
            </a:lvl3pPr>
            <a:lvl4pPr>
              <a:defRPr sz="1600"/>
            </a:lvl4pPr>
          </a:lstStyle>
          <a:p>
            <a:pPr lvl="0"/>
            <a:r>
              <a:rPr lang="en-US"/>
              <a:t>Edit Master text styles</a:t>
            </a:r>
          </a:p>
        </p:txBody>
      </p:sp>
    </p:spTree>
    <p:extLst>
      <p:ext uri="{BB962C8B-B14F-4D97-AF65-F5344CB8AC3E}">
        <p14:creationId xmlns:p14="http://schemas.microsoft.com/office/powerpoint/2010/main" val="2229982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ng Case Stud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Text Placeholder 5"/>
          <p:cNvSpPr>
            <a:spLocks noGrp="1"/>
          </p:cNvSpPr>
          <p:nvPr>
            <p:ph type="body" sz="quarter" idx="12" hasCustomPrompt="1"/>
          </p:nvPr>
        </p:nvSpPr>
        <p:spPr>
          <a:xfrm>
            <a:off x="5410200" y="387350"/>
            <a:ext cx="6172200" cy="908050"/>
          </a:xfrm>
        </p:spPr>
        <p:txBody>
          <a:bodyPr>
            <a:normAutofit/>
          </a:bodyPr>
          <a:lstStyle>
            <a:lvl1pPr>
              <a:lnSpc>
                <a:spcPct val="100000"/>
              </a:lnSpc>
              <a:defRPr sz="1600" b="1" i="0" cap="all" spc="0" baseline="0">
                <a:solidFill>
                  <a:schemeClr val="accent1"/>
                </a:solidFill>
              </a:defRPr>
            </a:lvl1pPr>
          </a:lstStyle>
          <a:p>
            <a:pPr lvl="0"/>
            <a:r>
              <a:rPr lang="en-US" dirty="0"/>
              <a:t>Long case study (not recommended for presentation use)</a:t>
            </a:r>
            <a:endParaRPr lang="en-NZ" dirty="0"/>
          </a:p>
        </p:txBody>
      </p:sp>
      <p:sp>
        <p:nvSpPr>
          <p:cNvPr id="7" name="Picture Placeholder 9"/>
          <p:cNvSpPr>
            <a:spLocks noGrp="1"/>
          </p:cNvSpPr>
          <p:nvPr>
            <p:ph type="pic" sz="quarter" idx="15"/>
          </p:nvPr>
        </p:nvSpPr>
        <p:spPr>
          <a:xfrm>
            <a:off x="609600" y="387350"/>
            <a:ext cx="2743200" cy="275971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8" name="Text Placeholder 7"/>
          <p:cNvSpPr>
            <a:spLocks noGrp="1"/>
          </p:cNvSpPr>
          <p:nvPr>
            <p:ph type="body" sz="quarter" idx="14"/>
          </p:nvPr>
        </p:nvSpPr>
        <p:spPr>
          <a:xfrm>
            <a:off x="3505200" y="1517650"/>
            <a:ext cx="8077200" cy="4591050"/>
          </a:xfrm>
        </p:spPr>
        <p:txBody>
          <a:bodyPr numCol="2">
            <a:normAutofit/>
          </a:bodyPr>
          <a:lstStyle>
            <a:lvl1pPr>
              <a:defRPr sz="1400"/>
            </a:lvl1pPr>
            <a:lvl2pPr>
              <a:defRPr sz="2000"/>
            </a:lvl2pPr>
            <a:lvl3pPr>
              <a:defRPr sz="1800"/>
            </a:lvl3pPr>
            <a:lvl4pPr>
              <a:defRPr sz="1600"/>
            </a:lvl4pPr>
          </a:lstStyle>
          <a:p>
            <a:pPr lvl="0"/>
            <a:r>
              <a:rPr lang="en-US"/>
              <a:t>Edit Master text styles</a:t>
            </a:r>
          </a:p>
        </p:txBody>
      </p:sp>
      <p:sp>
        <p:nvSpPr>
          <p:cNvPr id="9" name="Picture Placeholder 9"/>
          <p:cNvSpPr>
            <a:spLocks noGrp="1"/>
          </p:cNvSpPr>
          <p:nvPr>
            <p:ph type="pic" sz="quarter" idx="16"/>
          </p:nvPr>
        </p:nvSpPr>
        <p:spPr>
          <a:xfrm>
            <a:off x="609600" y="3348990"/>
            <a:ext cx="2743200" cy="275971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10" name="Picture Placeholder 9"/>
          <p:cNvSpPr>
            <a:spLocks noGrp="1"/>
          </p:cNvSpPr>
          <p:nvPr>
            <p:ph type="pic" sz="quarter" idx="17" hasCustomPrompt="1"/>
          </p:nvPr>
        </p:nvSpPr>
        <p:spPr>
          <a:xfrm>
            <a:off x="3505200" y="387350"/>
            <a:ext cx="1783080" cy="908050"/>
          </a:xfrm>
          <a:solidFill>
            <a:schemeClr val="bg1">
              <a:lumMod val="85000"/>
            </a:schemeClr>
          </a:solidFill>
        </p:spPr>
        <p:txBody>
          <a:bodyPr anchor="ctr" anchorCtr="0">
            <a:normAutofit/>
          </a:bodyPr>
          <a:lstStyle>
            <a:lvl1pPr algn="ctr">
              <a:defRPr sz="1200"/>
            </a:lvl1pPr>
          </a:lstStyle>
          <a:p>
            <a:r>
              <a:rPr lang="en-NZ" dirty="0"/>
              <a:t>Client Logo</a:t>
            </a:r>
          </a:p>
        </p:txBody>
      </p:sp>
    </p:spTree>
    <p:extLst>
      <p:ext uri="{BB962C8B-B14F-4D97-AF65-F5344CB8AC3E}">
        <p14:creationId xmlns:p14="http://schemas.microsoft.com/office/powerpoint/2010/main" val="2293486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5" name="Picture Placeholder 9"/>
          <p:cNvSpPr>
            <a:spLocks noGrp="1"/>
          </p:cNvSpPr>
          <p:nvPr>
            <p:ph type="pic" sz="quarter" idx="15" hasCustomPrompt="1"/>
          </p:nvPr>
        </p:nvSpPr>
        <p:spPr>
          <a:xfrm>
            <a:off x="609600" y="387350"/>
            <a:ext cx="2743200" cy="755650"/>
          </a:xfrm>
          <a:solidFill>
            <a:schemeClr val="bg1">
              <a:lumMod val="85000"/>
            </a:schemeClr>
          </a:solidFill>
        </p:spPr>
        <p:txBody>
          <a:bodyPr anchor="ctr" anchorCtr="0">
            <a:normAutofit/>
          </a:bodyPr>
          <a:lstStyle>
            <a:lvl1pPr algn="ctr">
              <a:defRPr sz="1200"/>
            </a:lvl1pPr>
          </a:lstStyle>
          <a:p>
            <a:r>
              <a:rPr lang="en-NZ" dirty="0"/>
              <a:t>Client Logo</a:t>
            </a:r>
          </a:p>
        </p:txBody>
      </p:sp>
      <p:sp>
        <p:nvSpPr>
          <p:cNvPr id="6" name="Text Placeholder 7"/>
          <p:cNvSpPr>
            <a:spLocks noGrp="1"/>
          </p:cNvSpPr>
          <p:nvPr>
            <p:ph type="body" sz="quarter" idx="13"/>
          </p:nvPr>
        </p:nvSpPr>
        <p:spPr>
          <a:xfrm>
            <a:off x="626533" y="2072353"/>
            <a:ext cx="6543887" cy="4036347"/>
          </a:xfrm>
        </p:spPr>
        <p:txBody>
          <a:bodyPr>
            <a:normAutofit/>
          </a:bodyPr>
          <a:lstStyle>
            <a:lvl1pPr>
              <a:defRPr sz="1200"/>
            </a:lvl1pPr>
            <a:lvl2pPr>
              <a:defRPr sz="1200"/>
            </a:lvl2pPr>
            <a:lvl3pPr>
              <a:defRPr sz="1200"/>
            </a:lvl3pPr>
            <a:lvl4pPr>
              <a:defRPr sz="1600"/>
            </a:lvl4pPr>
          </a:lstStyle>
          <a:p>
            <a:pPr lvl="0"/>
            <a:r>
              <a:rPr lang="en-US"/>
              <a:t>Edit Master text styles</a:t>
            </a:r>
          </a:p>
          <a:p>
            <a:pPr lvl="1"/>
            <a:r>
              <a:rPr lang="en-US"/>
              <a:t>Second level</a:t>
            </a:r>
          </a:p>
          <a:p>
            <a:pPr lvl="2"/>
            <a:r>
              <a:rPr lang="en-US"/>
              <a:t>Third level</a:t>
            </a:r>
          </a:p>
        </p:txBody>
      </p:sp>
      <p:sp>
        <p:nvSpPr>
          <p:cNvPr id="7" name="Text Placeholder 8"/>
          <p:cNvSpPr>
            <a:spLocks noGrp="1"/>
          </p:cNvSpPr>
          <p:nvPr>
            <p:ph type="body" sz="quarter" idx="16" hasCustomPrompt="1"/>
          </p:nvPr>
        </p:nvSpPr>
        <p:spPr>
          <a:xfrm>
            <a:off x="626533" y="1381126"/>
            <a:ext cx="6543887" cy="460375"/>
          </a:xfrm>
        </p:spPr>
        <p:txBody>
          <a:bodyPr anchor="ctr" anchorCtr="0">
            <a:noAutofit/>
          </a:bodyPr>
          <a:lstStyle>
            <a:lvl1pPr>
              <a:lnSpc>
                <a:spcPct val="100000"/>
              </a:lnSpc>
              <a:defRPr sz="1600" b="1" baseline="0">
                <a:solidFill>
                  <a:schemeClr val="accent1"/>
                </a:solidFill>
              </a:defRPr>
            </a:lvl1pPr>
          </a:lstStyle>
          <a:p>
            <a:pPr lvl="0"/>
            <a:r>
              <a:rPr lang="en-US" dirty="0"/>
              <a:t>Case Study (not recommended for presentation use)</a:t>
            </a:r>
            <a:endParaRPr lang="en-NZ" dirty="0"/>
          </a:p>
        </p:txBody>
      </p:sp>
      <p:sp>
        <p:nvSpPr>
          <p:cNvPr id="8" name="Picture Placeholder 9"/>
          <p:cNvSpPr>
            <a:spLocks noGrp="1"/>
          </p:cNvSpPr>
          <p:nvPr>
            <p:ph type="pic" sz="quarter" idx="17"/>
          </p:nvPr>
        </p:nvSpPr>
        <p:spPr>
          <a:xfrm>
            <a:off x="7323666" y="387350"/>
            <a:ext cx="4258735" cy="27495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
        <p:nvSpPr>
          <p:cNvPr id="9" name="Picture Placeholder 9"/>
          <p:cNvSpPr>
            <a:spLocks noGrp="1"/>
          </p:cNvSpPr>
          <p:nvPr>
            <p:ph type="pic" sz="quarter" idx="18"/>
          </p:nvPr>
        </p:nvSpPr>
        <p:spPr>
          <a:xfrm>
            <a:off x="7323666" y="3359149"/>
            <a:ext cx="4258735" cy="2749550"/>
          </a:xfrm>
          <a:solidFill>
            <a:schemeClr val="bg1">
              <a:lumMod val="85000"/>
            </a:schemeClr>
          </a:solidFill>
        </p:spPr>
        <p:txBody>
          <a:bodyPr anchor="ctr" anchorCtr="0">
            <a:normAutofit/>
          </a:bodyPr>
          <a:lstStyle>
            <a:lvl1pPr algn="ctr">
              <a:defRPr sz="1200"/>
            </a:lvl1pPr>
          </a:lstStyle>
          <a:p>
            <a:r>
              <a:rPr lang="en-US"/>
              <a:t>Click icon to add picture</a:t>
            </a:r>
            <a:endParaRPr lang="en-NZ" dirty="0"/>
          </a:p>
        </p:txBody>
      </p:sp>
    </p:spTree>
    <p:extLst>
      <p:ext uri="{BB962C8B-B14F-4D97-AF65-F5344CB8AC3E}">
        <p14:creationId xmlns:p14="http://schemas.microsoft.com/office/powerpoint/2010/main" val="2826592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Text Placeholder 7"/>
          <p:cNvSpPr>
            <a:spLocks noGrp="1"/>
          </p:cNvSpPr>
          <p:nvPr>
            <p:ph type="body" sz="quarter" idx="13" hasCustomPrompt="1"/>
          </p:nvPr>
        </p:nvSpPr>
        <p:spPr>
          <a:xfrm>
            <a:off x="609600" y="1758950"/>
            <a:ext cx="10972800" cy="4140200"/>
          </a:xfrm>
        </p:spPr>
        <p:txBody>
          <a:bodyPr numCol="3" spcCol="360000">
            <a:normAutofit/>
          </a:bodyPr>
          <a:lstStyle>
            <a:lvl1pPr>
              <a:spcBef>
                <a:spcPts val="1000"/>
              </a:spcBef>
              <a:defRPr sz="1200" baseline="0"/>
            </a:lvl1pPr>
          </a:lstStyle>
          <a:p>
            <a:pPr lvl="0"/>
            <a:r>
              <a:rPr lang="en-US" dirty="0"/>
              <a:t>Three column text box</a:t>
            </a:r>
          </a:p>
        </p:txBody>
      </p:sp>
      <p:sp>
        <p:nvSpPr>
          <p:cNvPr id="8" name="Title 1"/>
          <p:cNvSpPr>
            <a:spLocks noGrp="1"/>
          </p:cNvSpPr>
          <p:nvPr>
            <p:ph type="title" hasCustomPrompt="1"/>
          </p:nvPr>
        </p:nvSpPr>
        <p:spPr>
          <a:xfrm>
            <a:off x="609599" y="409578"/>
            <a:ext cx="10972803" cy="485772"/>
          </a:xfrm>
        </p:spPr>
        <p:txBody>
          <a:bodyPr tIns="0" bIns="0" anchor="ctr" anchorCtr="0">
            <a:normAutofit/>
          </a:bodyPr>
          <a:lstStyle>
            <a:lvl1pPr>
              <a:defRPr sz="2800" baseline="0"/>
            </a:lvl1pPr>
          </a:lstStyle>
          <a:p>
            <a:r>
              <a:rPr lang="en-US" dirty="0"/>
              <a:t>Three Column Content</a:t>
            </a:r>
            <a:endParaRPr lang="en-NZ" dirty="0"/>
          </a:p>
        </p:txBody>
      </p:sp>
      <p:sp>
        <p:nvSpPr>
          <p:cNvPr id="7"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202293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9" name="Title 10"/>
          <p:cNvSpPr>
            <a:spLocks noGrp="1"/>
          </p:cNvSpPr>
          <p:nvPr>
            <p:ph type="title"/>
          </p:nvPr>
        </p:nvSpPr>
        <p:spPr>
          <a:xfrm>
            <a:off x="4724401" y="701040"/>
            <a:ext cx="6865620" cy="1472493"/>
          </a:xfrm>
        </p:spPr>
        <p:txBody>
          <a:bodyPr anchor="b" anchorCtr="0"/>
          <a:lstStyle/>
          <a:p>
            <a:r>
              <a:rPr lang="en-US"/>
              <a:t>Click to edit Master title style</a:t>
            </a:r>
            <a:endParaRPr lang="en-NZ" dirty="0"/>
          </a:p>
        </p:txBody>
      </p:sp>
      <p:sp>
        <p:nvSpPr>
          <p:cNvPr id="10" name="Text Placeholder 12"/>
          <p:cNvSpPr>
            <a:spLocks noGrp="1"/>
          </p:cNvSpPr>
          <p:nvPr>
            <p:ph type="body" sz="quarter" idx="10" hasCustomPrompt="1"/>
          </p:nvPr>
        </p:nvSpPr>
        <p:spPr>
          <a:xfrm>
            <a:off x="4724400" y="2381252"/>
            <a:ext cx="6865618" cy="476249"/>
          </a:xfrm>
        </p:spPr>
        <p:txBody>
          <a:bodyPr>
            <a:normAutofit/>
          </a:bodyPr>
          <a:lstStyle>
            <a:lvl1pPr>
              <a:lnSpc>
                <a:spcPct val="100000"/>
              </a:lnSpc>
              <a:defRPr sz="1600" b="1" cap="all" baseline="0">
                <a:solidFill>
                  <a:schemeClr val="tx1"/>
                </a:solidFill>
              </a:defRPr>
            </a:lvl1pPr>
          </a:lstStyle>
          <a:p>
            <a:pPr lvl="0"/>
            <a:r>
              <a:rPr lang="en-US" dirty="0"/>
              <a:t>Click to edit master subtitle text</a:t>
            </a:r>
          </a:p>
        </p:txBody>
      </p:sp>
      <p:sp>
        <p:nvSpPr>
          <p:cNvPr id="12" name="Text Placeholder 15"/>
          <p:cNvSpPr>
            <a:spLocks noGrp="1"/>
          </p:cNvSpPr>
          <p:nvPr>
            <p:ph type="body" sz="quarter" idx="11" hasCustomPrompt="1"/>
          </p:nvPr>
        </p:nvSpPr>
        <p:spPr>
          <a:xfrm>
            <a:off x="4724400" y="3149600"/>
            <a:ext cx="3699933" cy="304800"/>
          </a:xfrm>
        </p:spPr>
        <p:txBody>
          <a:bodyPr>
            <a:normAutofit/>
          </a:bodyPr>
          <a:lstStyle>
            <a:lvl1pPr>
              <a:defRPr sz="1200"/>
            </a:lvl1pPr>
          </a:lstStyle>
          <a:p>
            <a:pPr lvl="0"/>
            <a:r>
              <a:rPr lang="en-US" dirty="0"/>
              <a:t>Edit Date</a:t>
            </a:r>
            <a:endParaRPr lang="en-NZ" dirty="0"/>
          </a:p>
        </p:txBody>
      </p:sp>
      <p:sp>
        <p:nvSpPr>
          <p:cNvPr id="13" name="Footer Placeholder 12"/>
          <p:cNvSpPr>
            <a:spLocks noGrp="1"/>
          </p:cNvSpPr>
          <p:nvPr>
            <p:ph type="ftr" sz="quarter" idx="12"/>
          </p:nvPr>
        </p:nvSpPr>
        <p:spPr>
          <a:xfrm>
            <a:off x="8168639" y="5198328"/>
            <a:ext cx="3421381" cy="288000"/>
          </a:xfrm>
        </p:spPr>
        <p:txBody>
          <a:bodyPr/>
          <a:lstStyle>
            <a:lvl1pPr algn="l">
              <a:defRPr/>
            </a:lvl1pPr>
          </a:lstStyle>
          <a:p>
            <a:endParaRPr lang="en-NZ"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589" y="447156"/>
            <a:ext cx="2910255" cy="807000"/>
          </a:xfrm>
          <a:prstGeom prst="rect">
            <a:avLst/>
          </a:prstGeom>
        </p:spPr>
      </p:pic>
      <p:grpSp>
        <p:nvGrpSpPr>
          <p:cNvPr id="18" name="Group 17"/>
          <p:cNvGrpSpPr/>
          <p:nvPr userDrawn="1"/>
        </p:nvGrpSpPr>
        <p:grpSpPr>
          <a:xfrm rot="10800000">
            <a:off x="0" y="2307959"/>
            <a:ext cx="10086204" cy="4550041"/>
            <a:chOff x="2105795" y="0"/>
            <a:chExt cx="10086204" cy="4550041"/>
          </a:xfrm>
        </p:grpSpPr>
        <p:sp>
          <p:nvSpPr>
            <p:cNvPr id="19" name="Freeform 18"/>
            <p:cNvSpPr/>
            <p:nvPr userDrawn="1"/>
          </p:nvSpPr>
          <p:spPr>
            <a:xfrm rot="10800000" flipH="1">
              <a:off x="2105795" y="0"/>
              <a:ext cx="10086204" cy="4506499"/>
            </a:xfrm>
            <a:custGeom>
              <a:avLst/>
              <a:gdLst>
                <a:gd name="connsiteX0" fmla="*/ 0 w 10086204"/>
                <a:gd name="connsiteY0" fmla="*/ 4506499 h 4506499"/>
                <a:gd name="connsiteX1" fmla="*/ 10086204 w 10086204"/>
                <a:gd name="connsiteY1" fmla="*/ 4506499 h 4506499"/>
                <a:gd name="connsiteX2" fmla="*/ 10086204 w 10086204"/>
                <a:gd name="connsiteY2" fmla="*/ 907690 h 4506499"/>
                <a:gd name="connsiteX3" fmla="*/ 8828812 w 10086204"/>
                <a:gd name="connsiteY3" fmla="*/ 179706 h 4506499"/>
                <a:gd name="connsiteX4" fmla="*/ 8828812 w 10086204"/>
                <a:gd name="connsiteY4" fmla="*/ 182596 h 4506499"/>
                <a:gd name="connsiteX5" fmla="*/ 8800745 w 10086204"/>
                <a:gd name="connsiteY5" fmla="*/ 165544 h 4506499"/>
                <a:gd name="connsiteX6" fmla="*/ 8146959 w 10086204"/>
                <a:gd name="connsiteY6" fmla="*/ 0 h 4506499"/>
                <a:gd name="connsiteX7" fmla="*/ 7493173 w 10086204"/>
                <a:gd name="connsiteY7" fmla="*/ 165544 h 4506499"/>
                <a:gd name="connsiteX8" fmla="*/ 7399326 w 10086204"/>
                <a:gd name="connsiteY8" fmla="*/ 222558 h 450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204" h="4506499">
                  <a:moveTo>
                    <a:pt x="0" y="4506499"/>
                  </a:moveTo>
                  <a:lnTo>
                    <a:pt x="10086204" y="4506499"/>
                  </a:lnTo>
                  <a:lnTo>
                    <a:pt x="10086204" y="907690"/>
                  </a:lnTo>
                  <a:lnTo>
                    <a:pt x="8828812" y="179706"/>
                  </a:lnTo>
                  <a:lnTo>
                    <a:pt x="8828812" y="182596"/>
                  </a:lnTo>
                  <a:lnTo>
                    <a:pt x="8800745" y="165544"/>
                  </a:lnTo>
                  <a:cubicBezTo>
                    <a:pt x="8606399" y="59969"/>
                    <a:pt x="8383682" y="0"/>
                    <a:pt x="8146959" y="0"/>
                  </a:cubicBezTo>
                  <a:cubicBezTo>
                    <a:pt x="7910236" y="0"/>
                    <a:pt x="7687520" y="59969"/>
                    <a:pt x="7493173" y="165544"/>
                  </a:cubicBezTo>
                  <a:lnTo>
                    <a:pt x="7399326" y="2225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Freeform 19"/>
            <p:cNvSpPr/>
            <p:nvPr userDrawn="1"/>
          </p:nvSpPr>
          <p:spPr>
            <a:xfrm rot="10800000" flipH="1">
              <a:off x="2364419" y="0"/>
              <a:ext cx="9827580" cy="4550041"/>
            </a:xfrm>
            <a:custGeom>
              <a:avLst/>
              <a:gdLst>
                <a:gd name="connsiteX0" fmla="*/ 0 w 9827580"/>
                <a:gd name="connsiteY0" fmla="*/ 4550041 h 4550041"/>
                <a:gd name="connsiteX1" fmla="*/ 9827580 w 9827580"/>
                <a:gd name="connsiteY1" fmla="*/ 4550041 h 4550041"/>
                <a:gd name="connsiteX2" fmla="*/ 9827580 w 9827580"/>
                <a:gd name="connsiteY2" fmla="*/ 714415 h 4550041"/>
                <a:gd name="connsiteX3" fmla="*/ 8904018 w 9827580"/>
                <a:gd name="connsiteY3" fmla="*/ 179706 h 4550041"/>
                <a:gd name="connsiteX4" fmla="*/ 8904018 w 9827580"/>
                <a:gd name="connsiteY4" fmla="*/ 182596 h 4550041"/>
                <a:gd name="connsiteX5" fmla="*/ 8875951 w 9827580"/>
                <a:gd name="connsiteY5" fmla="*/ 165544 h 4550041"/>
                <a:gd name="connsiteX6" fmla="*/ 8222165 w 9827580"/>
                <a:gd name="connsiteY6" fmla="*/ 0 h 4550041"/>
                <a:gd name="connsiteX7" fmla="*/ 7568379 w 9827580"/>
                <a:gd name="connsiteY7" fmla="*/ 165544 h 4550041"/>
                <a:gd name="connsiteX8" fmla="*/ 7474532 w 9827580"/>
                <a:gd name="connsiteY8" fmla="*/ 222558 h 455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7580" h="4550041">
                  <a:moveTo>
                    <a:pt x="0" y="4550041"/>
                  </a:moveTo>
                  <a:lnTo>
                    <a:pt x="9827580" y="4550041"/>
                  </a:lnTo>
                  <a:lnTo>
                    <a:pt x="9827580" y="714415"/>
                  </a:lnTo>
                  <a:lnTo>
                    <a:pt x="8904018" y="179706"/>
                  </a:lnTo>
                  <a:lnTo>
                    <a:pt x="8904018" y="182596"/>
                  </a:lnTo>
                  <a:lnTo>
                    <a:pt x="8875951" y="165544"/>
                  </a:lnTo>
                  <a:cubicBezTo>
                    <a:pt x="8681605" y="59969"/>
                    <a:pt x="8458888" y="0"/>
                    <a:pt x="8222165" y="0"/>
                  </a:cubicBezTo>
                  <a:cubicBezTo>
                    <a:pt x="7985442" y="0"/>
                    <a:pt x="7762727" y="59969"/>
                    <a:pt x="7568379" y="165544"/>
                  </a:cubicBezTo>
                  <a:lnTo>
                    <a:pt x="7474532" y="2225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NZ"/>
            </a:p>
          </p:txBody>
        </p:sp>
      </p:grpSp>
    </p:spTree>
    <p:extLst>
      <p:ext uri="{BB962C8B-B14F-4D97-AF65-F5344CB8AC3E}">
        <p14:creationId xmlns:p14="http://schemas.microsoft.com/office/powerpoint/2010/main" val="294527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7" name="Text Placeholder 7"/>
          <p:cNvSpPr>
            <a:spLocks noGrp="1"/>
          </p:cNvSpPr>
          <p:nvPr>
            <p:ph type="body" sz="quarter" idx="12" hasCustomPrompt="1"/>
          </p:nvPr>
        </p:nvSpPr>
        <p:spPr>
          <a:xfrm>
            <a:off x="6781800" y="708660"/>
            <a:ext cx="4800600" cy="4784090"/>
          </a:xfrm>
        </p:spPr>
        <p:txBody>
          <a:bodyPr anchor="t" anchorCtr="0">
            <a:normAutofit/>
          </a:bodyPr>
          <a:lstStyle>
            <a:lvl1pPr algn="r">
              <a:lnSpc>
                <a:spcPct val="150000"/>
              </a:lnSpc>
              <a:defRPr sz="2800" b="1" baseline="0"/>
            </a:lvl1pPr>
            <a:lvl2pPr algn="r">
              <a:defRPr/>
            </a:lvl2pPr>
            <a:lvl3pPr algn="r">
              <a:defRPr/>
            </a:lvl3pPr>
            <a:lvl4pPr algn="r">
              <a:defRPr/>
            </a:lvl4pPr>
            <a:lvl5pPr algn="r">
              <a:defRPr/>
            </a:lvl5pPr>
          </a:lstStyle>
          <a:p>
            <a:pPr lvl="0"/>
            <a:r>
              <a:rPr lang="en-NZ" sz="2800" b="1" dirty="0"/>
              <a:t>Introduction 01</a:t>
            </a:r>
          </a:p>
        </p:txBody>
      </p:sp>
      <p:sp>
        <p:nvSpPr>
          <p:cNvPr id="8" name="Footer Placeholder 7"/>
          <p:cNvSpPr>
            <a:spLocks noGrp="1"/>
          </p:cNvSpPr>
          <p:nvPr>
            <p:ph type="ftr" sz="quarter" idx="13"/>
          </p:nvPr>
        </p:nvSpPr>
        <p:spPr>
          <a:xfrm>
            <a:off x="5181600" y="6364095"/>
            <a:ext cx="4114800" cy="288000"/>
          </a:xfrm>
        </p:spPr>
        <p:txBody>
          <a:bodyPr/>
          <a:lstStyle>
            <a:lvl1pPr algn="l">
              <a:defRPr/>
            </a:lvl1pPr>
          </a:lstStyle>
          <a:p>
            <a:endParaRPr lang="en-NZ" dirty="0"/>
          </a:p>
        </p:txBody>
      </p:sp>
      <p:sp>
        <p:nvSpPr>
          <p:cNvPr id="9" name="Freeform 8"/>
          <p:cNvSpPr/>
          <p:nvPr userDrawn="1"/>
        </p:nvSpPr>
        <p:spPr>
          <a:xfrm>
            <a:off x="2" y="316596"/>
            <a:ext cx="6976825" cy="6541407"/>
          </a:xfrm>
          <a:custGeom>
            <a:avLst/>
            <a:gdLst>
              <a:gd name="connsiteX0" fmla="*/ 2622550 w 6976825"/>
              <a:gd name="connsiteY0" fmla="*/ 0 h 6541407"/>
              <a:gd name="connsiteX1" fmla="*/ 4032250 w 6976825"/>
              <a:gd name="connsiteY1" fmla="*/ 0 h 6541407"/>
              <a:gd name="connsiteX2" fmla="*/ 4032250 w 6976825"/>
              <a:gd name="connsiteY2" fmla="*/ 1 h 6541407"/>
              <a:gd name="connsiteX3" fmla="*/ 6398514 w 6976825"/>
              <a:gd name="connsiteY3" fmla="*/ 1 h 6541407"/>
              <a:gd name="connsiteX4" fmla="*/ 6873875 w 6976825"/>
              <a:gd name="connsiteY4" fmla="*/ 821056 h 6541407"/>
              <a:gd name="connsiteX5" fmla="*/ 6916142 w 6976825"/>
              <a:gd name="connsiteY5" fmla="*/ 904669 h 6541407"/>
              <a:gd name="connsiteX6" fmla="*/ 6976825 w 6976825"/>
              <a:gd name="connsiteY6" fmla="*/ 1205243 h 6541407"/>
              <a:gd name="connsiteX7" fmla="*/ 6916142 w 6976825"/>
              <a:gd name="connsiteY7" fmla="*/ 1505818 h 6541407"/>
              <a:gd name="connsiteX8" fmla="*/ 6870082 w 6976825"/>
              <a:gd name="connsiteY8" fmla="*/ 1590678 h 6541407"/>
              <a:gd name="connsiteX9" fmla="*/ 4006536 w 6976825"/>
              <a:gd name="connsiteY9" fmla="*/ 6541407 h 6541407"/>
              <a:gd name="connsiteX10" fmla="*/ 0 w 6976825"/>
              <a:gd name="connsiteY10" fmla="*/ 6541407 h 6541407"/>
              <a:gd name="connsiteX11" fmla="*/ 0 w 6976825"/>
              <a:gd name="connsiteY11" fmla="*/ 1 h 6541407"/>
              <a:gd name="connsiteX12" fmla="*/ 2622550 w 6976825"/>
              <a:gd name="connsiteY12" fmla="*/ 1 h 65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76825" h="6541407">
                <a:moveTo>
                  <a:pt x="2622550" y="0"/>
                </a:moveTo>
                <a:lnTo>
                  <a:pt x="4032250" y="0"/>
                </a:lnTo>
                <a:lnTo>
                  <a:pt x="4032250" y="1"/>
                </a:lnTo>
                <a:lnTo>
                  <a:pt x="6398514" y="1"/>
                </a:lnTo>
                <a:lnTo>
                  <a:pt x="6873875" y="821056"/>
                </a:lnTo>
                <a:lnTo>
                  <a:pt x="6916142" y="904669"/>
                </a:lnTo>
                <a:cubicBezTo>
                  <a:pt x="6955217" y="997054"/>
                  <a:pt x="6976825" y="1098626"/>
                  <a:pt x="6976825" y="1205243"/>
                </a:cubicBezTo>
                <a:cubicBezTo>
                  <a:pt x="6976825" y="1311863"/>
                  <a:pt x="6955217" y="1413434"/>
                  <a:pt x="6916142" y="1505818"/>
                </a:cubicBezTo>
                <a:lnTo>
                  <a:pt x="6870082" y="1590678"/>
                </a:lnTo>
                <a:lnTo>
                  <a:pt x="4006536" y="6541407"/>
                </a:lnTo>
                <a:lnTo>
                  <a:pt x="0" y="6541407"/>
                </a:lnTo>
                <a:lnTo>
                  <a:pt x="0" y="1"/>
                </a:lnTo>
                <a:lnTo>
                  <a:pt x="2622550" y="1"/>
                </a:lnTo>
                <a:close/>
              </a:path>
            </a:pathLst>
          </a:custGeom>
          <a:solidFill>
            <a:srgbClr val="FED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0" name="Picture Placeholder 42"/>
          <p:cNvSpPr>
            <a:spLocks noGrp="1"/>
          </p:cNvSpPr>
          <p:nvPr>
            <p:ph type="pic" sz="quarter" idx="10"/>
          </p:nvPr>
        </p:nvSpPr>
        <p:spPr>
          <a:xfrm>
            <a:off x="1" y="-1"/>
            <a:ext cx="6995875" cy="6858001"/>
          </a:xfrm>
          <a:custGeom>
            <a:avLst/>
            <a:gdLst>
              <a:gd name="connsiteX0" fmla="*/ 2641600 w 6995875"/>
              <a:gd name="connsiteY0" fmla="*/ 0 h 6858001"/>
              <a:gd name="connsiteX1" fmla="*/ 4051300 w 6995875"/>
              <a:gd name="connsiteY1" fmla="*/ 0 h 6858001"/>
              <a:gd name="connsiteX2" fmla="*/ 4051300 w 6995875"/>
              <a:gd name="connsiteY2" fmla="*/ 1 h 6858001"/>
              <a:gd name="connsiteX3" fmla="*/ 6417564 w 6995875"/>
              <a:gd name="connsiteY3" fmla="*/ 1 h 6858001"/>
              <a:gd name="connsiteX4" fmla="*/ 6892925 w 6995875"/>
              <a:gd name="connsiteY4" fmla="*/ 821056 h 6858001"/>
              <a:gd name="connsiteX5" fmla="*/ 6935192 w 6995875"/>
              <a:gd name="connsiteY5" fmla="*/ 904669 h 6858001"/>
              <a:gd name="connsiteX6" fmla="*/ 6995875 w 6995875"/>
              <a:gd name="connsiteY6" fmla="*/ 1205243 h 6858001"/>
              <a:gd name="connsiteX7" fmla="*/ 6935192 w 6995875"/>
              <a:gd name="connsiteY7" fmla="*/ 1505818 h 6858001"/>
              <a:gd name="connsiteX8" fmla="*/ 6889132 w 6995875"/>
              <a:gd name="connsiteY8" fmla="*/ 1590678 h 6858001"/>
              <a:gd name="connsiteX9" fmla="*/ 3842465 w 6995875"/>
              <a:gd name="connsiteY9" fmla="*/ 6858000 h 6858001"/>
              <a:gd name="connsiteX10" fmla="*/ 3619500 w 6995875"/>
              <a:gd name="connsiteY10" fmla="*/ 6858000 h 6858001"/>
              <a:gd name="connsiteX11" fmla="*/ 3619500 w 6995875"/>
              <a:gd name="connsiteY11" fmla="*/ 6858001 h 6858001"/>
              <a:gd name="connsiteX12" fmla="*/ 0 w 6995875"/>
              <a:gd name="connsiteY12" fmla="*/ 6858001 h 6858001"/>
              <a:gd name="connsiteX13" fmla="*/ 0 w 6995875"/>
              <a:gd name="connsiteY13" fmla="*/ 1 h 6858001"/>
              <a:gd name="connsiteX14" fmla="*/ 2641600 w 6995875"/>
              <a:gd name="connsiteY14"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5875" h="6858001">
                <a:moveTo>
                  <a:pt x="2641600" y="0"/>
                </a:moveTo>
                <a:lnTo>
                  <a:pt x="4051300" y="0"/>
                </a:lnTo>
                <a:lnTo>
                  <a:pt x="4051300" y="1"/>
                </a:lnTo>
                <a:lnTo>
                  <a:pt x="6417564" y="1"/>
                </a:lnTo>
                <a:lnTo>
                  <a:pt x="6892925" y="821056"/>
                </a:lnTo>
                <a:lnTo>
                  <a:pt x="6935192" y="904669"/>
                </a:lnTo>
                <a:cubicBezTo>
                  <a:pt x="6974267" y="997054"/>
                  <a:pt x="6995875" y="1098626"/>
                  <a:pt x="6995875" y="1205243"/>
                </a:cubicBezTo>
                <a:cubicBezTo>
                  <a:pt x="6995875" y="1311863"/>
                  <a:pt x="6974267" y="1413434"/>
                  <a:pt x="6935192" y="1505818"/>
                </a:cubicBezTo>
                <a:lnTo>
                  <a:pt x="6889132" y="1590678"/>
                </a:lnTo>
                <a:lnTo>
                  <a:pt x="3842465" y="6858000"/>
                </a:lnTo>
                <a:lnTo>
                  <a:pt x="3619500" y="6858000"/>
                </a:lnTo>
                <a:lnTo>
                  <a:pt x="3619500" y="6858001"/>
                </a:lnTo>
                <a:lnTo>
                  <a:pt x="0" y="6858001"/>
                </a:lnTo>
                <a:lnTo>
                  <a:pt x="0" y="1"/>
                </a:lnTo>
                <a:lnTo>
                  <a:pt x="2641600" y="1"/>
                </a:lnTo>
                <a:close/>
              </a:path>
            </a:pathLst>
          </a:custGeom>
          <a:solidFill>
            <a:schemeClr val="bg1">
              <a:lumMod val="85000"/>
            </a:schemeClr>
          </a:solidFill>
          <a:ln>
            <a:noFill/>
          </a:ln>
        </p:spPr>
        <p:txBody>
          <a:bodyPr wrap="square" anchor="ctr" anchorCtr="0">
            <a:noAutofit/>
          </a:bodyPr>
          <a:lstStyle>
            <a:lvl1pPr marL="0" indent="0" algn="ctr">
              <a:buFontTx/>
              <a:buNone/>
              <a:defRPr sz="1200">
                <a:latin typeface="Arial" panose="020B0604020202020204" pitchFamily="34" charset="0"/>
                <a:cs typeface="Arial" panose="020B0604020202020204" pitchFamily="34" charset="0"/>
              </a:defRPr>
            </a:lvl1pPr>
          </a:lstStyle>
          <a:p>
            <a:r>
              <a:rPr lang="en-US"/>
              <a:t>Click icon to add picture</a:t>
            </a:r>
            <a:endParaRPr lang="en-NZ" dirty="0"/>
          </a:p>
        </p:txBody>
      </p:sp>
    </p:spTree>
    <p:extLst>
      <p:ext uri="{BB962C8B-B14F-4D97-AF65-F5344CB8AC3E}">
        <p14:creationId xmlns:p14="http://schemas.microsoft.com/office/powerpoint/2010/main" val="162221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Tree>
    <p:extLst>
      <p:ext uri="{BB962C8B-B14F-4D97-AF65-F5344CB8AC3E}">
        <p14:creationId xmlns:p14="http://schemas.microsoft.com/office/powerpoint/2010/main" val="205425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Content Only</a:t>
            </a:r>
            <a:endParaRPr lang="en-NZ" dirty="0"/>
          </a:p>
        </p:txBody>
      </p:sp>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6"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
        <p:nvSpPr>
          <p:cNvPr id="8" name="Text Placeholder 7"/>
          <p:cNvSpPr>
            <a:spLocks noGrp="1"/>
          </p:cNvSpPr>
          <p:nvPr>
            <p:ph type="body" sz="quarter" idx="13"/>
          </p:nvPr>
        </p:nvSpPr>
        <p:spPr>
          <a:xfrm>
            <a:off x="609600" y="1752600"/>
            <a:ext cx="10972800" cy="4274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18486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409578"/>
            <a:ext cx="10972803" cy="485772"/>
          </a:xfrm>
        </p:spPr>
        <p:txBody>
          <a:bodyPr tIns="0" bIns="0" anchor="ctr" anchorCtr="0">
            <a:normAutofit/>
          </a:bodyPr>
          <a:lstStyle>
            <a:lvl1pPr>
              <a:defRPr sz="2800"/>
            </a:lvl1pPr>
          </a:lstStyle>
          <a:p>
            <a:r>
              <a:rPr lang="en-US" dirty="0"/>
              <a:t>Content Only</a:t>
            </a:r>
            <a:endParaRPr lang="en-NZ" dirty="0"/>
          </a:p>
        </p:txBody>
      </p:sp>
      <p:sp>
        <p:nvSpPr>
          <p:cNvPr id="3" name="Footer Placeholder 2"/>
          <p:cNvSpPr>
            <a:spLocks noGrp="1"/>
          </p:cNvSpPr>
          <p:nvPr>
            <p:ph type="ftr" sz="quarter" idx="10"/>
          </p:nvPr>
        </p:nvSpPr>
        <p:spPr/>
        <p:txBody>
          <a:bodyPr/>
          <a:lstStyle/>
          <a:p>
            <a:endParaRPr lang="en-NZ" dirty="0"/>
          </a:p>
        </p:txBody>
      </p:sp>
      <p:sp>
        <p:nvSpPr>
          <p:cNvPr id="4" name="Slide Number Placeholder 3"/>
          <p:cNvSpPr>
            <a:spLocks noGrp="1"/>
          </p:cNvSpPr>
          <p:nvPr>
            <p:ph type="sldNum" sz="quarter" idx="11"/>
          </p:nvPr>
        </p:nvSpPr>
        <p:spPr/>
        <p:txBody>
          <a:bodyPr/>
          <a:lstStyle/>
          <a:p>
            <a:fld id="{D560F374-A6AD-43B6-B49D-5153806E70CF}" type="slidenum">
              <a:rPr lang="en-NZ" smtClean="0"/>
              <a:pPr/>
              <a:t>‹#›</a:t>
            </a:fld>
            <a:endParaRPr lang="en-NZ"/>
          </a:p>
        </p:txBody>
      </p:sp>
      <p:sp>
        <p:nvSpPr>
          <p:cNvPr id="7" name="Text Placeholder 5"/>
          <p:cNvSpPr>
            <a:spLocks noGrp="1"/>
          </p:cNvSpPr>
          <p:nvPr>
            <p:ph type="body" sz="quarter" idx="12" hasCustomPrompt="1"/>
          </p:nvPr>
        </p:nvSpPr>
        <p:spPr>
          <a:xfrm>
            <a:off x="609600" y="946150"/>
            <a:ext cx="10972800" cy="349250"/>
          </a:xfrm>
        </p:spPr>
        <p:txBody>
          <a:bodyPr lIns="90000" tIns="0" bIns="0" anchor="ctr" anchorCtr="0">
            <a:normAutofit/>
          </a:bodyPr>
          <a:lstStyle>
            <a:lvl1pPr>
              <a:lnSpc>
                <a:spcPct val="100000"/>
              </a:lnSpc>
              <a:defRPr sz="1600" b="1" i="0" cap="all" spc="300" baseline="0">
                <a:solidFill>
                  <a:schemeClr val="accent1"/>
                </a:solidFill>
              </a:defRPr>
            </a:lvl1pPr>
          </a:lstStyle>
          <a:p>
            <a:pPr lvl="0"/>
            <a:r>
              <a:rPr lang="en-US" dirty="0"/>
              <a:t>Subtitle Text</a:t>
            </a:r>
            <a:endParaRPr lang="en-NZ" dirty="0"/>
          </a:p>
        </p:txBody>
      </p:sp>
    </p:spTree>
    <p:extLst>
      <p:ext uri="{BB962C8B-B14F-4D97-AF65-F5344CB8AC3E}">
        <p14:creationId xmlns:p14="http://schemas.microsoft.com/office/powerpoint/2010/main" val="33868578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365125"/>
            <a:ext cx="1097280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599" y="1825625"/>
            <a:ext cx="1097280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94668"/>
            <a:ext cx="4114800" cy="288000"/>
          </a:xfrm>
          <a:prstGeom prst="rect">
            <a:avLst/>
          </a:prstGeom>
        </p:spPr>
        <p:txBody>
          <a:bodyPr vert="horz" lIns="91440" tIns="45720" rIns="91440" bIns="45720" rtlCol="0" anchor="ctr"/>
          <a:lstStyle>
            <a:lvl1pPr algn="ctr">
              <a:defRPr sz="1000">
                <a:solidFill>
                  <a:schemeClr val="tx1"/>
                </a:solidFill>
              </a:defRPr>
            </a:lvl1pPr>
          </a:lstStyle>
          <a:p>
            <a:endParaRPr lang="en-NZ" dirty="0"/>
          </a:p>
        </p:txBody>
      </p:sp>
      <p:sp>
        <p:nvSpPr>
          <p:cNvPr id="6" name="Slide Number Placeholder 5"/>
          <p:cNvSpPr>
            <a:spLocks noGrp="1"/>
          </p:cNvSpPr>
          <p:nvPr>
            <p:ph type="sldNum" sz="quarter" idx="4"/>
          </p:nvPr>
        </p:nvSpPr>
        <p:spPr>
          <a:xfrm>
            <a:off x="10912288" y="6394668"/>
            <a:ext cx="670114" cy="288000"/>
          </a:xfrm>
          <a:prstGeom prst="rect">
            <a:avLst/>
          </a:prstGeom>
        </p:spPr>
        <p:txBody>
          <a:bodyPr vert="horz" lIns="91440" tIns="45720" rIns="91440" bIns="45720" rtlCol="0" anchor="ctr"/>
          <a:lstStyle>
            <a:lvl1pPr algn="r">
              <a:defRPr sz="1000">
                <a:solidFill>
                  <a:schemeClr val="tx1"/>
                </a:solidFill>
              </a:defRPr>
            </a:lvl1pPr>
          </a:lstStyle>
          <a:p>
            <a:fld id="{D560F374-A6AD-43B6-B49D-5153806E70CF}" type="slidenum">
              <a:rPr lang="en-NZ" smtClean="0"/>
              <a:pPr/>
              <a:t>‹#›</a:t>
            </a:fld>
            <a:endParaRPr lang="en-NZ"/>
          </a:p>
        </p:txBody>
      </p:sp>
      <p:sp>
        <p:nvSpPr>
          <p:cNvPr id="7" name="Rectangle 6"/>
          <p:cNvSpPr/>
          <p:nvPr userDrawn="1"/>
        </p:nvSpPr>
        <p:spPr>
          <a:xfrm rot="10800000">
            <a:off x="609599" y="6248401"/>
            <a:ext cx="10972803" cy="45721"/>
          </a:xfrm>
          <a:prstGeom prst="rect">
            <a:avLst/>
          </a:prstGeom>
          <a:gradFill>
            <a:gsLst>
              <a:gs pos="0">
                <a:srgbClr val="CFDE00"/>
              </a:gs>
              <a:gs pos="83000">
                <a:srgbClr val="3EB049">
                  <a:lumMod val="9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aseline="0" dirty="0">
                <a:latin typeface="Arial" panose="020B0604020202020204" pitchFamily="34" charset="0"/>
              </a:rPr>
              <a:t>___</a:t>
            </a:r>
          </a:p>
        </p:txBody>
      </p:sp>
    </p:spTree>
    <p:extLst>
      <p:ext uri="{BB962C8B-B14F-4D97-AF65-F5344CB8AC3E}">
        <p14:creationId xmlns:p14="http://schemas.microsoft.com/office/powerpoint/2010/main" val="1849529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10" r:id="rId4"/>
    <p:sldLayoutId id="2147483714" r:id="rId5"/>
    <p:sldLayoutId id="2147483666" r:id="rId6"/>
    <p:sldLayoutId id="2147483667" r:id="rId7"/>
    <p:sldLayoutId id="2147483712" r:id="rId8"/>
    <p:sldLayoutId id="2147483724" r:id="rId9"/>
    <p:sldLayoutId id="2147483725"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718" r:id="rId19"/>
    <p:sldLayoutId id="2147483719"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715" r:id="rId31"/>
    <p:sldLayoutId id="2147483716" r:id="rId32"/>
    <p:sldLayoutId id="2147483688" r:id="rId33"/>
    <p:sldLayoutId id="2147483689" r:id="rId34"/>
    <p:sldLayoutId id="2147483720" r:id="rId35"/>
    <p:sldLayoutId id="2147483690" r:id="rId36"/>
    <p:sldLayoutId id="2147483691" r:id="rId37"/>
    <p:sldLayoutId id="2147483692" r:id="rId38"/>
    <p:sldLayoutId id="2147483721" r:id="rId39"/>
    <p:sldLayoutId id="2147483722" r:id="rId40"/>
    <p:sldLayoutId id="2147483726" r:id="rId41"/>
    <p:sldLayoutId id="2147483727" r:id="rId42"/>
    <p:sldLayoutId id="2147483693" r:id="rId43"/>
    <p:sldLayoutId id="2147483694" r:id="rId44"/>
    <p:sldLayoutId id="2147483695" r:id="rId45"/>
    <p:sldLayoutId id="2147483723" r:id="rId46"/>
    <p:sldLayoutId id="2147483717" r:id="rId47"/>
    <p:sldLayoutId id="2147483696" r:id="rId48"/>
    <p:sldLayoutId id="2147483697" r:id="rId49"/>
  </p:sldLayoutIdLst>
  <p:hf hdr="0" ftr="0" dt="0"/>
  <p:txStyles>
    <p:titleStyle>
      <a:lvl1pPr algn="l" defTabSz="914400" rtl="0" eaLnBrk="1" latinLnBrk="0" hangingPunct="1">
        <a:lnSpc>
          <a:spcPct val="100000"/>
        </a:lnSpc>
        <a:spcBef>
          <a:spcPct val="0"/>
        </a:spcBef>
        <a:buNone/>
        <a:defRPr sz="3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600" kern="1200">
          <a:solidFill>
            <a:schemeClr val="tx1"/>
          </a:solidFill>
          <a:latin typeface="+mn-lt"/>
          <a:ea typeface="+mn-ea"/>
          <a:cs typeface="+mn-cs"/>
        </a:defRPr>
      </a:lvl1pPr>
      <a:lvl2pPr marL="360000" indent="-180000" algn="l" defTabSz="914400" rtl="0" eaLnBrk="1" latinLnBrk="0" hangingPunct="1">
        <a:lnSpc>
          <a:spcPct val="120000"/>
        </a:lnSpc>
        <a:spcBef>
          <a:spcPts val="1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4965" y="3052482"/>
            <a:ext cx="5477437" cy="1622951"/>
          </a:xfrm>
        </p:spPr>
        <p:txBody>
          <a:bodyPr>
            <a:normAutofit fontScale="90000"/>
          </a:bodyPr>
          <a:lstStyle/>
          <a:p>
            <a:r>
              <a:rPr lang="en-NZ" dirty="0"/>
              <a:t>Application of Sensitive vs Typical Sediment Standards</a:t>
            </a:r>
          </a:p>
        </p:txBody>
      </p:sp>
      <p:sp>
        <p:nvSpPr>
          <p:cNvPr id="4" name="Text Placeholder 3"/>
          <p:cNvSpPr>
            <a:spLocks noGrp="1"/>
          </p:cNvSpPr>
          <p:nvPr>
            <p:ph type="body" sz="quarter" idx="11"/>
          </p:nvPr>
        </p:nvSpPr>
        <p:spPr>
          <a:xfrm>
            <a:off x="6104964" y="4883152"/>
            <a:ext cx="5477436" cy="932432"/>
          </a:xfrm>
        </p:spPr>
        <p:txBody>
          <a:bodyPr>
            <a:normAutofit fontScale="92500" lnSpcReduction="20000"/>
          </a:bodyPr>
          <a:lstStyle/>
          <a:p>
            <a:r>
              <a:rPr lang="en-NZ" dirty="0"/>
              <a:t>CSAP Fall AGM</a:t>
            </a:r>
          </a:p>
          <a:p>
            <a:r>
              <a:rPr lang="en-NZ" cap="none" dirty="0"/>
              <a:t>Presented by </a:t>
            </a:r>
          </a:p>
          <a:p>
            <a:r>
              <a:rPr lang="en-NZ" cap="none" dirty="0"/>
              <a:t>Christine Thomas, Golder </a:t>
            </a:r>
          </a:p>
        </p:txBody>
      </p:sp>
      <p:sp>
        <p:nvSpPr>
          <p:cNvPr id="5" name="Text Placeholder 4"/>
          <p:cNvSpPr>
            <a:spLocks noGrp="1"/>
          </p:cNvSpPr>
          <p:nvPr>
            <p:ph type="body" sz="quarter" idx="12"/>
          </p:nvPr>
        </p:nvSpPr>
        <p:spPr>
          <a:xfrm>
            <a:off x="6096000" y="6087311"/>
            <a:ext cx="3395233" cy="304800"/>
          </a:xfrm>
        </p:spPr>
        <p:txBody>
          <a:bodyPr>
            <a:normAutofit/>
          </a:bodyPr>
          <a:lstStyle/>
          <a:p>
            <a:r>
              <a:rPr lang="en-NZ" dirty="0"/>
              <a:t>25 October 2019</a:t>
            </a:r>
          </a:p>
        </p:txBody>
      </p:sp>
      <p:pic>
        <p:nvPicPr>
          <p:cNvPr id="7" name="Picture Placeholder 6">
            <a:extLst>
              <a:ext uri="{FF2B5EF4-FFF2-40B4-BE49-F238E27FC236}">
                <a16:creationId xmlns:a16="http://schemas.microsoft.com/office/drawing/2014/main" id="{11922CAD-E0CC-43CF-8917-E828623EEF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87" b="987"/>
          <a:stretch>
            <a:fillRect/>
          </a:stretch>
        </p:blipFill>
        <p:spPr/>
      </p:pic>
    </p:spTree>
    <p:extLst>
      <p:ext uri="{BB962C8B-B14F-4D97-AF65-F5344CB8AC3E}">
        <p14:creationId xmlns:p14="http://schemas.microsoft.com/office/powerpoint/2010/main" val="196719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FE21-B1F1-4189-BCE1-5A280BCA4511}"/>
              </a:ext>
            </a:extLst>
          </p:cNvPr>
          <p:cNvSpPr>
            <a:spLocks noGrp="1"/>
          </p:cNvSpPr>
          <p:nvPr>
            <p:ph type="title"/>
          </p:nvPr>
        </p:nvSpPr>
        <p:spPr/>
        <p:txBody>
          <a:bodyPr>
            <a:normAutofit/>
          </a:bodyPr>
          <a:lstStyle/>
          <a:p>
            <a:r>
              <a:rPr lang="en-US" dirty="0"/>
              <a:t>Review of Sediment Aquatic Life Standards</a:t>
            </a:r>
            <a:endParaRPr lang="en-CA" dirty="0"/>
          </a:p>
        </p:txBody>
      </p:sp>
      <p:sp>
        <p:nvSpPr>
          <p:cNvPr id="3" name="Slide Number Placeholder 2">
            <a:extLst>
              <a:ext uri="{FF2B5EF4-FFF2-40B4-BE49-F238E27FC236}">
                <a16:creationId xmlns:a16="http://schemas.microsoft.com/office/drawing/2014/main" id="{357D6004-9558-4E2A-AFEE-0AEA236A8CF2}"/>
              </a:ext>
            </a:extLst>
          </p:cNvPr>
          <p:cNvSpPr>
            <a:spLocks noGrp="1"/>
          </p:cNvSpPr>
          <p:nvPr>
            <p:ph type="sldNum" sz="quarter" idx="11"/>
          </p:nvPr>
        </p:nvSpPr>
        <p:spPr/>
        <p:txBody>
          <a:bodyPr/>
          <a:lstStyle/>
          <a:p>
            <a:fld id="{D560F374-A6AD-43B6-B49D-5153806E70CF}" type="slidenum">
              <a:rPr lang="en-NZ" smtClean="0"/>
              <a:pPr/>
              <a:t>10</a:t>
            </a:fld>
            <a:endParaRPr lang="en-NZ"/>
          </a:p>
        </p:txBody>
      </p:sp>
      <p:sp>
        <p:nvSpPr>
          <p:cNvPr id="4" name="Text Placeholder 3">
            <a:extLst>
              <a:ext uri="{FF2B5EF4-FFF2-40B4-BE49-F238E27FC236}">
                <a16:creationId xmlns:a16="http://schemas.microsoft.com/office/drawing/2014/main" id="{DC2439AE-25BB-40E9-A389-C2D14CB03250}"/>
              </a:ext>
            </a:extLst>
          </p:cNvPr>
          <p:cNvSpPr>
            <a:spLocks noGrp="1"/>
          </p:cNvSpPr>
          <p:nvPr>
            <p:ph type="body" sz="quarter" idx="12"/>
          </p:nvPr>
        </p:nvSpPr>
        <p:spPr/>
        <p:txBody>
          <a:bodyPr/>
          <a:lstStyle/>
          <a:p>
            <a:endParaRPr lang="en-CA"/>
          </a:p>
        </p:txBody>
      </p:sp>
      <p:sp>
        <p:nvSpPr>
          <p:cNvPr id="5" name="Text Placeholder 4">
            <a:extLst>
              <a:ext uri="{FF2B5EF4-FFF2-40B4-BE49-F238E27FC236}">
                <a16:creationId xmlns:a16="http://schemas.microsoft.com/office/drawing/2014/main" id="{D9DF4CC5-0906-4D4F-852C-287D2F60C900}"/>
              </a:ext>
            </a:extLst>
          </p:cNvPr>
          <p:cNvSpPr>
            <a:spLocks noGrp="1"/>
          </p:cNvSpPr>
          <p:nvPr>
            <p:ph type="body" sz="quarter" idx="13"/>
          </p:nvPr>
        </p:nvSpPr>
        <p:spPr>
          <a:xfrm>
            <a:off x="609602" y="1501549"/>
            <a:ext cx="10972800" cy="1028700"/>
          </a:xfrm>
        </p:spPr>
        <p:txBody>
          <a:bodyPr>
            <a:noAutofit/>
          </a:bodyPr>
          <a:lstStyle/>
          <a:p>
            <a:r>
              <a:rPr lang="en-US" sz="2000" dirty="0" err="1"/>
              <a:t>Landuses</a:t>
            </a:r>
            <a:r>
              <a:rPr lang="en-US" sz="2000" dirty="0"/>
              <a:t> - no differentiation for sediment</a:t>
            </a:r>
          </a:p>
          <a:p>
            <a:r>
              <a:rPr lang="en-US" sz="2000" dirty="0"/>
              <a:t>Effect level is 20%</a:t>
            </a:r>
            <a:endParaRPr lang="en-CA" sz="2000" dirty="0"/>
          </a:p>
        </p:txBody>
      </p:sp>
      <p:pic>
        <p:nvPicPr>
          <p:cNvPr id="6" name="Picture 5">
            <a:extLst>
              <a:ext uri="{FF2B5EF4-FFF2-40B4-BE49-F238E27FC236}">
                <a16:creationId xmlns:a16="http://schemas.microsoft.com/office/drawing/2014/main" id="{C6DEEF88-7258-43FF-AEED-292472791F68}"/>
              </a:ext>
            </a:extLst>
          </p:cNvPr>
          <p:cNvPicPr>
            <a:picLocks noChangeAspect="1"/>
          </p:cNvPicPr>
          <p:nvPr/>
        </p:nvPicPr>
        <p:blipFill>
          <a:blip r:embed="rId2"/>
          <a:stretch>
            <a:fillRect/>
          </a:stretch>
        </p:blipFill>
        <p:spPr>
          <a:xfrm>
            <a:off x="609600" y="3606045"/>
            <a:ext cx="4035154" cy="278786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5DFCDAB-9E5C-4541-B668-8673DFADBBFB}"/>
              </a:ext>
            </a:extLst>
          </p:cNvPr>
          <p:cNvPicPr>
            <a:picLocks noChangeAspect="1"/>
          </p:cNvPicPr>
          <p:nvPr/>
        </p:nvPicPr>
        <p:blipFill>
          <a:blip r:embed="rId3"/>
          <a:stretch>
            <a:fillRect/>
          </a:stretch>
        </p:blipFill>
        <p:spPr>
          <a:xfrm>
            <a:off x="7530918" y="3516022"/>
            <a:ext cx="4403996" cy="268338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010F53A-FED0-4C76-B6A5-26266306A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720" y="2260528"/>
            <a:ext cx="4613910" cy="2597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944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FE21-B1F1-4189-BCE1-5A280BCA4511}"/>
              </a:ext>
            </a:extLst>
          </p:cNvPr>
          <p:cNvSpPr>
            <a:spLocks noGrp="1"/>
          </p:cNvSpPr>
          <p:nvPr>
            <p:ph type="title"/>
          </p:nvPr>
        </p:nvSpPr>
        <p:spPr/>
        <p:txBody>
          <a:bodyPr>
            <a:normAutofit/>
          </a:bodyPr>
          <a:lstStyle/>
          <a:p>
            <a:r>
              <a:rPr lang="en-US" dirty="0"/>
              <a:t>Review of Sediment Aquatic Life Standards</a:t>
            </a:r>
            <a:endParaRPr lang="en-CA" dirty="0"/>
          </a:p>
        </p:txBody>
      </p:sp>
      <p:sp>
        <p:nvSpPr>
          <p:cNvPr id="3" name="Slide Number Placeholder 2">
            <a:extLst>
              <a:ext uri="{FF2B5EF4-FFF2-40B4-BE49-F238E27FC236}">
                <a16:creationId xmlns:a16="http://schemas.microsoft.com/office/drawing/2014/main" id="{357D6004-9558-4E2A-AFEE-0AEA236A8CF2}"/>
              </a:ext>
            </a:extLst>
          </p:cNvPr>
          <p:cNvSpPr>
            <a:spLocks noGrp="1"/>
          </p:cNvSpPr>
          <p:nvPr>
            <p:ph type="sldNum" sz="quarter" idx="11"/>
          </p:nvPr>
        </p:nvSpPr>
        <p:spPr/>
        <p:txBody>
          <a:bodyPr/>
          <a:lstStyle/>
          <a:p>
            <a:fld id="{D560F374-A6AD-43B6-B49D-5153806E70CF}" type="slidenum">
              <a:rPr lang="en-NZ" smtClean="0"/>
              <a:pPr/>
              <a:t>11</a:t>
            </a:fld>
            <a:endParaRPr lang="en-NZ"/>
          </a:p>
        </p:txBody>
      </p:sp>
      <p:sp>
        <p:nvSpPr>
          <p:cNvPr id="5" name="Text Placeholder 4">
            <a:extLst>
              <a:ext uri="{FF2B5EF4-FFF2-40B4-BE49-F238E27FC236}">
                <a16:creationId xmlns:a16="http://schemas.microsoft.com/office/drawing/2014/main" id="{D9DF4CC5-0906-4D4F-852C-287D2F60C900}"/>
              </a:ext>
            </a:extLst>
          </p:cNvPr>
          <p:cNvSpPr>
            <a:spLocks noGrp="1"/>
          </p:cNvSpPr>
          <p:nvPr>
            <p:ph type="body" sz="quarter" idx="13"/>
          </p:nvPr>
        </p:nvSpPr>
        <p:spPr>
          <a:xfrm>
            <a:off x="609602" y="1725830"/>
            <a:ext cx="6248398" cy="4565650"/>
          </a:xfrm>
        </p:spPr>
        <p:txBody>
          <a:bodyPr>
            <a:noAutofit/>
          </a:bodyPr>
          <a:lstStyle/>
          <a:p>
            <a:r>
              <a:rPr lang="en-US" sz="2000" dirty="0"/>
              <a:t>Difference in sensitive vs typical is not in the effect level magnitude, but the probability of a 20% effect level occurring (i.e. EC20): </a:t>
            </a:r>
          </a:p>
          <a:p>
            <a:pPr marL="342900" indent="-342900">
              <a:buFont typeface="Arial" panose="020B0604020202020204" pitchFamily="34" charset="0"/>
              <a:buChar char="•"/>
            </a:pPr>
            <a:r>
              <a:rPr lang="en-US" sz="2000" dirty="0"/>
              <a:t>Sensitive - &lt;20% probability of observing an EC20 </a:t>
            </a:r>
          </a:p>
          <a:p>
            <a:pPr marL="342900" indent="-342900">
              <a:buFont typeface="Arial" panose="020B0604020202020204" pitchFamily="34" charset="0"/>
              <a:buChar char="•"/>
            </a:pPr>
            <a:r>
              <a:rPr lang="en-US" sz="2000" dirty="0"/>
              <a:t>Typical - &gt;50% probability of observing an EC20</a:t>
            </a:r>
          </a:p>
        </p:txBody>
      </p:sp>
      <p:pic>
        <p:nvPicPr>
          <p:cNvPr id="7" name="Picture 6">
            <a:extLst>
              <a:ext uri="{FF2B5EF4-FFF2-40B4-BE49-F238E27FC236}">
                <a16:creationId xmlns:a16="http://schemas.microsoft.com/office/drawing/2014/main" id="{35DFCDAB-9E5C-4541-B668-8673DFADBBFB}"/>
              </a:ext>
            </a:extLst>
          </p:cNvPr>
          <p:cNvPicPr>
            <a:picLocks noChangeAspect="1"/>
          </p:cNvPicPr>
          <p:nvPr/>
        </p:nvPicPr>
        <p:blipFill>
          <a:blip r:embed="rId2"/>
          <a:stretch>
            <a:fillRect/>
          </a:stretch>
        </p:blipFill>
        <p:spPr>
          <a:xfrm>
            <a:off x="7178402" y="1723798"/>
            <a:ext cx="4403996" cy="2683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232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C4034-3D3E-4A3A-81F9-192AD359E026}"/>
              </a:ext>
            </a:extLst>
          </p:cNvPr>
          <p:cNvSpPr>
            <a:spLocks noGrp="1"/>
          </p:cNvSpPr>
          <p:nvPr>
            <p:ph type="title"/>
          </p:nvPr>
        </p:nvSpPr>
        <p:spPr/>
        <p:txBody>
          <a:bodyPr/>
          <a:lstStyle/>
          <a:p>
            <a:r>
              <a:rPr lang="en-US" dirty="0"/>
              <a:t>Outcome of Review </a:t>
            </a:r>
            <a:endParaRPr lang="en-CA" dirty="0"/>
          </a:p>
        </p:txBody>
      </p:sp>
      <p:sp>
        <p:nvSpPr>
          <p:cNvPr id="3" name="Slide Number Placeholder 2">
            <a:extLst>
              <a:ext uri="{FF2B5EF4-FFF2-40B4-BE49-F238E27FC236}">
                <a16:creationId xmlns:a16="http://schemas.microsoft.com/office/drawing/2014/main" id="{DCA33E9D-8C52-40E5-A1DB-30168F72780C}"/>
              </a:ext>
            </a:extLst>
          </p:cNvPr>
          <p:cNvSpPr>
            <a:spLocks noGrp="1"/>
          </p:cNvSpPr>
          <p:nvPr>
            <p:ph type="sldNum" sz="quarter" idx="11"/>
          </p:nvPr>
        </p:nvSpPr>
        <p:spPr/>
        <p:txBody>
          <a:bodyPr/>
          <a:lstStyle/>
          <a:p>
            <a:fld id="{D560F374-A6AD-43B6-B49D-5153806E70CF}" type="slidenum">
              <a:rPr lang="en-NZ" smtClean="0"/>
              <a:pPr/>
              <a:t>12</a:t>
            </a:fld>
            <a:endParaRPr lang="en-NZ"/>
          </a:p>
        </p:txBody>
      </p:sp>
      <p:sp>
        <p:nvSpPr>
          <p:cNvPr id="4" name="Text Placeholder 3">
            <a:extLst>
              <a:ext uri="{FF2B5EF4-FFF2-40B4-BE49-F238E27FC236}">
                <a16:creationId xmlns:a16="http://schemas.microsoft.com/office/drawing/2014/main" id="{31570C3B-1468-4580-81FA-BD3B62163E7F}"/>
              </a:ext>
            </a:extLst>
          </p:cNvPr>
          <p:cNvSpPr>
            <a:spLocks noGrp="1"/>
          </p:cNvSpPr>
          <p:nvPr>
            <p:ph type="body" sz="quarter" idx="12"/>
          </p:nvPr>
        </p:nvSpPr>
        <p:spPr/>
        <p:txBody>
          <a:bodyPr/>
          <a:lstStyle/>
          <a:p>
            <a:endParaRPr lang="en-CA"/>
          </a:p>
        </p:txBody>
      </p:sp>
      <p:sp>
        <p:nvSpPr>
          <p:cNvPr id="5" name="Text Placeholder 4">
            <a:extLst>
              <a:ext uri="{FF2B5EF4-FFF2-40B4-BE49-F238E27FC236}">
                <a16:creationId xmlns:a16="http://schemas.microsoft.com/office/drawing/2014/main" id="{9EB9EC72-AAEE-4ACE-B12B-B9A47EF88716}"/>
              </a:ext>
            </a:extLst>
          </p:cNvPr>
          <p:cNvSpPr>
            <a:spLocks noGrp="1"/>
          </p:cNvSpPr>
          <p:nvPr>
            <p:ph type="body" sz="quarter" idx="13"/>
          </p:nvPr>
        </p:nvSpPr>
        <p:spPr/>
        <p:txBody>
          <a:bodyPr>
            <a:normAutofit/>
          </a:bodyPr>
          <a:lstStyle/>
          <a:p>
            <a:pPr marL="457200" indent="-457200">
              <a:buFont typeface="Arial" panose="020B0604020202020204" pitchFamily="34" charset="0"/>
              <a:buChar char="•"/>
            </a:pPr>
            <a:r>
              <a:rPr lang="en-US" dirty="0"/>
              <a:t>varying levels of protection are allowed dependent on the intended use of the environment (</a:t>
            </a:r>
            <a:r>
              <a:rPr lang="en-US" dirty="0" err="1"/>
              <a:t>landuse</a:t>
            </a:r>
            <a:r>
              <a:rPr lang="en-US" dirty="0"/>
              <a:t>). </a:t>
            </a:r>
          </a:p>
          <a:p>
            <a:pPr marL="457200" indent="-457200">
              <a:buFont typeface="Arial" panose="020B0604020202020204" pitchFamily="34" charset="0"/>
              <a:buChar char="•"/>
            </a:pPr>
            <a:r>
              <a:rPr lang="en-US" dirty="0" err="1"/>
              <a:t>Landuse</a:t>
            </a:r>
            <a:r>
              <a:rPr lang="en-US" dirty="0"/>
              <a:t> definitions include some CL/IL type of uses for </a:t>
            </a:r>
            <a:r>
              <a:rPr lang="en-US" dirty="0" err="1"/>
              <a:t>waterlots</a:t>
            </a:r>
            <a:r>
              <a:rPr lang="en-US" dirty="0"/>
              <a:t> and sediments e.g., </a:t>
            </a:r>
            <a:r>
              <a:rPr lang="en-US" i="1" dirty="0"/>
              <a:t>commercial land use includes air and sea terminals, and definition of industrial land use includes hydroelectric dams and wastewater and sewage treatment plants</a:t>
            </a:r>
          </a:p>
          <a:p>
            <a:pPr marL="457200" indent="-457200">
              <a:buFont typeface="Arial" panose="020B0604020202020204" pitchFamily="34" charset="0"/>
              <a:buChar char="•"/>
            </a:pPr>
            <a:endParaRPr lang="en-US" dirty="0"/>
          </a:p>
          <a:p>
            <a:endParaRPr lang="en-CA" dirty="0"/>
          </a:p>
        </p:txBody>
      </p:sp>
    </p:spTree>
    <p:extLst>
      <p:ext uri="{BB962C8B-B14F-4D97-AF65-F5344CB8AC3E}">
        <p14:creationId xmlns:p14="http://schemas.microsoft.com/office/powerpoint/2010/main" val="177541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60F374-A6AD-43B6-B49D-5153806E70CF}" type="slidenum">
              <a:rPr lang="en-NZ" smtClean="0"/>
              <a:pPr/>
              <a:t>13</a:t>
            </a:fld>
            <a:endParaRPr lang="en-NZ"/>
          </a:p>
        </p:txBody>
      </p:sp>
      <p:sp>
        <p:nvSpPr>
          <p:cNvPr id="3" name="Title 2"/>
          <p:cNvSpPr>
            <a:spLocks noGrp="1"/>
          </p:cNvSpPr>
          <p:nvPr>
            <p:ph type="title"/>
          </p:nvPr>
        </p:nvSpPr>
        <p:spPr/>
        <p:txBody>
          <a:bodyPr/>
          <a:lstStyle/>
          <a:p>
            <a:r>
              <a:rPr lang="en-NZ" dirty="0"/>
              <a:t>Recommendations</a:t>
            </a:r>
          </a:p>
        </p:txBody>
      </p:sp>
      <p:pic>
        <p:nvPicPr>
          <p:cNvPr id="9" name="Picture Placeholder 8">
            <a:extLst>
              <a:ext uri="{FF2B5EF4-FFF2-40B4-BE49-F238E27FC236}">
                <a16:creationId xmlns:a16="http://schemas.microsoft.com/office/drawing/2014/main" id="{6EC07FB4-F31C-4B1E-A237-156972EA6DD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9564" b="19564"/>
          <a:stretch>
            <a:fillRect/>
          </a:stretch>
        </p:blipFill>
        <p:spPr bwMode="auto">
          <a:xfrm>
            <a:off x="609599" y="1495425"/>
            <a:ext cx="10972801" cy="2425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5B0F07E4-0A98-49EC-AB50-4E7AB4D3B672}"/>
              </a:ext>
            </a:extLst>
          </p:cNvPr>
          <p:cNvSpPr>
            <a:spLocks noGrp="1"/>
          </p:cNvSpPr>
          <p:nvPr>
            <p:ph type="body" sz="quarter" idx="13"/>
          </p:nvPr>
        </p:nvSpPr>
        <p:spPr/>
        <p:txBody>
          <a:bodyPr>
            <a:normAutofit fontScale="85000" lnSpcReduction="20000"/>
          </a:bodyPr>
          <a:lstStyle/>
          <a:p>
            <a:r>
              <a:rPr lang="en-CA" sz="2400" dirty="0"/>
              <a:t>Original: </a:t>
            </a:r>
            <a:r>
              <a:rPr lang="en-CA" sz="2400" b="1" dirty="0"/>
              <a:t>typical sediment use </a:t>
            </a:r>
            <a:r>
              <a:rPr lang="en-CA" sz="2400" dirty="0"/>
              <a:t>means the use of a site containing sediment for a use that is not a sensitive sediment use</a:t>
            </a:r>
          </a:p>
          <a:p>
            <a:endParaRPr lang="en-CA" dirty="0"/>
          </a:p>
          <a:p>
            <a:r>
              <a:rPr lang="en-US" sz="2400" dirty="0"/>
              <a:t>Recommendation: </a:t>
            </a:r>
            <a:r>
              <a:rPr lang="en-CA" sz="2400" b="1" dirty="0"/>
              <a:t>typical sediment use</a:t>
            </a:r>
            <a:r>
              <a:rPr lang="en-CA" sz="2400" dirty="0"/>
              <a:t> means </a:t>
            </a:r>
            <a:r>
              <a:rPr lang="en-US" sz="2400" dirty="0"/>
              <a:t>the use of a water lot site associated with active commercial or industrial operations (e.g., marinas, wharves, shipping, communications)</a:t>
            </a:r>
            <a:endParaRPr lang="en-CA" sz="2400" dirty="0"/>
          </a:p>
          <a:p>
            <a:endParaRPr lang="en-CA" dirty="0"/>
          </a:p>
        </p:txBody>
      </p:sp>
      <p:sp>
        <p:nvSpPr>
          <p:cNvPr id="6" name="Text Placeholder 5"/>
          <p:cNvSpPr>
            <a:spLocks noGrp="1"/>
          </p:cNvSpPr>
          <p:nvPr>
            <p:ph type="body" sz="quarter" idx="12"/>
          </p:nvPr>
        </p:nvSpPr>
        <p:spPr/>
        <p:txBody>
          <a:bodyPr/>
          <a:lstStyle/>
          <a:p>
            <a:r>
              <a:rPr lang="en-NZ" dirty="0"/>
              <a:t>Typical definition</a:t>
            </a:r>
          </a:p>
        </p:txBody>
      </p:sp>
    </p:spTree>
    <p:extLst>
      <p:ext uri="{BB962C8B-B14F-4D97-AF65-F5344CB8AC3E}">
        <p14:creationId xmlns:p14="http://schemas.microsoft.com/office/powerpoint/2010/main" val="313925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60F374-A6AD-43B6-B49D-5153806E70CF}" type="slidenum">
              <a:rPr lang="en-NZ" smtClean="0"/>
              <a:pPr/>
              <a:t>14</a:t>
            </a:fld>
            <a:endParaRPr lang="en-NZ"/>
          </a:p>
        </p:txBody>
      </p:sp>
      <p:sp>
        <p:nvSpPr>
          <p:cNvPr id="3" name="Title 2"/>
          <p:cNvSpPr>
            <a:spLocks noGrp="1"/>
          </p:cNvSpPr>
          <p:nvPr>
            <p:ph type="title"/>
          </p:nvPr>
        </p:nvSpPr>
        <p:spPr>
          <a:xfrm>
            <a:off x="609599" y="286609"/>
            <a:ext cx="10972803" cy="485772"/>
          </a:xfrm>
        </p:spPr>
        <p:txBody>
          <a:bodyPr/>
          <a:lstStyle/>
          <a:p>
            <a:r>
              <a:rPr lang="en-NZ" dirty="0"/>
              <a:t>Recommendations</a:t>
            </a:r>
          </a:p>
        </p:txBody>
      </p:sp>
      <p:sp>
        <p:nvSpPr>
          <p:cNvPr id="7" name="Text Placeholder 6">
            <a:extLst>
              <a:ext uri="{FF2B5EF4-FFF2-40B4-BE49-F238E27FC236}">
                <a16:creationId xmlns:a16="http://schemas.microsoft.com/office/drawing/2014/main" id="{971279F4-50ED-4C7E-A77A-939FF1FC577A}"/>
              </a:ext>
            </a:extLst>
          </p:cNvPr>
          <p:cNvSpPr>
            <a:spLocks noGrp="1"/>
          </p:cNvSpPr>
          <p:nvPr>
            <p:ph type="body" sz="quarter" idx="13"/>
          </p:nvPr>
        </p:nvSpPr>
        <p:spPr>
          <a:xfrm>
            <a:off x="609598" y="1037975"/>
            <a:ext cx="10972802" cy="5147672"/>
          </a:xfrm>
        </p:spPr>
        <p:txBody>
          <a:bodyPr>
            <a:normAutofit fontScale="25000" lnSpcReduction="20000"/>
          </a:bodyPr>
          <a:lstStyle/>
          <a:p>
            <a:pPr lvl="0"/>
            <a:r>
              <a:rPr lang="en-CA" sz="8000" b="1" dirty="0"/>
              <a:t>sensitive sediment use </a:t>
            </a:r>
            <a:r>
              <a:rPr lang="en-CA" sz="8000" dirty="0"/>
              <a:t>means the use as habitat for sensitive components of freshwater, marine or estuarine aquatic ecosystems of a site containing sediment, which sensitive components include, but are not limited to, </a:t>
            </a:r>
          </a:p>
          <a:p>
            <a:r>
              <a:rPr lang="en-CA" sz="5600" dirty="0"/>
              <a:t>(</a:t>
            </a:r>
            <a:r>
              <a:rPr lang="en-CA" sz="7200" dirty="0"/>
              <a:t>a) phytoplankton, zooplankton, benthos, macrophytes and fish, </a:t>
            </a:r>
          </a:p>
          <a:p>
            <a:r>
              <a:rPr lang="en-CA" sz="7200" dirty="0"/>
              <a:t>(b) habitats used by endangered or threatened species or species of special concern under the Species at Risk Act (Canada), </a:t>
            </a:r>
          </a:p>
          <a:p>
            <a:r>
              <a:rPr lang="en-CA" sz="7200" dirty="0"/>
              <a:t>(c) watercourses, wetlands, forested riparian areas, mudflats and intertidal zones that are important to the preservation of fish or wildlife, </a:t>
            </a:r>
          </a:p>
          <a:p>
            <a:r>
              <a:rPr lang="en-CA" sz="7200" dirty="0"/>
              <a:t>(d) reaches of aquatic habitats that are important to fish spawning or serve as important rearing habitat for fish, </a:t>
            </a:r>
          </a:p>
          <a:p>
            <a:r>
              <a:rPr lang="en-CA" sz="7200" dirty="0"/>
              <a:t>(e) reaches of aquatic environments that encompass or border habitat compensation or restoration sites or other areas that are intended or designed to create, restore or enhance biological or habitat features, and </a:t>
            </a:r>
          </a:p>
          <a:p>
            <a:r>
              <a:rPr lang="en-CA" sz="7200" dirty="0"/>
              <a:t>(f) areas and aquatic habitat included in wild life management areas designated under the Wildlife Act</a:t>
            </a:r>
          </a:p>
        </p:txBody>
      </p:sp>
      <p:sp>
        <p:nvSpPr>
          <p:cNvPr id="6" name="Text Placeholder 5"/>
          <p:cNvSpPr>
            <a:spLocks noGrp="1"/>
          </p:cNvSpPr>
          <p:nvPr>
            <p:ph type="body" sz="quarter" idx="12"/>
          </p:nvPr>
        </p:nvSpPr>
        <p:spPr>
          <a:xfrm>
            <a:off x="609598" y="772381"/>
            <a:ext cx="5873494" cy="265593"/>
          </a:xfrm>
        </p:spPr>
        <p:txBody>
          <a:bodyPr/>
          <a:lstStyle/>
          <a:p>
            <a:r>
              <a:rPr lang="en-NZ" dirty="0"/>
              <a:t>Original </a:t>
            </a:r>
          </a:p>
        </p:txBody>
      </p:sp>
      <p:sp>
        <p:nvSpPr>
          <p:cNvPr id="9" name="TextBox 8">
            <a:extLst>
              <a:ext uri="{FF2B5EF4-FFF2-40B4-BE49-F238E27FC236}">
                <a16:creationId xmlns:a16="http://schemas.microsoft.com/office/drawing/2014/main" id="{596F74FC-D5FF-4E4F-BBA5-D6BB517B5F1A}"/>
              </a:ext>
            </a:extLst>
          </p:cNvPr>
          <p:cNvSpPr txBox="1"/>
          <p:nvPr/>
        </p:nvSpPr>
        <p:spPr>
          <a:xfrm>
            <a:off x="609598" y="2088172"/>
            <a:ext cx="7349490" cy="369332"/>
          </a:xfrm>
          <a:prstGeom prst="rect">
            <a:avLst/>
          </a:prstGeom>
          <a:solidFill>
            <a:schemeClr val="bg1"/>
          </a:solidFill>
        </p:spPr>
        <p:txBody>
          <a:bodyPr wrap="square" rtlCol="0">
            <a:spAutoFit/>
          </a:bodyPr>
          <a:lstStyle/>
          <a:p>
            <a:r>
              <a:rPr lang="en-CA" strike="sngStrike" dirty="0"/>
              <a:t>(</a:t>
            </a:r>
            <a:r>
              <a:rPr lang="en-CA" b="1" strike="sngStrike" dirty="0">
                <a:highlight>
                  <a:srgbClr val="FFFF00"/>
                </a:highlight>
              </a:rPr>
              <a:t>a) phytoplankton, zooplankton, benthos, macrophytes and fish,</a:t>
            </a:r>
            <a:r>
              <a:rPr lang="en-CA" sz="1500" b="1" strike="sngStrike" dirty="0">
                <a:highlight>
                  <a:srgbClr val="FFFF00"/>
                </a:highlight>
              </a:rPr>
              <a:t> </a:t>
            </a:r>
          </a:p>
        </p:txBody>
      </p:sp>
      <p:sp>
        <p:nvSpPr>
          <p:cNvPr id="10" name="TextBox 9">
            <a:extLst>
              <a:ext uri="{FF2B5EF4-FFF2-40B4-BE49-F238E27FC236}">
                <a16:creationId xmlns:a16="http://schemas.microsoft.com/office/drawing/2014/main" id="{2179A706-168D-44DC-849F-A2D09FE8B191}"/>
              </a:ext>
            </a:extLst>
          </p:cNvPr>
          <p:cNvSpPr txBox="1"/>
          <p:nvPr/>
        </p:nvSpPr>
        <p:spPr>
          <a:xfrm>
            <a:off x="624113" y="5635359"/>
            <a:ext cx="9114972" cy="369332"/>
          </a:xfrm>
          <a:prstGeom prst="rect">
            <a:avLst/>
          </a:prstGeom>
          <a:noFill/>
        </p:spPr>
        <p:txBody>
          <a:bodyPr wrap="square" rtlCol="0">
            <a:spAutoFit/>
          </a:bodyPr>
          <a:lstStyle/>
          <a:p>
            <a:r>
              <a:rPr lang="en-US" b="1" dirty="0">
                <a:highlight>
                  <a:srgbClr val="FFFF00"/>
                </a:highlight>
              </a:rPr>
              <a:t>(g) designated marine or aquatic park or Marine Protected Area. </a:t>
            </a:r>
          </a:p>
        </p:txBody>
      </p:sp>
    </p:spTree>
    <p:extLst>
      <p:ext uri="{BB962C8B-B14F-4D97-AF65-F5344CB8AC3E}">
        <p14:creationId xmlns:p14="http://schemas.microsoft.com/office/powerpoint/2010/main" val="100703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3F9362-296E-493E-AD1A-FA0AA8F581AA}"/>
              </a:ext>
            </a:extLst>
          </p:cNvPr>
          <p:cNvSpPr>
            <a:spLocks noGrp="1"/>
          </p:cNvSpPr>
          <p:nvPr>
            <p:ph type="sldNum" sz="quarter" idx="11"/>
          </p:nvPr>
        </p:nvSpPr>
        <p:spPr/>
        <p:txBody>
          <a:bodyPr/>
          <a:lstStyle/>
          <a:p>
            <a:fld id="{D560F374-A6AD-43B6-B49D-5153806E70CF}" type="slidenum">
              <a:rPr lang="en-NZ" smtClean="0"/>
              <a:pPr/>
              <a:t>15</a:t>
            </a:fld>
            <a:endParaRPr lang="en-NZ"/>
          </a:p>
        </p:txBody>
      </p:sp>
      <p:sp>
        <p:nvSpPr>
          <p:cNvPr id="3" name="Title 2">
            <a:extLst>
              <a:ext uri="{FF2B5EF4-FFF2-40B4-BE49-F238E27FC236}">
                <a16:creationId xmlns:a16="http://schemas.microsoft.com/office/drawing/2014/main" id="{7E10D599-2A1D-43A4-AC38-13E1B5460843}"/>
              </a:ext>
            </a:extLst>
          </p:cNvPr>
          <p:cNvSpPr>
            <a:spLocks noGrp="1"/>
          </p:cNvSpPr>
          <p:nvPr>
            <p:ph type="title"/>
          </p:nvPr>
        </p:nvSpPr>
        <p:spPr/>
        <p:txBody>
          <a:bodyPr/>
          <a:lstStyle/>
          <a:p>
            <a:r>
              <a:rPr lang="en-US" dirty="0"/>
              <a:t>Examples</a:t>
            </a:r>
            <a:endParaRPr lang="en-CA" dirty="0"/>
          </a:p>
        </p:txBody>
      </p:sp>
      <p:sp>
        <p:nvSpPr>
          <p:cNvPr id="4" name="Text Placeholder 3">
            <a:extLst>
              <a:ext uri="{FF2B5EF4-FFF2-40B4-BE49-F238E27FC236}">
                <a16:creationId xmlns:a16="http://schemas.microsoft.com/office/drawing/2014/main" id="{FE70C3A6-3433-43C7-B6ED-03CCABC64176}"/>
              </a:ext>
            </a:extLst>
          </p:cNvPr>
          <p:cNvSpPr>
            <a:spLocks noGrp="1"/>
          </p:cNvSpPr>
          <p:nvPr>
            <p:ph type="body" sz="quarter" idx="13"/>
          </p:nvPr>
        </p:nvSpPr>
        <p:spPr>
          <a:xfrm>
            <a:off x="6407699" y="1460684"/>
            <a:ext cx="5265420" cy="4146550"/>
          </a:xfrm>
        </p:spPr>
        <p:txBody>
          <a:bodyPr>
            <a:normAutofit/>
          </a:bodyPr>
          <a:lstStyle/>
          <a:p>
            <a:r>
              <a:rPr lang="en-US" sz="2000"/>
              <a:t>Any </a:t>
            </a:r>
            <a:r>
              <a:rPr lang="en-US" sz="2000" dirty="0"/>
              <a:t>sediments that are not considered “typical” sediment</a:t>
            </a:r>
          </a:p>
        </p:txBody>
      </p:sp>
      <p:sp>
        <p:nvSpPr>
          <p:cNvPr id="5" name="Text Placeholder 4">
            <a:extLst>
              <a:ext uri="{FF2B5EF4-FFF2-40B4-BE49-F238E27FC236}">
                <a16:creationId xmlns:a16="http://schemas.microsoft.com/office/drawing/2014/main" id="{FB134015-0A8E-4EE5-BCD8-78B9F8DD669B}"/>
              </a:ext>
            </a:extLst>
          </p:cNvPr>
          <p:cNvSpPr>
            <a:spLocks noGrp="1"/>
          </p:cNvSpPr>
          <p:nvPr>
            <p:ph type="body" sz="quarter" idx="14"/>
          </p:nvPr>
        </p:nvSpPr>
        <p:spPr>
          <a:xfrm>
            <a:off x="609599" y="1460684"/>
            <a:ext cx="5250180" cy="2231280"/>
          </a:xfrm>
        </p:spPr>
        <p:txBody>
          <a:bodyPr>
            <a:normAutofit fontScale="92500" lnSpcReduction="20000"/>
          </a:bodyPr>
          <a:lstStyle/>
          <a:p>
            <a:r>
              <a:rPr lang="en-US" dirty="0"/>
              <a:t>Sediments having structures such as docks/piers extending into the </a:t>
            </a:r>
            <a:r>
              <a:rPr lang="en-US" dirty="0" err="1"/>
              <a:t>waterlot</a:t>
            </a:r>
            <a:r>
              <a:rPr lang="en-US" dirty="0"/>
              <a:t> and operated for commercial/industrial purposes (e.g., </a:t>
            </a:r>
            <a:r>
              <a:rPr lang="en-US" dirty="0" err="1"/>
              <a:t>Harbours</a:t>
            </a:r>
            <a:r>
              <a:rPr lang="en-US" dirty="0"/>
              <a:t>, shipyards, marinas, ferry terminals)</a:t>
            </a:r>
          </a:p>
          <a:p>
            <a:r>
              <a:rPr lang="en-CA" sz="1800" dirty="0"/>
              <a:t>	</a:t>
            </a:r>
            <a:endParaRPr lang="en-CA" dirty="0"/>
          </a:p>
          <a:p>
            <a:endParaRPr lang="en-CA" dirty="0"/>
          </a:p>
        </p:txBody>
      </p:sp>
      <p:sp>
        <p:nvSpPr>
          <p:cNvPr id="6" name="Text Placeholder 5">
            <a:extLst>
              <a:ext uri="{FF2B5EF4-FFF2-40B4-BE49-F238E27FC236}">
                <a16:creationId xmlns:a16="http://schemas.microsoft.com/office/drawing/2014/main" id="{F1EAA0D7-08DC-4547-8018-34CA428B1466}"/>
              </a:ext>
            </a:extLst>
          </p:cNvPr>
          <p:cNvSpPr>
            <a:spLocks noGrp="1"/>
          </p:cNvSpPr>
          <p:nvPr>
            <p:ph type="body" sz="quarter" idx="12"/>
          </p:nvPr>
        </p:nvSpPr>
        <p:spPr>
          <a:xfrm>
            <a:off x="6295154" y="1003392"/>
            <a:ext cx="4721352" cy="349250"/>
          </a:xfrm>
        </p:spPr>
        <p:txBody>
          <a:bodyPr/>
          <a:lstStyle/>
          <a:p>
            <a:r>
              <a:rPr lang="en-US" dirty="0"/>
              <a:t>Sensitive</a:t>
            </a:r>
            <a:endParaRPr lang="en-CA" dirty="0"/>
          </a:p>
        </p:txBody>
      </p:sp>
      <p:sp>
        <p:nvSpPr>
          <p:cNvPr id="7" name="Text Placeholder 5">
            <a:extLst>
              <a:ext uri="{FF2B5EF4-FFF2-40B4-BE49-F238E27FC236}">
                <a16:creationId xmlns:a16="http://schemas.microsoft.com/office/drawing/2014/main" id="{1424FABE-198D-4273-B29D-15ACB4A17064}"/>
              </a:ext>
            </a:extLst>
          </p:cNvPr>
          <p:cNvSpPr txBox="1">
            <a:spLocks/>
          </p:cNvSpPr>
          <p:nvPr/>
        </p:nvSpPr>
        <p:spPr>
          <a:xfrm>
            <a:off x="609599" y="1003392"/>
            <a:ext cx="4721352" cy="349250"/>
          </a:xfrm>
          <a:prstGeom prst="rect">
            <a:avLst/>
          </a:prstGeom>
        </p:spPr>
        <p:txBody>
          <a:bodyPr vert="horz" lIns="90000" tIns="0" rIns="91440" bIns="0" rtlCol="0" anchor="ctr"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1600" b="1" i="0" kern="1200" cap="all" spc="300" baseline="0">
                <a:solidFill>
                  <a:schemeClr val="accent1"/>
                </a:solidFill>
                <a:latin typeface="+mn-lt"/>
                <a:ea typeface="+mn-ea"/>
                <a:cs typeface="+mn-cs"/>
              </a:defRPr>
            </a:lvl1pPr>
            <a:lvl2pPr marL="360000" indent="-180000" algn="l" defTabSz="914400" rtl="0" eaLnBrk="1" latinLnBrk="0" hangingPunct="1">
              <a:lnSpc>
                <a:spcPct val="120000"/>
              </a:lnSpc>
              <a:spcBef>
                <a:spcPts val="1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typical</a:t>
            </a:r>
            <a:endParaRPr lang="en-CA" dirty="0"/>
          </a:p>
        </p:txBody>
      </p:sp>
      <p:pic>
        <p:nvPicPr>
          <p:cNvPr id="9" name="Picture 8">
            <a:extLst>
              <a:ext uri="{FF2B5EF4-FFF2-40B4-BE49-F238E27FC236}">
                <a16:creationId xmlns:a16="http://schemas.microsoft.com/office/drawing/2014/main" id="{96A7D0EF-3204-46F5-AA57-D0456794E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505" y="2407229"/>
            <a:ext cx="3986783" cy="299008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FD79010-DFE0-4623-9D62-1594ABE1F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519" y="3451870"/>
            <a:ext cx="3917441" cy="2205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327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60F374-A6AD-43B6-B49D-5153806E70CF}" type="slidenum">
              <a:rPr lang="en-NZ" smtClean="0"/>
              <a:pPr/>
              <a:t>16</a:t>
            </a:fld>
            <a:endParaRPr lang="en-NZ"/>
          </a:p>
        </p:txBody>
      </p:sp>
      <p:sp>
        <p:nvSpPr>
          <p:cNvPr id="5" name="Text Placeholder 4"/>
          <p:cNvSpPr>
            <a:spLocks noGrp="1"/>
          </p:cNvSpPr>
          <p:nvPr>
            <p:ph type="body" sz="quarter" idx="12"/>
          </p:nvPr>
        </p:nvSpPr>
        <p:spPr>
          <a:xfrm>
            <a:off x="6163056" y="708660"/>
            <a:ext cx="5419344" cy="4784090"/>
          </a:xfrm>
        </p:spPr>
        <p:txBody>
          <a:bodyPr/>
          <a:lstStyle/>
          <a:p>
            <a:endParaRPr lang="en-NZ" dirty="0"/>
          </a:p>
          <a:p>
            <a:endParaRPr lang="en-NZ" dirty="0"/>
          </a:p>
          <a:p>
            <a:endParaRPr lang="en-NZ" dirty="0"/>
          </a:p>
          <a:p>
            <a:pPr algn="ctr"/>
            <a:r>
              <a:rPr lang="en-NZ" dirty="0"/>
              <a:t>Thank-you! </a:t>
            </a:r>
          </a:p>
          <a:p>
            <a:pPr algn="ctr"/>
            <a:r>
              <a:rPr lang="en-NZ" dirty="0"/>
              <a:t>Questions?</a:t>
            </a:r>
          </a:p>
          <a:p>
            <a:endParaRPr lang="en-NZ" dirty="0"/>
          </a:p>
          <a:p>
            <a:endParaRPr lang="en-NZ" dirty="0"/>
          </a:p>
          <a:p>
            <a:endParaRPr lang="en-NZ" dirty="0"/>
          </a:p>
        </p:txBody>
      </p:sp>
      <p:pic>
        <p:nvPicPr>
          <p:cNvPr id="9" name="Picture Placeholder 8">
            <a:extLst>
              <a:ext uri="{FF2B5EF4-FFF2-40B4-BE49-F238E27FC236}">
                <a16:creationId xmlns:a16="http://schemas.microsoft.com/office/drawing/2014/main" id="{6809CD81-B598-4D8A-8B82-88BE7248F6B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 r="21"/>
          <a:stretch>
            <a:fillRect/>
          </a:stretch>
        </p:blipFill>
        <p:spPr>
          <a:xfrm>
            <a:off x="1" y="0"/>
            <a:ext cx="6995875" cy="6858001"/>
          </a:xfrm>
        </p:spPr>
      </p:pic>
    </p:spTree>
    <p:extLst>
      <p:ext uri="{BB962C8B-B14F-4D97-AF65-F5344CB8AC3E}">
        <p14:creationId xmlns:p14="http://schemas.microsoft.com/office/powerpoint/2010/main" val="159812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NZ" dirty="0"/>
              <a:t>Working Group Team Members</a:t>
            </a:r>
          </a:p>
        </p:txBody>
      </p:sp>
      <p:sp>
        <p:nvSpPr>
          <p:cNvPr id="16" name="Text Placeholder 15"/>
          <p:cNvSpPr>
            <a:spLocks noGrp="1"/>
          </p:cNvSpPr>
          <p:nvPr>
            <p:ph type="body" sz="quarter" idx="4294967295"/>
          </p:nvPr>
        </p:nvSpPr>
        <p:spPr>
          <a:xfrm>
            <a:off x="746760" y="1327150"/>
            <a:ext cx="7078662" cy="3746500"/>
          </a:xfrm>
        </p:spPr>
        <p:txBody>
          <a:bodyPr/>
          <a:lstStyle/>
          <a:p>
            <a:r>
              <a:rPr lang="en-CA" dirty="0"/>
              <a:t>Patrick Allard - Azimuth </a:t>
            </a:r>
          </a:p>
          <a:p>
            <a:r>
              <a:rPr lang="en-CA" dirty="0"/>
              <a:t>Meara Crawford - Azimuth</a:t>
            </a:r>
          </a:p>
          <a:p>
            <a:r>
              <a:rPr lang="en-CA" dirty="0"/>
              <a:t>Beth Power - Azimuth</a:t>
            </a:r>
          </a:p>
          <a:p>
            <a:r>
              <a:rPr lang="en-CA" dirty="0"/>
              <a:t>Trish Miller - TAM Environmental Ltd.</a:t>
            </a:r>
          </a:p>
          <a:p>
            <a:r>
              <a:rPr lang="en-CA" dirty="0"/>
              <a:t>Tara Siemens Kennedy - SNC-Lavalin Inc. </a:t>
            </a:r>
          </a:p>
          <a:p>
            <a:r>
              <a:rPr lang="en-US" dirty="0"/>
              <a:t>C</a:t>
            </a:r>
            <a:r>
              <a:rPr lang="en-CA" dirty="0" err="1"/>
              <a:t>hristine</a:t>
            </a:r>
            <a:r>
              <a:rPr lang="en-CA" dirty="0"/>
              <a:t> Thomas - Golder</a:t>
            </a:r>
          </a:p>
          <a:p>
            <a:endParaRPr lang="en-NZ" dirty="0"/>
          </a:p>
        </p:txBody>
      </p:sp>
    </p:spTree>
    <p:extLst>
      <p:ext uri="{BB962C8B-B14F-4D97-AF65-F5344CB8AC3E}">
        <p14:creationId xmlns:p14="http://schemas.microsoft.com/office/powerpoint/2010/main" val="182919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60F374-A6AD-43B6-B49D-5153806E70CF}" type="slidenum">
              <a:rPr lang="en-NZ" smtClean="0"/>
              <a:pPr/>
              <a:t>3</a:t>
            </a:fld>
            <a:endParaRPr lang="en-NZ"/>
          </a:p>
        </p:txBody>
      </p:sp>
      <p:sp>
        <p:nvSpPr>
          <p:cNvPr id="5" name="Text Placeholder 4"/>
          <p:cNvSpPr>
            <a:spLocks noGrp="1"/>
          </p:cNvSpPr>
          <p:nvPr>
            <p:ph type="body" sz="quarter" idx="12"/>
          </p:nvPr>
        </p:nvSpPr>
        <p:spPr>
          <a:xfrm>
            <a:off x="6163056" y="708660"/>
            <a:ext cx="5419344" cy="4784090"/>
          </a:xfrm>
        </p:spPr>
        <p:txBody>
          <a:bodyPr/>
          <a:lstStyle/>
          <a:p>
            <a:r>
              <a:rPr lang="en-NZ" dirty="0"/>
              <a:t>The problem </a:t>
            </a:r>
          </a:p>
          <a:p>
            <a:r>
              <a:rPr lang="en-NZ" dirty="0"/>
              <a:t>Review definitions</a:t>
            </a:r>
          </a:p>
          <a:p>
            <a:r>
              <a:rPr lang="en-NZ" dirty="0"/>
              <a:t>Approach</a:t>
            </a:r>
          </a:p>
          <a:p>
            <a:r>
              <a:rPr lang="en-NZ" dirty="0"/>
              <a:t>Recommendations </a:t>
            </a:r>
          </a:p>
          <a:p>
            <a:endParaRPr lang="en-NZ" dirty="0"/>
          </a:p>
          <a:p>
            <a:endParaRPr lang="en-NZ" dirty="0"/>
          </a:p>
          <a:p>
            <a:endParaRPr lang="en-NZ" dirty="0"/>
          </a:p>
        </p:txBody>
      </p:sp>
      <p:pic>
        <p:nvPicPr>
          <p:cNvPr id="9" name="Picture Placeholder 8">
            <a:extLst>
              <a:ext uri="{FF2B5EF4-FFF2-40B4-BE49-F238E27FC236}">
                <a16:creationId xmlns:a16="http://schemas.microsoft.com/office/drawing/2014/main" id="{6809CD81-B598-4D8A-8B82-88BE7248F6B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 r="21"/>
          <a:stretch>
            <a:fillRect/>
          </a:stretch>
        </p:blipFill>
        <p:spPr>
          <a:xfrm>
            <a:off x="1" y="0"/>
            <a:ext cx="6995875" cy="6858001"/>
          </a:xfrm>
        </p:spPr>
      </p:pic>
    </p:spTree>
    <p:extLst>
      <p:ext uri="{BB962C8B-B14F-4D97-AF65-F5344CB8AC3E}">
        <p14:creationId xmlns:p14="http://schemas.microsoft.com/office/powerpoint/2010/main" val="370385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8133-6660-469A-92C6-0D97ABB34379}"/>
              </a:ext>
            </a:extLst>
          </p:cNvPr>
          <p:cNvSpPr>
            <a:spLocks noGrp="1"/>
          </p:cNvSpPr>
          <p:nvPr>
            <p:ph type="title"/>
          </p:nvPr>
        </p:nvSpPr>
        <p:spPr/>
        <p:txBody>
          <a:bodyPr/>
          <a:lstStyle/>
          <a:p>
            <a:r>
              <a:rPr lang="en-US" dirty="0"/>
              <a:t>The Problem</a:t>
            </a:r>
            <a:endParaRPr lang="en-CA" dirty="0"/>
          </a:p>
        </p:txBody>
      </p:sp>
      <p:sp>
        <p:nvSpPr>
          <p:cNvPr id="3" name="Slide Number Placeholder 2">
            <a:extLst>
              <a:ext uri="{FF2B5EF4-FFF2-40B4-BE49-F238E27FC236}">
                <a16:creationId xmlns:a16="http://schemas.microsoft.com/office/drawing/2014/main" id="{816D0FD5-5EB2-4BC5-BA4B-EA5A8826067D}"/>
              </a:ext>
            </a:extLst>
          </p:cNvPr>
          <p:cNvSpPr>
            <a:spLocks noGrp="1"/>
          </p:cNvSpPr>
          <p:nvPr>
            <p:ph type="sldNum" sz="quarter" idx="11"/>
          </p:nvPr>
        </p:nvSpPr>
        <p:spPr/>
        <p:txBody>
          <a:bodyPr/>
          <a:lstStyle/>
          <a:p>
            <a:fld id="{D560F374-A6AD-43B6-B49D-5153806E70CF}" type="slidenum">
              <a:rPr lang="en-NZ" smtClean="0"/>
              <a:pPr/>
              <a:t>4</a:t>
            </a:fld>
            <a:endParaRPr lang="en-NZ"/>
          </a:p>
        </p:txBody>
      </p:sp>
      <p:sp>
        <p:nvSpPr>
          <p:cNvPr id="4" name="Text Placeholder 3">
            <a:extLst>
              <a:ext uri="{FF2B5EF4-FFF2-40B4-BE49-F238E27FC236}">
                <a16:creationId xmlns:a16="http://schemas.microsoft.com/office/drawing/2014/main" id="{6DB82743-4F77-4134-8CBE-0A6D1FFB8B93}"/>
              </a:ext>
            </a:extLst>
          </p:cNvPr>
          <p:cNvSpPr>
            <a:spLocks noGrp="1"/>
          </p:cNvSpPr>
          <p:nvPr>
            <p:ph type="body" sz="quarter" idx="12"/>
          </p:nvPr>
        </p:nvSpPr>
        <p:spPr/>
        <p:txBody>
          <a:bodyPr/>
          <a:lstStyle/>
          <a:p>
            <a:endParaRPr lang="en-CA"/>
          </a:p>
        </p:txBody>
      </p:sp>
      <p:sp>
        <p:nvSpPr>
          <p:cNvPr id="5" name="Text Placeholder 4">
            <a:extLst>
              <a:ext uri="{FF2B5EF4-FFF2-40B4-BE49-F238E27FC236}">
                <a16:creationId xmlns:a16="http://schemas.microsoft.com/office/drawing/2014/main" id="{9B98DFB6-9853-4A49-9F9D-1B6F3E7C6F6E}"/>
              </a:ext>
            </a:extLst>
          </p:cNvPr>
          <p:cNvSpPr>
            <a:spLocks noGrp="1"/>
          </p:cNvSpPr>
          <p:nvPr>
            <p:ph type="body" sz="quarter" idx="13"/>
          </p:nvPr>
        </p:nvSpPr>
        <p:spPr/>
        <p:txBody>
          <a:bodyPr/>
          <a:lstStyle/>
          <a:p>
            <a:pPr marL="457200" indent="-457200">
              <a:buFont typeface="Arial" panose="020B0604020202020204" pitchFamily="34" charset="0"/>
              <a:buChar char="•"/>
            </a:pPr>
            <a:r>
              <a:rPr lang="en-CA" dirty="0"/>
              <a:t>Since introduced in 2003 there have been some changes and uncertainty in interpretation and application of sensitive vs typical</a:t>
            </a:r>
          </a:p>
          <a:p>
            <a:pPr marL="457200" indent="-457200">
              <a:buFont typeface="Arial" panose="020B0604020202020204" pitchFamily="34" charset="0"/>
              <a:buChar char="•"/>
            </a:pPr>
            <a:r>
              <a:rPr lang="en-US" dirty="0"/>
              <a:t>Based on current definition, sensitive sediment is being interpreted as applying at the majority of contaminated sites, with typical standards being rarely used</a:t>
            </a:r>
          </a:p>
          <a:p>
            <a:endParaRPr lang="en-CA" dirty="0"/>
          </a:p>
          <a:p>
            <a:r>
              <a:rPr lang="en-US" dirty="0"/>
              <a:t> </a:t>
            </a:r>
            <a:endParaRPr lang="en-CA" dirty="0"/>
          </a:p>
        </p:txBody>
      </p:sp>
    </p:spTree>
    <p:extLst>
      <p:ext uri="{BB962C8B-B14F-4D97-AF65-F5344CB8AC3E}">
        <p14:creationId xmlns:p14="http://schemas.microsoft.com/office/powerpoint/2010/main" val="160439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3AA3-4590-47B9-ADFC-3094B611308B}"/>
              </a:ext>
            </a:extLst>
          </p:cNvPr>
          <p:cNvSpPr>
            <a:spLocks noGrp="1"/>
          </p:cNvSpPr>
          <p:nvPr>
            <p:ph type="title"/>
          </p:nvPr>
        </p:nvSpPr>
        <p:spPr/>
        <p:txBody>
          <a:bodyPr/>
          <a:lstStyle/>
          <a:p>
            <a:r>
              <a:rPr lang="en-US" dirty="0"/>
              <a:t>Objective </a:t>
            </a:r>
            <a:endParaRPr lang="en-CA" dirty="0"/>
          </a:p>
        </p:txBody>
      </p:sp>
      <p:sp>
        <p:nvSpPr>
          <p:cNvPr id="3" name="Slide Number Placeholder 2">
            <a:extLst>
              <a:ext uri="{FF2B5EF4-FFF2-40B4-BE49-F238E27FC236}">
                <a16:creationId xmlns:a16="http://schemas.microsoft.com/office/drawing/2014/main" id="{D327DB38-60D7-4186-83FB-A61EEB2D7CF9}"/>
              </a:ext>
            </a:extLst>
          </p:cNvPr>
          <p:cNvSpPr>
            <a:spLocks noGrp="1"/>
          </p:cNvSpPr>
          <p:nvPr>
            <p:ph type="sldNum" sz="quarter" idx="11"/>
          </p:nvPr>
        </p:nvSpPr>
        <p:spPr/>
        <p:txBody>
          <a:bodyPr/>
          <a:lstStyle/>
          <a:p>
            <a:fld id="{D560F374-A6AD-43B6-B49D-5153806E70CF}" type="slidenum">
              <a:rPr lang="en-NZ" smtClean="0"/>
              <a:pPr/>
              <a:t>5</a:t>
            </a:fld>
            <a:endParaRPr lang="en-NZ"/>
          </a:p>
        </p:txBody>
      </p:sp>
      <p:sp>
        <p:nvSpPr>
          <p:cNvPr id="4" name="Text Placeholder 3">
            <a:extLst>
              <a:ext uri="{FF2B5EF4-FFF2-40B4-BE49-F238E27FC236}">
                <a16:creationId xmlns:a16="http://schemas.microsoft.com/office/drawing/2014/main" id="{FC155C2E-FA23-4D83-80BC-C95ABF835CB6}"/>
              </a:ext>
            </a:extLst>
          </p:cNvPr>
          <p:cNvSpPr>
            <a:spLocks noGrp="1"/>
          </p:cNvSpPr>
          <p:nvPr>
            <p:ph type="body" sz="quarter" idx="12"/>
          </p:nvPr>
        </p:nvSpPr>
        <p:spPr/>
        <p:txBody>
          <a:bodyPr/>
          <a:lstStyle/>
          <a:p>
            <a:endParaRPr lang="en-CA"/>
          </a:p>
        </p:txBody>
      </p:sp>
      <p:sp>
        <p:nvSpPr>
          <p:cNvPr id="5" name="Text Placeholder 4">
            <a:extLst>
              <a:ext uri="{FF2B5EF4-FFF2-40B4-BE49-F238E27FC236}">
                <a16:creationId xmlns:a16="http://schemas.microsoft.com/office/drawing/2014/main" id="{4ADF9347-4B33-4C56-9A66-2D0EA0505D2B}"/>
              </a:ext>
            </a:extLst>
          </p:cNvPr>
          <p:cNvSpPr>
            <a:spLocks noGrp="1"/>
          </p:cNvSpPr>
          <p:nvPr>
            <p:ph type="body" sz="quarter" idx="13"/>
          </p:nvPr>
        </p:nvSpPr>
        <p:spPr>
          <a:xfrm>
            <a:off x="609602" y="1354328"/>
            <a:ext cx="10972800" cy="4274820"/>
          </a:xfrm>
        </p:spPr>
        <p:txBody>
          <a:bodyPr/>
          <a:lstStyle/>
          <a:p>
            <a:r>
              <a:rPr lang="en-CA" dirty="0"/>
              <a:t>As per BC ENV request, develop an operational definition and examples of “sensitive use” vs “typical use” in the context of BC CSR sediment quality standards</a:t>
            </a:r>
          </a:p>
          <a:p>
            <a:endParaRPr lang="en-CA" dirty="0"/>
          </a:p>
        </p:txBody>
      </p:sp>
      <p:pic>
        <p:nvPicPr>
          <p:cNvPr id="6" name="Picture 5">
            <a:extLst>
              <a:ext uri="{FF2B5EF4-FFF2-40B4-BE49-F238E27FC236}">
                <a16:creationId xmlns:a16="http://schemas.microsoft.com/office/drawing/2014/main" id="{AF0B340F-0192-4458-B30A-CB2DD8564596}"/>
              </a:ext>
            </a:extLst>
          </p:cNvPr>
          <p:cNvPicPr>
            <a:picLocks noChangeAspect="1"/>
          </p:cNvPicPr>
          <p:nvPr/>
        </p:nvPicPr>
        <p:blipFill>
          <a:blip r:embed="rId2"/>
          <a:stretch>
            <a:fillRect/>
          </a:stretch>
        </p:blipFill>
        <p:spPr>
          <a:xfrm>
            <a:off x="1311402" y="3289075"/>
            <a:ext cx="9569196" cy="2921969"/>
          </a:xfrm>
          <a:prstGeom prst="rect">
            <a:avLst/>
          </a:prstGeom>
        </p:spPr>
      </p:pic>
    </p:spTree>
    <p:extLst>
      <p:ext uri="{BB962C8B-B14F-4D97-AF65-F5344CB8AC3E}">
        <p14:creationId xmlns:p14="http://schemas.microsoft.com/office/powerpoint/2010/main" val="384880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60F374-A6AD-43B6-B49D-5153806E70CF}" type="slidenum">
              <a:rPr lang="en-NZ" smtClean="0"/>
              <a:pPr/>
              <a:t>6</a:t>
            </a:fld>
            <a:endParaRPr lang="en-NZ"/>
          </a:p>
        </p:txBody>
      </p:sp>
      <p:sp>
        <p:nvSpPr>
          <p:cNvPr id="3" name="Title 2"/>
          <p:cNvSpPr>
            <a:spLocks noGrp="1"/>
          </p:cNvSpPr>
          <p:nvPr>
            <p:ph type="title"/>
          </p:nvPr>
        </p:nvSpPr>
        <p:spPr/>
        <p:txBody>
          <a:bodyPr/>
          <a:lstStyle/>
          <a:p>
            <a:r>
              <a:rPr lang="en-NZ" dirty="0"/>
              <a:t>Current Definitions</a:t>
            </a:r>
          </a:p>
        </p:txBody>
      </p:sp>
      <p:pic>
        <p:nvPicPr>
          <p:cNvPr id="9" name="Picture Placeholder 8">
            <a:extLst>
              <a:ext uri="{FF2B5EF4-FFF2-40B4-BE49-F238E27FC236}">
                <a16:creationId xmlns:a16="http://schemas.microsoft.com/office/drawing/2014/main" id="{6EC07FB4-F31C-4B1E-A237-156972EA6DD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9564" b="19564"/>
          <a:stretch>
            <a:fillRect/>
          </a:stretch>
        </p:blipFill>
        <p:spPr bwMode="auto">
          <a:xfrm>
            <a:off x="609599" y="1495424"/>
            <a:ext cx="10972801" cy="2782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5B0F07E4-0A98-49EC-AB50-4E7AB4D3B672}"/>
              </a:ext>
            </a:extLst>
          </p:cNvPr>
          <p:cNvSpPr>
            <a:spLocks noGrp="1"/>
          </p:cNvSpPr>
          <p:nvPr>
            <p:ph type="body" sz="quarter" idx="13"/>
          </p:nvPr>
        </p:nvSpPr>
        <p:spPr>
          <a:xfrm>
            <a:off x="609601" y="4677794"/>
            <a:ext cx="10972801" cy="1063498"/>
          </a:xfrm>
        </p:spPr>
        <p:txBody>
          <a:bodyPr/>
          <a:lstStyle/>
          <a:p>
            <a:r>
              <a:rPr lang="en-CA" sz="2400" b="1" dirty="0"/>
              <a:t>Typical sediment use</a:t>
            </a:r>
            <a:r>
              <a:rPr lang="en-CA" sz="2400" dirty="0"/>
              <a:t> means the use of a site containing sediment for a use that is not a sensitive sediment use</a:t>
            </a:r>
          </a:p>
          <a:p>
            <a:endParaRPr lang="en-CA" dirty="0"/>
          </a:p>
        </p:txBody>
      </p:sp>
      <p:sp>
        <p:nvSpPr>
          <p:cNvPr id="6" name="Text Placeholder 5"/>
          <p:cNvSpPr>
            <a:spLocks noGrp="1"/>
          </p:cNvSpPr>
          <p:nvPr>
            <p:ph type="body" sz="quarter" idx="12"/>
          </p:nvPr>
        </p:nvSpPr>
        <p:spPr/>
        <p:txBody>
          <a:bodyPr/>
          <a:lstStyle/>
          <a:p>
            <a:r>
              <a:rPr lang="en-NZ" dirty="0"/>
              <a:t>Typical  </a:t>
            </a:r>
          </a:p>
        </p:txBody>
      </p:sp>
    </p:spTree>
    <p:extLst>
      <p:ext uri="{BB962C8B-B14F-4D97-AF65-F5344CB8AC3E}">
        <p14:creationId xmlns:p14="http://schemas.microsoft.com/office/powerpoint/2010/main" val="150374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60F374-A6AD-43B6-B49D-5153806E70CF}" type="slidenum">
              <a:rPr lang="en-NZ" smtClean="0"/>
              <a:pPr/>
              <a:t>7</a:t>
            </a:fld>
            <a:endParaRPr lang="en-NZ"/>
          </a:p>
        </p:txBody>
      </p:sp>
      <p:sp>
        <p:nvSpPr>
          <p:cNvPr id="3" name="Title 2"/>
          <p:cNvSpPr>
            <a:spLocks noGrp="1"/>
          </p:cNvSpPr>
          <p:nvPr>
            <p:ph type="title"/>
          </p:nvPr>
        </p:nvSpPr>
        <p:spPr/>
        <p:txBody>
          <a:bodyPr/>
          <a:lstStyle/>
          <a:p>
            <a:r>
              <a:rPr lang="en-NZ" dirty="0"/>
              <a:t>Current Definitions</a:t>
            </a:r>
          </a:p>
        </p:txBody>
      </p:sp>
      <p:sp>
        <p:nvSpPr>
          <p:cNvPr id="7" name="Text Placeholder 6">
            <a:extLst>
              <a:ext uri="{FF2B5EF4-FFF2-40B4-BE49-F238E27FC236}">
                <a16:creationId xmlns:a16="http://schemas.microsoft.com/office/drawing/2014/main" id="{971279F4-50ED-4C7E-A77A-939FF1FC577A}"/>
              </a:ext>
            </a:extLst>
          </p:cNvPr>
          <p:cNvSpPr>
            <a:spLocks noGrp="1"/>
          </p:cNvSpPr>
          <p:nvPr>
            <p:ph type="body" sz="quarter" idx="13"/>
          </p:nvPr>
        </p:nvSpPr>
        <p:spPr>
          <a:xfrm>
            <a:off x="609601" y="1194437"/>
            <a:ext cx="6942805" cy="4970228"/>
          </a:xfrm>
        </p:spPr>
        <p:txBody>
          <a:bodyPr>
            <a:normAutofit fontScale="25000" lnSpcReduction="20000"/>
          </a:bodyPr>
          <a:lstStyle/>
          <a:p>
            <a:pPr lvl="0"/>
            <a:r>
              <a:rPr lang="en-CA" sz="7200" b="1" dirty="0"/>
              <a:t>sensitive sediment use </a:t>
            </a:r>
            <a:r>
              <a:rPr lang="en-CA" sz="7200" dirty="0"/>
              <a:t>means the use as habitat for sensitive components of freshwater, marine or estuarine aquatic ecosystems of a site containing sediment, which sensitive components include, but are not limited to, </a:t>
            </a:r>
          </a:p>
          <a:p>
            <a:r>
              <a:rPr lang="en-CA" sz="6400" dirty="0"/>
              <a:t>(a) phytoplankton, zooplankton, benthos, macrophytes and fish, </a:t>
            </a:r>
          </a:p>
          <a:p>
            <a:r>
              <a:rPr lang="en-CA" sz="6400" dirty="0"/>
              <a:t>(b) habitats used by endangered or threatened species or species of special concern under the Species at Risk Act (Canada), </a:t>
            </a:r>
          </a:p>
          <a:p>
            <a:r>
              <a:rPr lang="en-CA" sz="6400" dirty="0"/>
              <a:t>(c) watercourses, wetlands, forested riparian areas, mudflats and intertidal zones that are important to the preservation of fish or wildlife, </a:t>
            </a:r>
          </a:p>
          <a:p>
            <a:r>
              <a:rPr lang="en-CA" sz="6400" dirty="0"/>
              <a:t>(d) reaches of aquatic habitats that are important to fish spawning or serve as important rearing habitat for fish, </a:t>
            </a:r>
          </a:p>
          <a:p>
            <a:r>
              <a:rPr lang="en-CA" sz="6400" dirty="0"/>
              <a:t>(e) reaches of aquatic environments that encompass or border habitat compensation or restoration sites or other areas that are intended or designed to create, restore or enhance biological or habitat features, and </a:t>
            </a:r>
          </a:p>
          <a:p>
            <a:r>
              <a:rPr lang="en-CA" sz="6400" dirty="0"/>
              <a:t>(f) areas and aquatic habitat included in wild life management areas designated under the Wildlife Act</a:t>
            </a:r>
          </a:p>
        </p:txBody>
      </p:sp>
      <p:pic>
        <p:nvPicPr>
          <p:cNvPr id="4" name="Picture 3">
            <a:extLst>
              <a:ext uri="{FF2B5EF4-FFF2-40B4-BE49-F238E27FC236}">
                <a16:creationId xmlns:a16="http://schemas.microsoft.com/office/drawing/2014/main" id="{24E1233B-7FA0-4C7D-B83B-0A1814AE9407}"/>
              </a:ext>
            </a:extLst>
          </p:cNvPr>
          <p:cNvPicPr>
            <a:picLocks noChangeAspect="1"/>
          </p:cNvPicPr>
          <p:nvPr/>
        </p:nvPicPr>
        <p:blipFill>
          <a:blip r:embed="rId3"/>
          <a:stretch>
            <a:fillRect/>
          </a:stretch>
        </p:blipFill>
        <p:spPr>
          <a:xfrm>
            <a:off x="7552407" y="2097740"/>
            <a:ext cx="4209642" cy="2848525"/>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quarter" idx="12"/>
          </p:nvPr>
        </p:nvSpPr>
        <p:spPr>
          <a:xfrm>
            <a:off x="609602" y="845187"/>
            <a:ext cx="10972800" cy="349250"/>
          </a:xfrm>
        </p:spPr>
        <p:txBody>
          <a:bodyPr/>
          <a:lstStyle/>
          <a:p>
            <a:r>
              <a:rPr lang="en-NZ" dirty="0"/>
              <a:t>Sensitive</a:t>
            </a:r>
          </a:p>
        </p:txBody>
      </p:sp>
    </p:spTree>
    <p:extLst>
      <p:ext uri="{BB962C8B-B14F-4D97-AF65-F5344CB8AC3E}">
        <p14:creationId xmlns:p14="http://schemas.microsoft.com/office/powerpoint/2010/main" val="197719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60F374-A6AD-43B6-B49D-5153806E70CF}" type="slidenum">
              <a:rPr lang="en-NZ" smtClean="0"/>
              <a:pPr/>
              <a:t>8</a:t>
            </a:fld>
            <a:endParaRPr lang="en-NZ"/>
          </a:p>
        </p:txBody>
      </p:sp>
      <p:sp>
        <p:nvSpPr>
          <p:cNvPr id="3" name="Title 2"/>
          <p:cNvSpPr>
            <a:spLocks noGrp="1"/>
          </p:cNvSpPr>
          <p:nvPr>
            <p:ph type="title"/>
          </p:nvPr>
        </p:nvSpPr>
        <p:spPr/>
        <p:txBody>
          <a:bodyPr>
            <a:normAutofit/>
          </a:bodyPr>
          <a:lstStyle/>
          <a:p>
            <a:r>
              <a:rPr lang="en-CA" dirty="0"/>
              <a:t>Approach</a:t>
            </a:r>
            <a:endParaRPr lang="en-NZ" dirty="0"/>
          </a:p>
        </p:txBody>
      </p:sp>
      <p:pic>
        <p:nvPicPr>
          <p:cNvPr id="10" name="Picture 9">
            <a:extLst>
              <a:ext uri="{FF2B5EF4-FFF2-40B4-BE49-F238E27FC236}">
                <a16:creationId xmlns:a16="http://schemas.microsoft.com/office/drawing/2014/main" id="{29AA725D-FDC8-4105-BAED-94759085C732}"/>
              </a:ext>
            </a:extLst>
          </p:cNvPr>
          <p:cNvPicPr>
            <a:picLocks noChangeAspect="1"/>
          </p:cNvPicPr>
          <p:nvPr/>
        </p:nvPicPr>
        <p:blipFill>
          <a:blip r:embed="rId3"/>
          <a:stretch>
            <a:fillRect/>
          </a:stretch>
        </p:blipFill>
        <p:spPr>
          <a:xfrm>
            <a:off x="6508996" y="1646231"/>
            <a:ext cx="2752274" cy="3494691"/>
          </a:xfrm>
          <a:prstGeom prst="rect">
            <a:avLst/>
          </a:prstGeom>
          <a:ln>
            <a:solidFill>
              <a:schemeClr val="tx1"/>
            </a:solidFill>
          </a:ln>
        </p:spPr>
      </p:pic>
      <p:sp>
        <p:nvSpPr>
          <p:cNvPr id="5" name="Text Placeholder 4"/>
          <p:cNvSpPr>
            <a:spLocks noGrp="1"/>
          </p:cNvSpPr>
          <p:nvPr>
            <p:ph type="body" sz="quarter" idx="14"/>
          </p:nvPr>
        </p:nvSpPr>
        <p:spPr>
          <a:xfrm>
            <a:off x="498348" y="1752600"/>
            <a:ext cx="5481828" cy="4146550"/>
          </a:xfrm>
        </p:spPr>
        <p:txBody>
          <a:bodyPr>
            <a:normAutofit fontScale="85000" lnSpcReduction="10000"/>
          </a:bodyPr>
          <a:lstStyle/>
          <a:p>
            <a:pPr marL="342900" indent="-342900">
              <a:buFont typeface="Arial" panose="020B0604020202020204" pitchFamily="34" charset="0"/>
              <a:buChar char="•"/>
            </a:pPr>
            <a:r>
              <a:rPr lang="en-CA" dirty="0"/>
              <a:t>Reviewed several relevant ENV documents</a:t>
            </a:r>
          </a:p>
          <a:p>
            <a:pPr marL="342900" indent="-342900">
              <a:buFont typeface="Arial" panose="020B0604020202020204" pitchFamily="34" charset="0"/>
              <a:buChar char="•"/>
            </a:pPr>
            <a:r>
              <a:rPr lang="en-CA" dirty="0"/>
              <a:t>Considered ENV Policy on the derivation of other environmental quality standards</a:t>
            </a:r>
          </a:p>
          <a:p>
            <a:endParaRPr lang="en-CA" dirty="0"/>
          </a:p>
          <a:p>
            <a:r>
              <a:rPr lang="en-CA" dirty="0"/>
              <a:t>Definitions should be:</a:t>
            </a:r>
          </a:p>
          <a:p>
            <a:pPr marL="342900" indent="-342900">
              <a:buFont typeface="Arial" panose="020B0604020202020204" pitchFamily="34" charset="0"/>
              <a:buChar char="•"/>
            </a:pPr>
            <a:r>
              <a:rPr lang="en-CA" dirty="0"/>
              <a:t>Sufficiently conservative (not over or under)</a:t>
            </a:r>
          </a:p>
          <a:p>
            <a:pPr marL="342900" indent="-342900">
              <a:buFont typeface="Arial" panose="020B0604020202020204" pitchFamily="34" charset="0"/>
              <a:buChar char="•"/>
            </a:pPr>
            <a:r>
              <a:rPr lang="en-CA" dirty="0"/>
              <a:t>Straightforward and simple to understand and apply by environmental </a:t>
            </a:r>
            <a:br>
              <a:rPr lang="en-CA" dirty="0"/>
            </a:br>
            <a:r>
              <a:rPr lang="en-CA" dirty="0"/>
              <a:t>Professionals</a:t>
            </a:r>
          </a:p>
          <a:p>
            <a:endParaRPr lang="en-NZ" dirty="0"/>
          </a:p>
        </p:txBody>
      </p:sp>
      <p:sp>
        <p:nvSpPr>
          <p:cNvPr id="8" name="Text Placeholder 7">
            <a:extLst>
              <a:ext uri="{FF2B5EF4-FFF2-40B4-BE49-F238E27FC236}">
                <a16:creationId xmlns:a16="http://schemas.microsoft.com/office/drawing/2014/main" id="{19D58EA1-D204-4CFE-9E15-4A5D0FEA0C53}"/>
              </a:ext>
            </a:extLst>
          </p:cNvPr>
          <p:cNvSpPr>
            <a:spLocks noGrp="1"/>
          </p:cNvSpPr>
          <p:nvPr>
            <p:ph type="body" sz="quarter" idx="12"/>
          </p:nvPr>
        </p:nvSpPr>
        <p:spPr/>
        <p:txBody>
          <a:bodyPr/>
          <a:lstStyle/>
          <a:p>
            <a:endParaRPr lang="en-CA"/>
          </a:p>
        </p:txBody>
      </p:sp>
      <p:pic>
        <p:nvPicPr>
          <p:cNvPr id="11" name="Picture 10">
            <a:extLst>
              <a:ext uri="{FF2B5EF4-FFF2-40B4-BE49-F238E27FC236}">
                <a16:creationId xmlns:a16="http://schemas.microsoft.com/office/drawing/2014/main" id="{C7C4857D-6321-45EC-93A3-6413C5D18FBA}"/>
              </a:ext>
            </a:extLst>
          </p:cNvPr>
          <p:cNvPicPr>
            <a:picLocks noChangeAspect="1"/>
          </p:cNvPicPr>
          <p:nvPr/>
        </p:nvPicPr>
        <p:blipFill>
          <a:blip r:embed="rId4"/>
          <a:stretch>
            <a:fillRect/>
          </a:stretch>
        </p:blipFill>
        <p:spPr>
          <a:xfrm>
            <a:off x="9261270" y="2565618"/>
            <a:ext cx="2760035" cy="3429000"/>
          </a:xfrm>
          <a:prstGeom prst="rect">
            <a:avLst/>
          </a:prstGeom>
          <a:noFill/>
          <a:ln>
            <a:solidFill>
              <a:schemeClr val="tx1"/>
            </a:solidFill>
          </a:ln>
        </p:spPr>
      </p:pic>
      <p:grpSp>
        <p:nvGrpSpPr>
          <p:cNvPr id="7" name="Group 6">
            <a:extLst>
              <a:ext uri="{FF2B5EF4-FFF2-40B4-BE49-F238E27FC236}">
                <a16:creationId xmlns:a16="http://schemas.microsoft.com/office/drawing/2014/main" id="{EEDB06F3-B74D-4357-AC2F-7C99760E90A1}"/>
              </a:ext>
            </a:extLst>
          </p:cNvPr>
          <p:cNvGrpSpPr/>
          <p:nvPr/>
        </p:nvGrpSpPr>
        <p:grpSpPr>
          <a:xfrm>
            <a:off x="4627050" y="4165604"/>
            <a:ext cx="4934858" cy="2722868"/>
            <a:chOff x="4627050" y="4165604"/>
            <a:chExt cx="4934858" cy="2722868"/>
          </a:xfrm>
        </p:grpSpPr>
        <p:sp>
          <p:nvSpPr>
            <p:cNvPr id="6" name="Arrow: Right 5">
              <a:extLst>
                <a:ext uri="{FF2B5EF4-FFF2-40B4-BE49-F238E27FC236}">
                  <a16:creationId xmlns:a16="http://schemas.microsoft.com/office/drawing/2014/main" id="{126FD90C-C360-4F2B-B078-D83451EDB86B}"/>
                </a:ext>
              </a:extLst>
            </p:cNvPr>
            <p:cNvSpPr/>
            <p:nvPr/>
          </p:nvSpPr>
          <p:spPr>
            <a:xfrm>
              <a:off x="4627050" y="4165604"/>
              <a:ext cx="4934858" cy="2722868"/>
            </a:xfrm>
            <a:prstGeom prst="rightArrow">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a:extLst>
                <a:ext uri="{FF2B5EF4-FFF2-40B4-BE49-F238E27FC236}">
                  <a16:creationId xmlns:a16="http://schemas.microsoft.com/office/drawing/2014/main" id="{4FB102C8-CD42-4E4C-8B01-6E1481E42FDC}"/>
                </a:ext>
              </a:extLst>
            </p:cNvPr>
            <p:cNvSpPr txBox="1"/>
            <p:nvPr/>
          </p:nvSpPr>
          <p:spPr>
            <a:xfrm>
              <a:off x="4656632" y="4905037"/>
              <a:ext cx="4298682" cy="1200329"/>
            </a:xfrm>
            <a:prstGeom prst="rect">
              <a:avLst/>
            </a:prstGeom>
            <a:solidFill>
              <a:schemeClr val="bg1"/>
            </a:solidFill>
            <a:ln w="25400">
              <a:noFill/>
            </a:ln>
          </p:spPr>
          <p:txBody>
            <a:bodyPr wrap="square" rtlCol="0">
              <a:spAutoFit/>
            </a:bodyPr>
            <a:lstStyle/>
            <a:p>
              <a:r>
                <a:rPr lang="en-US" dirty="0"/>
                <a:t>Marinas, docks, wharves and associated infrastructure located within these areas</a:t>
              </a:r>
            </a:p>
            <a:p>
              <a:r>
                <a:rPr lang="en-US" dirty="0"/>
                <a:t>may be assessed making use of the typical sediment criteria limits.</a:t>
              </a:r>
              <a:endParaRPr lang="en-CA" dirty="0"/>
            </a:p>
          </p:txBody>
        </p:sp>
      </p:grpSp>
    </p:spTree>
    <p:extLst>
      <p:ext uri="{BB962C8B-B14F-4D97-AF65-F5344CB8AC3E}">
        <p14:creationId xmlns:p14="http://schemas.microsoft.com/office/powerpoint/2010/main" val="17755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9D22E4-EB9D-4E16-B31E-CF44BD4D95FC}"/>
              </a:ext>
            </a:extLst>
          </p:cNvPr>
          <p:cNvSpPr>
            <a:spLocks noGrp="1"/>
          </p:cNvSpPr>
          <p:nvPr>
            <p:ph type="sldNum" sz="quarter" idx="11"/>
          </p:nvPr>
        </p:nvSpPr>
        <p:spPr/>
        <p:txBody>
          <a:bodyPr/>
          <a:lstStyle/>
          <a:p>
            <a:fld id="{D560F374-A6AD-43B6-B49D-5153806E70CF}" type="slidenum">
              <a:rPr lang="en-NZ" smtClean="0"/>
              <a:pPr/>
              <a:t>9</a:t>
            </a:fld>
            <a:endParaRPr lang="en-NZ"/>
          </a:p>
        </p:txBody>
      </p:sp>
      <p:sp>
        <p:nvSpPr>
          <p:cNvPr id="3" name="Title 2">
            <a:extLst>
              <a:ext uri="{FF2B5EF4-FFF2-40B4-BE49-F238E27FC236}">
                <a16:creationId xmlns:a16="http://schemas.microsoft.com/office/drawing/2014/main" id="{83FCA57A-A1CD-482F-9CA2-195DD765B61F}"/>
              </a:ext>
            </a:extLst>
          </p:cNvPr>
          <p:cNvSpPr>
            <a:spLocks noGrp="1"/>
          </p:cNvSpPr>
          <p:nvPr>
            <p:ph type="title"/>
          </p:nvPr>
        </p:nvSpPr>
        <p:spPr/>
        <p:txBody>
          <a:bodyPr/>
          <a:lstStyle/>
          <a:p>
            <a:r>
              <a:rPr lang="en-US" dirty="0"/>
              <a:t>Review of Soil Ecological Standards</a:t>
            </a:r>
            <a:endParaRPr lang="en-CA" dirty="0"/>
          </a:p>
        </p:txBody>
      </p:sp>
      <p:sp>
        <p:nvSpPr>
          <p:cNvPr id="4" name="Text Placeholder 3">
            <a:extLst>
              <a:ext uri="{FF2B5EF4-FFF2-40B4-BE49-F238E27FC236}">
                <a16:creationId xmlns:a16="http://schemas.microsoft.com/office/drawing/2014/main" id="{8C950802-6B07-42F1-9CE5-BD04454B1FD4}"/>
              </a:ext>
            </a:extLst>
          </p:cNvPr>
          <p:cNvSpPr>
            <a:spLocks noGrp="1"/>
          </p:cNvSpPr>
          <p:nvPr>
            <p:ph type="body" sz="quarter" idx="13"/>
          </p:nvPr>
        </p:nvSpPr>
        <p:spPr>
          <a:xfrm>
            <a:off x="609600" y="1752600"/>
            <a:ext cx="4291584" cy="4146550"/>
          </a:xfrm>
        </p:spPr>
        <p:txBody>
          <a:bodyPr>
            <a:normAutofit fontScale="92500" lnSpcReduction="10000"/>
          </a:bodyPr>
          <a:lstStyle/>
          <a:p>
            <a:r>
              <a:rPr lang="en-US" dirty="0"/>
              <a:t>Natural Wildland (WL</a:t>
            </a:r>
            <a:r>
              <a:rPr lang="en-US" baseline="-25000" dirty="0"/>
              <a:t>N</a:t>
            </a:r>
            <a:r>
              <a:rPr lang="en-US" dirty="0"/>
              <a:t>)</a:t>
            </a:r>
          </a:p>
          <a:p>
            <a:r>
              <a:rPr lang="en-US" dirty="0"/>
              <a:t>Reverted Wildlands (WL</a:t>
            </a:r>
            <a:r>
              <a:rPr lang="en-US" baseline="-25000" dirty="0"/>
              <a:t>R</a:t>
            </a:r>
            <a:r>
              <a:rPr lang="en-US" dirty="0"/>
              <a:t>)</a:t>
            </a:r>
          </a:p>
          <a:p>
            <a:r>
              <a:rPr lang="en-US" dirty="0"/>
              <a:t>Agricultural (AL)</a:t>
            </a:r>
          </a:p>
          <a:p>
            <a:r>
              <a:rPr lang="en-US" dirty="0"/>
              <a:t>Parkland (PL)</a:t>
            </a:r>
          </a:p>
          <a:p>
            <a:r>
              <a:rPr lang="en-US" dirty="0"/>
              <a:t>Residential low density (</a:t>
            </a:r>
            <a:r>
              <a:rPr lang="en-CA" dirty="0"/>
              <a:t>RL</a:t>
            </a:r>
            <a:r>
              <a:rPr lang="en-CA" baseline="-25000" dirty="0"/>
              <a:t>LDR</a:t>
            </a:r>
            <a:r>
              <a:rPr lang="en-CA" dirty="0"/>
              <a:t>)</a:t>
            </a:r>
            <a:endParaRPr lang="en-US" dirty="0"/>
          </a:p>
          <a:p>
            <a:r>
              <a:rPr lang="en-US" dirty="0"/>
              <a:t>Residential high density (</a:t>
            </a:r>
            <a:r>
              <a:rPr lang="en-CA" dirty="0"/>
              <a:t>RL</a:t>
            </a:r>
            <a:r>
              <a:rPr lang="en-CA" baseline="-25000" dirty="0"/>
              <a:t>HDR</a:t>
            </a:r>
            <a:r>
              <a:rPr lang="en-CA" dirty="0"/>
              <a:t>)</a:t>
            </a:r>
            <a:endParaRPr lang="en-US" dirty="0"/>
          </a:p>
          <a:p>
            <a:r>
              <a:rPr lang="en-US" dirty="0"/>
              <a:t>Commercial (CL)</a:t>
            </a:r>
          </a:p>
          <a:p>
            <a:r>
              <a:rPr lang="en-US" dirty="0"/>
              <a:t>Industrial (IL)</a:t>
            </a:r>
            <a:endParaRPr lang="en-CA" dirty="0"/>
          </a:p>
        </p:txBody>
      </p:sp>
      <p:sp>
        <p:nvSpPr>
          <p:cNvPr id="6" name="Text Placeholder 5">
            <a:extLst>
              <a:ext uri="{FF2B5EF4-FFF2-40B4-BE49-F238E27FC236}">
                <a16:creationId xmlns:a16="http://schemas.microsoft.com/office/drawing/2014/main" id="{7B4ABFB7-4664-4CBB-B5AA-E02723F5B1C6}"/>
              </a:ext>
            </a:extLst>
          </p:cNvPr>
          <p:cNvSpPr>
            <a:spLocks noGrp="1"/>
          </p:cNvSpPr>
          <p:nvPr>
            <p:ph type="body" sz="quarter" idx="12"/>
          </p:nvPr>
        </p:nvSpPr>
        <p:spPr>
          <a:xfrm>
            <a:off x="673608" y="1282827"/>
            <a:ext cx="3916680" cy="349250"/>
          </a:xfrm>
        </p:spPr>
        <p:txBody>
          <a:bodyPr>
            <a:noAutofit/>
          </a:bodyPr>
          <a:lstStyle/>
          <a:p>
            <a:r>
              <a:rPr lang="en-US" sz="2000" dirty="0" err="1">
                <a:solidFill>
                  <a:schemeClr val="tx1"/>
                </a:solidFill>
              </a:rPr>
              <a:t>Landuses</a:t>
            </a:r>
            <a:r>
              <a:rPr lang="en-US" sz="2000" dirty="0">
                <a:solidFill>
                  <a:schemeClr val="tx1"/>
                </a:solidFill>
              </a:rPr>
              <a:t> </a:t>
            </a:r>
            <a:endParaRPr lang="en-CA" sz="2000" dirty="0">
              <a:solidFill>
                <a:schemeClr val="tx1"/>
              </a:solidFill>
            </a:endParaRPr>
          </a:p>
        </p:txBody>
      </p:sp>
      <p:sp>
        <p:nvSpPr>
          <p:cNvPr id="7" name="Text Placeholder 5">
            <a:extLst>
              <a:ext uri="{FF2B5EF4-FFF2-40B4-BE49-F238E27FC236}">
                <a16:creationId xmlns:a16="http://schemas.microsoft.com/office/drawing/2014/main" id="{69D9A625-9079-412A-BAD4-517A9D518163}"/>
              </a:ext>
            </a:extLst>
          </p:cNvPr>
          <p:cNvSpPr txBox="1">
            <a:spLocks/>
          </p:cNvSpPr>
          <p:nvPr/>
        </p:nvSpPr>
        <p:spPr>
          <a:xfrm>
            <a:off x="4828034" y="1282827"/>
            <a:ext cx="7226808" cy="778202"/>
          </a:xfrm>
          <a:prstGeom prst="rect">
            <a:avLst/>
          </a:prstGeom>
        </p:spPr>
        <p:txBody>
          <a:bodyPr vert="horz" lIns="90000" tIns="0" rIns="91440" bIns="0" rtlCol="0" anchor="ctr"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1600" b="1" i="0" kern="1200" cap="all" spc="300" baseline="0">
                <a:solidFill>
                  <a:schemeClr val="accent1"/>
                </a:solidFill>
                <a:latin typeface="+mn-lt"/>
                <a:ea typeface="+mn-ea"/>
                <a:cs typeface="+mn-cs"/>
              </a:defRPr>
            </a:lvl1pPr>
            <a:lvl2pPr marL="360000" indent="-180000" algn="l" defTabSz="914400" rtl="0" eaLnBrk="1" latinLnBrk="0" hangingPunct="1">
              <a:lnSpc>
                <a:spcPct val="120000"/>
              </a:lnSpc>
              <a:spcBef>
                <a:spcPts val="1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Effect Level</a:t>
            </a:r>
          </a:p>
          <a:p>
            <a:r>
              <a:rPr lang="en-US" sz="2000" dirty="0">
                <a:solidFill>
                  <a:schemeClr val="tx1"/>
                </a:solidFill>
              </a:rPr>
              <a:t> </a:t>
            </a:r>
            <a:r>
              <a:rPr lang="en-US" sz="1800" dirty="0">
                <a:solidFill>
                  <a:schemeClr val="tx1"/>
                </a:solidFill>
              </a:rPr>
              <a:t>= </a:t>
            </a:r>
            <a:r>
              <a:rPr lang="en-US" sz="1800" cap="none" dirty="0">
                <a:solidFill>
                  <a:schemeClr val="tx1"/>
                </a:solidFill>
              </a:rPr>
              <a:t>The acceptable magnitude of effects</a:t>
            </a:r>
            <a:endParaRPr lang="en-CA" sz="1800" cap="none" dirty="0">
              <a:solidFill>
                <a:schemeClr val="tx1"/>
              </a:solidFill>
            </a:endParaRPr>
          </a:p>
        </p:txBody>
      </p:sp>
      <p:graphicFrame>
        <p:nvGraphicFramePr>
          <p:cNvPr id="8" name="Table 7">
            <a:extLst>
              <a:ext uri="{FF2B5EF4-FFF2-40B4-BE49-F238E27FC236}">
                <a16:creationId xmlns:a16="http://schemas.microsoft.com/office/drawing/2014/main" id="{EA9C5537-63E1-4B51-A46C-29ED5AB7CE14}"/>
              </a:ext>
            </a:extLst>
          </p:cNvPr>
          <p:cNvGraphicFramePr>
            <a:graphicFrameLocks noGrp="1"/>
          </p:cNvGraphicFramePr>
          <p:nvPr>
            <p:extLst>
              <p:ext uri="{D42A27DB-BD31-4B8C-83A1-F6EECF244321}">
                <p14:modId xmlns:p14="http://schemas.microsoft.com/office/powerpoint/2010/main" val="1654891171"/>
              </p:ext>
            </p:extLst>
          </p:nvPr>
        </p:nvGraphicFramePr>
        <p:xfrm>
          <a:off x="4828034" y="2663587"/>
          <a:ext cx="7226808" cy="1530826"/>
        </p:xfrm>
        <a:graphic>
          <a:graphicData uri="http://schemas.openxmlformats.org/drawingml/2006/table">
            <a:tbl>
              <a:tblPr firstRow="1" firstCol="1" bandRow="1">
                <a:tableStyleId>{5C22544A-7EE6-4342-B048-85BDC9FD1C3A}</a:tableStyleId>
              </a:tblPr>
              <a:tblGrid>
                <a:gridCol w="1658112">
                  <a:extLst>
                    <a:ext uri="{9D8B030D-6E8A-4147-A177-3AD203B41FA5}">
                      <a16:colId xmlns:a16="http://schemas.microsoft.com/office/drawing/2014/main" val="1581909866"/>
                    </a:ext>
                  </a:extLst>
                </a:gridCol>
                <a:gridCol w="1275086">
                  <a:extLst>
                    <a:ext uri="{9D8B030D-6E8A-4147-A177-3AD203B41FA5}">
                      <a16:colId xmlns:a16="http://schemas.microsoft.com/office/drawing/2014/main" val="2996922995"/>
                    </a:ext>
                  </a:extLst>
                </a:gridCol>
                <a:gridCol w="2464810">
                  <a:extLst>
                    <a:ext uri="{9D8B030D-6E8A-4147-A177-3AD203B41FA5}">
                      <a16:colId xmlns:a16="http://schemas.microsoft.com/office/drawing/2014/main" val="2017762021"/>
                    </a:ext>
                  </a:extLst>
                </a:gridCol>
                <a:gridCol w="1828800">
                  <a:extLst>
                    <a:ext uri="{9D8B030D-6E8A-4147-A177-3AD203B41FA5}">
                      <a16:colId xmlns:a16="http://schemas.microsoft.com/office/drawing/2014/main" val="3202630254"/>
                    </a:ext>
                  </a:extLst>
                </a:gridCol>
              </a:tblGrid>
              <a:tr h="1020551">
                <a:tc>
                  <a:txBody>
                    <a:bodyPr/>
                    <a:lstStyle/>
                    <a:p>
                      <a:pPr>
                        <a:spcAft>
                          <a:spcPts val="0"/>
                        </a:spcAft>
                      </a:pPr>
                      <a:r>
                        <a:rPr lang="en-CA" sz="2000" dirty="0">
                          <a:solidFill>
                            <a:schemeClr val="tx1"/>
                          </a:solidFill>
                          <a:effectLst/>
                        </a:rPr>
                        <a:t>Land use</a:t>
                      </a:r>
                      <a:endParaRPr lang="en-CA" sz="20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CA" sz="2000" dirty="0">
                          <a:solidFill>
                            <a:schemeClr val="tx1"/>
                          </a:solidFill>
                          <a:effectLst/>
                        </a:rPr>
                        <a:t>WL</a:t>
                      </a:r>
                      <a:r>
                        <a:rPr lang="en-CA" sz="2000" baseline="-25000" dirty="0">
                          <a:solidFill>
                            <a:schemeClr val="tx1"/>
                          </a:solidFill>
                          <a:effectLst/>
                        </a:rPr>
                        <a:t>N</a:t>
                      </a:r>
                      <a:endParaRPr lang="en-CA" sz="20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CA" sz="2000" dirty="0">
                          <a:solidFill>
                            <a:schemeClr val="tx1"/>
                          </a:solidFill>
                          <a:effectLst/>
                        </a:rPr>
                        <a:t>WL</a:t>
                      </a:r>
                      <a:r>
                        <a:rPr lang="en-CA" sz="2000" baseline="-25000" dirty="0">
                          <a:solidFill>
                            <a:schemeClr val="tx1"/>
                          </a:solidFill>
                          <a:effectLst/>
                        </a:rPr>
                        <a:t>R</a:t>
                      </a:r>
                      <a:r>
                        <a:rPr lang="en-CA" sz="2000" dirty="0">
                          <a:solidFill>
                            <a:schemeClr val="tx1"/>
                          </a:solidFill>
                          <a:effectLst/>
                        </a:rPr>
                        <a:t>/ AL/ PL/ RL</a:t>
                      </a:r>
                      <a:r>
                        <a:rPr lang="en-CA" sz="2000" baseline="-25000" dirty="0">
                          <a:solidFill>
                            <a:schemeClr val="tx1"/>
                          </a:solidFill>
                          <a:effectLst/>
                        </a:rPr>
                        <a:t>LDR</a:t>
                      </a:r>
                      <a:endParaRPr lang="en-CA" sz="20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CA" sz="2000">
                          <a:solidFill>
                            <a:schemeClr val="tx1"/>
                          </a:solidFill>
                          <a:effectLst/>
                        </a:rPr>
                        <a:t>RL</a:t>
                      </a:r>
                      <a:r>
                        <a:rPr lang="en-CA" sz="2000" baseline="-25000">
                          <a:solidFill>
                            <a:schemeClr val="tx1"/>
                          </a:solidFill>
                          <a:effectLst/>
                        </a:rPr>
                        <a:t>HDR</a:t>
                      </a:r>
                      <a:r>
                        <a:rPr lang="en-CA" sz="2000">
                          <a:solidFill>
                            <a:schemeClr val="tx1"/>
                          </a:solidFill>
                          <a:effectLst/>
                        </a:rPr>
                        <a:t>/ CL/ IL</a:t>
                      </a:r>
                      <a:endParaRPr lang="en-CA" sz="2000">
                        <a:solidFill>
                          <a:schemeClr val="tx1"/>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958158198"/>
                  </a:ext>
                </a:extLst>
              </a:tr>
              <a:tr h="510275">
                <a:tc>
                  <a:txBody>
                    <a:bodyPr/>
                    <a:lstStyle/>
                    <a:p>
                      <a:pPr>
                        <a:spcAft>
                          <a:spcPts val="0"/>
                        </a:spcAft>
                      </a:pPr>
                      <a:r>
                        <a:rPr lang="en-CA" sz="2000" dirty="0">
                          <a:solidFill>
                            <a:schemeClr val="tx1"/>
                          </a:solidFill>
                          <a:effectLst/>
                        </a:rPr>
                        <a:t>Effect level</a:t>
                      </a:r>
                      <a:endParaRPr lang="en-CA" sz="20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CA" sz="2000" dirty="0">
                          <a:solidFill>
                            <a:schemeClr val="tx1"/>
                          </a:solidFill>
                          <a:effectLst/>
                        </a:rPr>
                        <a:t>15%</a:t>
                      </a:r>
                      <a:endParaRPr lang="en-CA" sz="20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CA" sz="2000" dirty="0">
                          <a:solidFill>
                            <a:schemeClr val="tx1"/>
                          </a:solidFill>
                          <a:effectLst/>
                        </a:rPr>
                        <a:t>25%</a:t>
                      </a:r>
                      <a:endParaRPr lang="en-CA" sz="20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CA" sz="2000" dirty="0">
                          <a:solidFill>
                            <a:schemeClr val="tx1"/>
                          </a:solidFill>
                          <a:effectLst/>
                        </a:rPr>
                        <a:t>50%</a:t>
                      </a:r>
                      <a:endParaRPr lang="en-CA" sz="2000" dirty="0">
                        <a:solidFill>
                          <a:schemeClr val="tx1"/>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283220173"/>
                  </a:ext>
                </a:extLst>
              </a:tr>
            </a:tbl>
          </a:graphicData>
        </a:graphic>
      </p:graphicFrame>
    </p:spTree>
    <p:extLst>
      <p:ext uri="{BB962C8B-B14F-4D97-AF65-F5344CB8AC3E}">
        <p14:creationId xmlns:p14="http://schemas.microsoft.com/office/powerpoint/2010/main" val="9060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Golder Branding">
      <a:dk1>
        <a:srgbClr val="51534A"/>
      </a:dk1>
      <a:lt1>
        <a:sysClr val="window" lastClr="FFFFFF"/>
      </a:lt1>
      <a:dk2>
        <a:srgbClr val="51534A"/>
      </a:dk2>
      <a:lt2>
        <a:srgbClr val="E7E6E6"/>
      </a:lt2>
      <a:accent1>
        <a:srgbClr val="3DAE2B"/>
      </a:accent1>
      <a:accent2>
        <a:srgbClr val="93D500"/>
      </a:accent2>
      <a:accent3>
        <a:srgbClr val="FBD925"/>
      </a:accent3>
      <a:accent4>
        <a:srgbClr val="CDDE00"/>
      </a:accent4>
      <a:accent5>
        <a:srgbClr val="00833E"/>
      </a:accent5>
      <a:accent6>
        <a:srgbClr val="095540"/>
      </a:accent6>
      <a:hlink>
        <a:srgbClr val="3DAE2B"/>
      </a:hlink>
      <a:folHlink>
        <a:srgbClr val="51534A"/>
      </a:folHlink>
    </a:clrScheme>
    <a:fontScheme name="Golder Font Styl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lex Widescreen.pptx" id="{B8DE9D48-39F7-4BE7-8FD7-506206481742}" vid="{444719C0-9B0F-4384-9807-ED08D7D02D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4EF447D66B034AB11A75892ACAE892" ma:contentTypeVersion="13" ma:contentTypeDescription="Create a new document." ma:contentTypeScope="" ma:versionID="21edac74629d2fb73636135456087b9e">
  <xsd:schema xmlns:xsd="http://www.w3.org/2001/XMLSchema" xmlns:xs="http://www.w3.org/2001/XMLSchema" xmlns:p="http://schemas.microsoft.com/office/2006/metadata/properties" xmlns:ns3="f8d4d6a0-a20c-408d-8ce2-82563997ce59" xmlns:ns4="b3b91533-9e1c-43b8-8346-0fe4687b1f36" targetNamespace="http://schemas.microsoft.com/office/2006/metadata/properties" ma:root="true" ma:fieldsID="e69e5ac8d05937dc753028628d6d980b" ns3:_="" ns4:_="">
    <xsd:import namespace="f8d4d6a0-a20c-408d-8ce2-82563997ce59"/>
    <xsd:import namespace="b3b91533-9e1c-43b8-8346-0fe4687b1f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4d6a0-a20c-408d-8ce2-82563997ce5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1533-9e1c-43b8-8346-0fe4687b1f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397F5D-A8A3-4792-9B5B-915A1951CC0D}">
  <ds:schemaRefs>
    <ds:schemaRef ds:uri="http://schemas.microsoft.com/office/2006/documentManagement/types"/>
    <ds:schemaRef ds:uri="f8d4d6a0-a20c-408d-8ce2-82563997ce59"/>
    <ds:schemaRef ds:uri="http://schemas.microsoft.com/office/2006/metadata/properti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b3b91533-9e1c-43b8-8346-0fe4687b1f36"/>
  </ds:schemaRefs>
</ds:datastoreItem>
</file>

<file path=customXml/itemProps2.xml><?xml version="1.0" encoding="utf-8"?>
<ds:datastoreItem xmlns:ds="http://schemas.openxmlformats.org/officeDocument/2006/customXml" ds:itemID="{A8EA6D33-4ECF-4688-8E08-27CAD256B7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4d6a0-a20c-408d-8ce2-82563997ce59"/>
    <ds:schemaRef ds:uri="b3b91533-9e1c-43b8-8346-0fe4687b1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ACBCD7-2041-4D8F-9C76-A905D28730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Complex Widescreen</Template>
  <TotalTime>1142</TotalTime>
  <Words>1587</Words>
  <Application>Microsoft Office PowerPoint</Application>
  <PresentationFormat>Widescreen</PresentationFormat>
  <Paragraphs>155</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Lato Bold</vt:lpstr>
      <vt:lpstr>Office Theme</vt:lpstr>
      <vt:lpstr>Application of Sensitive vs Typical Sediment Standards</vt:lpstr>
      <vt:lpstr>Working Group Team Members</vt:lpstr>
      <vt:lpstr>PowerPoint Presentation</vt:lpstr>
      <vt:lpstr>The Problem</vt:lpstr>
      <vt:lpstr>Objective </vt:lpstr>
      <vt:lpstr>Current Definitions</vt:lpstr>
      <vt:lpstr>Current Definitions</vt:lpstr>
      <vt:lpstr>Approach</vt:lpstr>
      <vt:lpstr>Review of Soil Ecological Standards</vt:lpstr>
      <vt:lpstr>Review of Sediment Aquatic Life Standards</vt:lpstr>
      <vt:lpstr>Review of Sediment Aquatic Life Standards</vt:lpstr>
      <vt:lpstr>Outcome of Review </vt:lpstr>
      <vt:lpstr>Recommendations</vt:lpstr>
      <vt:lpstr>Recommendations</vt:lpstr>
      <vt:lpstr>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Sensitive vs Typical Sediment Standard</dc:title>
  <dc:creator>Thomas, Christine</dc:creator>
  <cp:lastModifiedBy>Thomas, Christine</cp:lastModifiedBy>
  <cp:revision>3</cp:revision>
  <dcterms:created xsi:type="dcterms:W3CDTF">2019-10-18T20:49:38Z</dcterms:created>
  <dcterms:modified xsi:type="dcterms:W3CDTF">2019-10-22T15:57:57Z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0x010100E24EF447D66B034AB11A75892ACAE892</vt:lpwstr>
  </property>
</Properties>
</file>