
<file path=[Content_Types].xml><?xml version="1.0" encoding="utf-8"?>
<Types xmlns="http://schemas.openxmlformats.org/package/2006/content-types">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5" r:id="rId1"/>
    <p:sldMasterId id="2147483676" r:id="rId2"/>
  </p:sldMasterIdLst>
  <p:notesMasterIdLst>
    <p:notesMasterId r:id="rId52"/>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632C20E-E22C-4629-A718-45421D706328}">
  <a:tblStyle styleId="{6632C20E-E22C-4629-A718-45421D70632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39" d="100"/>
          <a:sy n="139" d="100"/>
        </p:scale>
        <p:origin x="738" y="12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presProps" Target="presProps.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tableStyles" Target="tableStyles.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
        <p:cNvGrpSpPr/>
        <p:nvPr/>
      </p:nvGrpSpPr>
      <p:grpSpPr>
        <a:xfrm>
          <a:off x="0" y="0"/>
          <a:ext cx="0" cy="0"/>
          <a:chOff x="0" y="0"/>
          <a:chExt cx="0" cy="0"/>
        </a:xfrm>
      </p:grpSpPr>
      <p:sp>
        <p:nvSpPr>
          <p:cNvPr id="456" name="Google Shape;456;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7" name="Google Shape;45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
        <p:cNvGrpSpPr/>
        <p:nvPr/>
      </p:nvGrpSpPr>
      <p:grpSpPr>
        <a:xfrm>
          <a:off x="0" y="0"/>
          <a:ext cx="0" cy="0"/>
          <a:chOff x="0" y="0"/>
          <a:chExt cx="0" cy="0"/>
        </a:xfrm>
      </p:grpSpPr>
      <p:sp>
        <p:nvSpPr>
          <p:cNvPr id="1081" name="Google Shape;1081;g8010204699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2" name="Google Shape;1082;g801020469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7"/>
        <p:cNvGrpSpPr/>
        <p:nvPr/>
      </p:nvGrpSpPr>
      <p:grpSpPr>
        <a:xfrm>
          <a:off x="0" y="0"/>
          <a:ext cx="0" cy="0"/>
          <a:chOff x="0" y="0"/>
          <a:chExt cx="0" cy="0"/>
        </a:xfrm>
      </p:grpSpPr>
      <p:sp>
        <p:nvSpPr>
          <p:cNvPr id="1108" name="Google Shape;1108;g74a61621ae_0_7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9" name="Google Shape;1109;g74a61621ae_0_7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7"/>
        <p:cNvGrpSpPr/>
        <p:nvPr/>
      </p:nvGrpSpPr>
      <p:grpSpPr>
        <a:xfrm>
          <a:off x="0" y="0"/>
          <a:ext cx="0" cy="0"/>
          <a:chOff x="0" y="0"/>
          <a:chExt cx="0" cy="0"/>
        </a:xfrm>
      </p:grpSpPr>
      <p:sp>
        <p:nvSpPr>
          <p:cNvPr id="1198" name="Google Shape;1198;g74a61621ae_0_7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9" name="Google Shape;1199;g74a61621ae_0_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9"/>
        <p:cNvGrpSpPr/>
        <p:nvPr/>
      </p:nvGrpSpPr>
      <p:grpSpPr>
        <a:xfrm>
          <a:off x="0" y="0"/>
          <a:ext cx="0" cy="0"/>
          <a:chOff x="0" y="0"/>
          <a:chExt cx="0" cy="0"/>
        </a:xfrm>
      </p:grpSpPr>
      <p:sp>
        <p:nvSpPr>
          <p:cNvPr id="1240" name="Google Shape;1240;g83dfed8ce2_1_1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1" name="Google Shape;1241;g83dfed8ce2_1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776b0a1a8d_1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776b0a1a8d_1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
        <p:cNvGrpSpPr/>
        <p:nvPr/>
      </p:nvGrpSpPr>
      <p:grpSpPr>
        <a:xfrm>
          <a:off x="0" y="0"/>
          <a:ext cx="0" cy="0"/>
          <a:chOff x="0" y="0"/>
          <a:chExt cx="0" cy="0"/>
        </a:xfrm>
      </p:grpSpPr>
      <p:sp>
        <p:nvSpPr>
          <p:cNvPr id="1319" name="Google Shape;1319;g83dfed8ce2_1_2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0" name="Google Shape;1320;g83dfed8ce2_1_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83dfed8ce2_2_2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83dfed8ce2_2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7"/>
        <p:cNvGrpSpPr/>
        <p:nvPr/>
      </p:nvGrpSpPr>
      <p:grpSpPr>
        <a:xfrm>
          <a:off x="0" y="0"/>
          <a:ext cx="0" cy="0"/>
          <a:chOff x="0" y="0"/>
          <a:chExt cx="0" cy="0"/>
        </a:xfrm>
      </p:grpSpPr>
      <p:sp>
        <p:nvSpPr>
          <p:cNvPr id="1368" name="Google Shape;1368;g52e8619660_1_7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9" name="Google Shape;1369;g52e8619660_1_7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8"/>
        <p:cNvGrpSpPr/>
        <p:nvPr/>
      </p:nvGrpSpPr>
      <p:grpSpPr>
        <a:xfrm>
          <a:off x="0" y="0"/>
          <a:ext cx="0" cy="0"/>
          <a:chOff x="0" y="0"/>
          <a:chExt cx="0" cy="0"/>
        </a:xfrm>
      </p:grpSpPr>
      <p:sp>
        <p:nvSpPr>
          <p:cNvPr id="1409" name="Google Shape;1409;g74a61621ae_0_21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 name="Google Shape;1410;g74a61621ae_0_2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9"/>
        <p:cNvGrpSpPr/>
        <p:nvPr/>
      </p:nvGrpSpPr>
      <p:grpSpPr>
        <a:xfrm>
          <a:off x="0" y="0"/>
          <a:ext cx="0" cy="0"/>
          <a:chOff x="0" y="0"/>
          <a:chExt cx="0" cy="0"/>
        </a:xfrm>
      </p:grpSpPr>
      <p:sp>
        <p:nvSpPr>
          <p:cNvPr id="1420" name="Google Shape;1420;g74a61621ae_0_2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1" name="Google Shape;1421;g74a61621ae_0_2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74a61621ae_0_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74a61621ae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8"/>
        <p:cNvGrpSpPr/>
        <p:nvPr/>
      </p:nvGrpSpPr>
      <p:grpSpPr>
        <a:xfrm>
          <a:off x="0" y="0"/>
          <a:ext cx="0" cy="0"/>
          <a:chOff x="0" y="0"/>
          <a:chExt cx="0" cy="0"/>
        </a:xfrm>
      </p:grpSpPr>
      <p:sp>
        <p:nvSpPr>
          <p:cNvPr id="1519" name="Google Shape;1519;g83dfed8ce2_2_3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0" name="Google Shape;1520;g83dfed8ce2_2_3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5"/>
        <p:cNvGrpSpPr/>
        <p:nvPr/>
      </p:nvGrpSpPr>
      <p:grpSpPr>
        <a:xfrm>
          <a:off x="0" y="0"/>
          <a:ext cx="0" cy="0"/>
          <a:chOff x="0" y="0"/>
          <a:chExt cx="0" cy="0"/>
        </a:xfrm>
      </p:grpSpPr>
      <p:sp>
        <p:nvSpPr>
          <p:cNvPr id="1536" name="Google Shape;1536;g83dfed8ce2_2_5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7" name="Google Shape;1537;g83dfed8ce2_2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0"/>
        <p:cNvGrpSpPr/>
        <p:nvPr/>
      </p:nvGrpSpPr>
      <p:grpSpPr>
        <a:xfrm>
          <a:off x="0" y="0"/>
          <a:ext cx="0" cy="0"/>
          <a:chOff x="0" y="0"/>
          <a:chExt cx="0" cy="0"/>
        </a:xfrm>
      </p:grpSpPr>
      <p:sp>
        <p:nvSpPr>
          <p:cNvPr id="1561" name="Google Shape;1561;g83dfed8ce2_2_3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2" name="Google Shape;1562;g83dfed8ce2_2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3"/>
        <p:cNvGrpSpPr/>
        <p:nvPr/>
      </p:nvGrpSpPr>
      <p:grpSpPr>
        <a:xfrm>
          <a:off x="0" y="0"/>
          <a:ext cx="0" cy="0"/>
          <a:chOff x="0" y="0"/>
          <a:chExt cx="0" cy="0"/>
        </a:xfrm>
      </p:grpSpPr>
      <p:sp>
        <p:nvSpPr>
          <p:cNvPr id="1594" name="Google Shape;1594;g83dfed8ce2_2_5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5" name="Google Shape;1595;g83dfed8ce2_2_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9"/>
        <p:cNvGrpSpPr/>
        <p:nvPr/>
      </p:nvGrpSpPr>
      <p:grpSpPr>
        <a:xfrm>
          <a:off x="0" y="0"/>
          <a:ext cx="0" cy="0"/>
          <a:chOff x="0" y="0"/>
          <a:chExt cx="0" cy="0"/>
        </a:xfrm>
      </p:grpSpPr>
      <p:sp>
        <p:nvSpPr>
          <p:cNvPr id="1680" name="Google Shape;1680;g83dfed8ce2_2_5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1" name="Google Shape;1681;g83dfed8ce2_2_5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2"/>
        <p:cNvGrpSpPr/>
        <p:nvPr/>
      </p:nvGrpSpPr>
      <p:grpSpPr>
        <a:xfrm>
          <a:off x="0" y="0"/>
          <a:ext cx="0" cy="0"/>
          <a:chOff x="0" y="0"/>
          <a:chExt cx="0" cy="0"/>
        </a:xfrm>
      </p:grpSpPr>
      <p:sp>
        <p:nvSpPr>
          <p:cNvPr id="1693" name="Google Shape;1693;g52e8619660_1_8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4" name="Google Shape;1694;g52e8619660_1_8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8"/>
        <p:cNvGrpSpPr/>
        <p:nvPr/>
      </p:nvGrpSpPr>
      <p:grpSpPr>
        <a:xfrm>
          <a:off x="0" y="0"/>
          <a:ext cx="0" cy="0"/>
          <a:chOff x="0" y="0"/>
          <a:chExt cx="0" cy="0"/>
        </a:xfrm>
      </p:grpSpPr>
      <p:sp>
        <p:nvSpPr>
          <p:cNvPr id="1699" name="Google Shape;1699;g83dfed8ce2_2_3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0" name="Google Shape;1700;g83dfed8ce2_2_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9"/>
        <p:cNvGrpSpPr/>
        <p:nvPr/>
      </p:nvGrpSpPr>
      <p:grpSpPr>
        <a:xfrm>
          <a:off x="0" y="0"/>
          <a:ext cx="0" cy="0"/>
          <a:chOff x="0" y="0"/>
          <a:chExt cx="0" cy="0"/>
        </a:xfrm>
      </p:grpSpPr>
      <p:sp>
        <p:nvSpPr>
          <p:cNvPr id="1740" name="Google Shape;1740;g74fd7db4dd_0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1" name="Google Shape;1741;g74fd7db4dd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2"/>
        <p:cNvGrpSpPr/>
        <p:nvPr/>
      </p:nvGrpSpPr>
      <p:grpSpPr>
        <a:xfrm>
          <a:off x="0" y="0"/>
          <a:ext cx="0" cy="0"/>
          <a:chOff x="0" y="0"/>
          <a:chExt cx="0" cy="0"/>
        </a:xfrm>
      </p:grpSpPr>
      <p:sp>
        <p:nvSpPr>
          <p:cNvPr id="1793" name="Google Shape;1793;g74fd7db4dd_1_154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4" name="Google Shape;1794;g74fd7db4dd_1_154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2"/>
        <p:cNvGrpSpPr/>
        <p:nvPr/>
      </p:nvGrpSpPr>
      <p:grpSpPr>
        <a:xfrm>
          <a:off x="0" y="0"/>
          <a:ext cx="0" cy="0"/>
          <a:chOff x="0" y="0"/>
          <a:chExt cx="0" cy="0"/>
        </a:xfrm>
      </p:grpSpPr>
      <p:sp>
        <p:nvSpPr>
          <p:cNvPr id="1813" name="Google Shape;1813;g776b0a1a8d_2_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4" name="Google Shape;1814;g776b0a1a8d_2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
        <p:cNvGrpSpPr/>
        <p:nvPr/>
      </p:nvGrpSpPr>
      <p:grpSpPr>
        <a:xfrm>
          <a:off x="0" y="0"/>
          <a:ext cx="0" cy="0"/>
          <a:chOff x="0" y="0"/>
          <a:chExt cx="0" cy="0"/>
        </a:xfrm>
      </p:grpSpPr>
      <p:sp>
        <p:nvSpPr>
          <p:cNvPr id="468" name="Google Shape;468;g74a61621ae_0_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9" name="Google Shape;469;g74a61621ae_0_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2"/>
        <p:cNvGrpSpPr/>
        <p:nvPr/>
      </p:nvGrpSpPr>
      <p:grpSpPr>
        <a:xfrm>
          <a:off x="0" y="0"/>
          <a:ext cx="0" cy="0"/>
          <a:chOff x="0" y="0"/>
          <a:chExt cx="0" cy="0"/>
        </a:xfrm>
      </p:grpSpPr>
      <p:sp>
        <p:nvSpPr>
          <p:cNvPr id="1873" name="Google Shape;1873;g74fd7db4dd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4" name="Google Shape;1874;g74fd7db4d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8"/>
        <p:cNvGrpSpPr/>
        <p:nvPr/>
      </p:nvGrpSpPr>
      <p:grpSpPr>
        <a:xfrm>
          <a:off x="0" y="0"/>
          <a:ext cx="0" cy="0"/>
          <a:chOff x="0" y="0"/>
          <a:chExt cx="0" cy="0"/>
        </a:xfrm>
      </p:grpSpPr>
      <p:sp>
        <p:nvSpPr>
          <p:cNvPr id="1979" name="Google Shape;1979;g52e8619660_1_2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0" name="Google Shape;1980;g52e8619660_1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1"/>
        <p:cNvGrpSpPr/>
        <p:nvPr/>
      </p:nvGrpSpPr>
      <p:grpSpPr>
        <a:xfrm>
          <a:off x="0" y="0"/>
          <a:ext cx="0" cy="0"/>
          <a:chOff x="0" y="0"/>
          <a:chExt cx="0" cy="0"/>
        </a:xfrm>
      </p:grpSpPr>
      <p:sp>
        <p:nvSpPr>
          <p:cNvPr id="2252" name="Google Shape;2252;g52e8619660_1_3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3" name="Google Shape;2253;g52e8619660_1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0"/>
        <p:cNvGrpSpPr/>
        <p:nvPr/>
      </p:nvGrpSpPr>
      <p:grpSpPr>
        <a:xfrm>
          <a:off x="0" y="0"/>
          <a:ext cx="0" cy="0"/>
          <a:chOff x="0" y="0"/>
          <a:chExt cx="0" cy="0"/>
        </a:xfrm>
      </p:grpSpPr>
      <p:sp>
        <p:nvSpPr>
          <p:cNvPr id="2261" name="Google Shape;2261;g74fd7db4dd_1_77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2" name="Google Shape;2262;g74fd7db4dd_1_7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7"/>
        <p:cNvGrpSpPr/>
        <p:nvPr/>
      </p:nvGrpSpPr>
      <p:grpSpPr>
        <a:xfrm>
          <a:off x="0" y="0"/>
          <a:ext cx="0" cy="0"/>
          <a:chOff x="0" y="0"/>
          <a:chExt cx="0" cy="0"/>
        </a:xfrm>
      </p:grpSpPr>
      <p:sp>
        <p:nvSpPr>
          <p:cNvPr id="2268" name="Google Shape;2268;g74fd7db4dd_1_77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9" name="Google Shape;2269;g74fd7db4dd_1_7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5"/>
        <p:cNvGrpSpPr/>
        <p:nvPr/>
      </p:nvGrpSpPr>
      <p:grpSpPr>
        <a:xfrm>
          <a:off x="0" y="0"/>
          <a:ext cx="0" cy="0"/>
          <a:chOff x="0" y="0"/>
          <a:chExt cx="0" cy="0"/>
        </a:xfrm>
      </p:grpSpPr>
      <p:sp>
        <p:nvSpPr>
          <p:cNvPr id="2286" name="Google Shape;2286;g7757e8f8b0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7" name="Google Shape;2287;g7757e8f8b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9"/>
        <p:cNvGrpSpPr/>
        <p:nvPr/>
      </p:nvGrpSpPr>
      <p:grpSpPr>
        <a:xfrm>
          <a:off x="0" y="0"/>
          <a:ext cx="0" cy="0"/>
          <a:chOff x="0" y="0"/>
          <a:chExt cx="0" cy="0"/>
        </a:xfrm>
      </p:grpSpPr>
      <p:sp>
        <p:nvSpPr>
          <p:cNvPr id="2300" name="Google Shape;2300;g74fd7db4dd_1_77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1" name="Google Shape;2301;g74fd7db4dd_1_7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8"/>
        <p:cNvGrpSpPr/>
        <p:nvPr/>
      </p:nvGrpSpPr>
      <p:grpSpPr>
        <a:xfrm>
          <a:off x="0" y="0"/>
          <a:ext cx="0" cy="0"/>
          <a:chOff x="0" y="0"/>
          <a:chExt cx="0" cy="0"/>
        </a:xfrm>
      </p:grpSpPr>
      <p:sp>
        <p:nvSpPr>
          <p:cNvPr id="2639" name="Google Shape;2639;g74fd7db4dd_1_80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0" name="Google Shape;2640;g74fd7db4dd_1_80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5"/>
        <p:cNvGrpSpPr/>
        <p:nvPr/>
      </p:nvGrpSpPr>
      <p:grpSpPr>
        <a:xfrm>
          <a:off x="0" y="0"/>
          <a:ext cx="0" cy="0"/>
          <a:chOff x="0" y="0"/>
          <a:chExt cx="0" cy="0"/>
        </a:xfrm>
      </p:grpSpPr>
      <p:sp>
        <p:nvSpPr>
          <p:cNvPr id="5426" name="Google Shape;5426;g74fd7db4dd_1_108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27" name="Google Shape;5427;g74fd7db4dd_1_10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4"/>
        <p:cNvGrpSpPr/>
        <p:nvPr/>
      </p:nvGrpSpPr>
      <p:grpSpPr>
        <a:xfrm>
          <a:off x="0" y="0"/>
          <a:ext cx="0" cy="0"/>
          <a:chOff x="0" y="0"/>
          <a:chExt cx="0" cy="0"/>
        </a:xfrm>
      </p:grpSpPr>
      <p:sp>
        <p:nvSpPr>
          <p:cNvPr id="5845" name="Google Shape;5845;g74fd7db4dd_1_112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6" name="Google Shape;5846;g74fd7db4dd_1_11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74a61621ae_0_20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74a61621ae_0_2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14"/>
        <p:cNvGrpSpPr/>
        <p:nvPr/>
      </p:nvGrpSpPr>
      <p:grpSpPr>
        <a:xfrm>
          <a:off x="0" y="0"/>
          <a:ext cx="0" cy="0"/>
          <a:chOff x="0" y="0"/>
          <a:chExt cx="0" cy="0"/>
        </a:xfrm>
      </p:grpSpPr>
      <p:sp>
        <p:nvSpPr>
          <p:cNvPr id="6015" name="Google Shape;6015;g74fd7db4dd_1_114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16" name="Google Shape;6016;g74fd7db4dd_1_11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9"/>
        <p:cNvGrpSpPr/>
        <p:nvPr/>
      </p:nvGrpSpPr>
      <p:grpSpPr>
        <a:xfrm>
          <a:off x="0" y="0"/>
          <a:ext cx="0" cy="0"/>
          <a:chOff x="0" y="0"/>
          <a:chExt cx="0" cy="0"/>
        </a:xfrm>
      </p:grpSpPr>
      <p:sp>
        <p:nvSpPr>
          <p:cNvPr id="6420" name="Google Shape;6420;g74fd7db4dd_1_118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21" name="Google Shape;6421;g74fd7db4dd_1_11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99"/>
        <p:cNvGrpSpPr/>
        <p:nvPr/>
      </p:nvGrpSpPr>
      <p:grpSpPr>
        <a:xfrm>
          <a:off x="0" y="0"/>
          <a:ext cx="0" cy="0"/>
          <a:chOff x="0" y="0"/>
          <a:chExt cx="0" cy="0"/>
        </a:xfrm>
      </p:grpSpPr>
      <p:sp>
        <p:nvSpPr>
          <p:cNvPr id="6800" name="Google Shape;6800;g74fd7db4dd_1_122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1" name="Google Shape;6801;g74fd7db4dd_1_12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3"/>
        <p:cNvGrpSpPr/>
        <p:nvPr/>
      </p:nvGrpSpPr>
      <p:grpSpPr>
        <a:xfrm>
          <a:off x="0" y="0"/>
          <a:ext cx="0" cy="0"/>
          <a:chOff x="0" y="0"/>
          <a:chExt cx="0" cy="0"/>
        </a:xfrm>
      </p:grpSpPr>
      <p:sp>
        <p:nvSpPr>
          <p:cNvPr id="7214" name="Google Shape;7214;g74fd7db4dd_1_126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15" name="Google Shape;7215;g74fd7db4dd_1_12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4"/>
        <p:cNvGrpSpPr/>
        <p:nvPr/>
      </p:nvGrpSpPr>
      <p:grpSpPr>
        <a:xfrm>
          <a:off x="0" y="0"/>
          <a:ext cx="0" cy="0"/>
          <a:chOff x="0" y="0"/>
          <a:chExt cx="0" cy="0"/>
        </a:xfrm>
      </p:grpSpPr>
      <p:sp>
        <p:nvSpPr>
          <p:cNvPr id="7575" name="Google Shape;7575;g74fd7db4dd_1_130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76" name="Google Shape;7576;g74fd7db4dd_1_130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84"/>
        <p:cNvGrpSpPr/>
        <p:nvPr/>
      </p:nvGrpSpPr>
      <p:grpSpPr>
        <a:xfrm>
          <a:off x="0" y="0"/>
          <a:ext cx="0" cy="0"/>
          <a:chOff x="0" y="0"/>
          <a:chExt cx="0" cy="0"/>
        </a:xfrm>
      </p:grpSpPr>
      <p:sp>
        <p:nvSpPr>
          <p:cNvPr id="8085" name="Google Shape;8085;g74fd7db4dd_1_135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6" name="Google Shape;8086;g74fd7db4dd_1_13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4"/>
        <p:cNvGrpSpPr/>
        <p:nvPr/>
      </p:nvGrpSpPr>
      <p:grpSpPr>
        <a:xfrm>
          <a:off x="0" y="0"/>
          <a:ext cx="0" cy="0"/>
          <a:chOff x="0" y="0"/>
          <a:chExt cx="0" cy="0"/>
        </a:xfrm>
      </p:grpSpPr>
      <p:sp>
        <p:nvSpPr>
          <p:cNvPr id="8705" name="Google Shape;8705;g74fd7db4dd_1_141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6" name="Google Shape;8706;g74fd7db4dd_1_14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8"/>
        <p:cNvGrpSpPr/>
        <p:nvPr/>
      </p:nvGrpSpPr>
      <p:grpSpPr>
        <a:xfrm>
          <a:off x="0" y="0"/>
          <a:ext cx="0" cy="0"/>
          <a:chOff x="0" y="0"/>
          <a:chExt cx="0" cy="0"/>
        </a:xfrm>
      </p:grpSpPr>
      <p:sp>
        <p:nvSpPr>
          <p:cNvPr id="9299" name="Google Shape;9299;g74fd7db4dd_1_147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0" name="Google Shape;9300;g74fd7db4dd_1_14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19"/>
        <p:cNvGrpSpPr/>
        <p:nvPr/>
      </p:nvGrpSpPr>
      <p:grpSpPr>
        <a:xfrm>
          <a:off x="0" y="0"/>
          <a:ext cx="0" cy="0"/>
          <a:chOff x="0" y="0"/>
          <a:chExt cx="0" cy="0"/>
        </a:xfrm>
      </p:grpSpPr>
      <p:sp>
        <p:nvSpPr>
          <p:cNvPr id="9620" name="Google Shape;9620;g74fd7db4dd_1_150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1" name="Google Shape;9621;g74fd7db4dd_1_15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24"/>
        <p:cNvGrpSpPr/>
        <p:nvPr/>
      </p:nvGrpSpPr>
      <p:grpSpPr>
        <a:xfrm>
          <a:off x="0" y="0"/>
          <a:ext cx="0" cy="0"/>
          <a:chOff x="0" y="0"/>
          <a:chExt cx="0" cy="0"/>
        </a:xfrm>
      </p:grpSpPr>
      <p:sp>
        <p:nvSpPr>
          <p:cNvPr id="9925" name="Google Shape;9925;g74fd7db4dd_1_153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6" name="Google Shape;9926;g74fd7db4dd_1_15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
        <p:cNvGrpSpPr/>
        <p:nvPr/>
      </p:nvGrpSpPr>
      <p:grpSpPr>
        <a:xfrm>
          <a:off x="0" y="0"/>
          <a:ext cx="0" cy="0"/>
          <a:chOff x="0" y="0"/>
          <a:chExt cx="0" cy="0"/>
        </a:xfrm>
      </p:grpSpPr>
      <p:sp>
        <p:nvSpPr>
          <p:cNvPr id="554" name="Google Shape;554;g74a61621ae_0_1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 name="Google Shape;555;g74a61621ae_0_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
        <p:cNvGrpSpPr/>
        <p:nvPr/>
      </p:nvGrpSpPr>
      <p:grpSpPr>
        <a:xfrm>
          <a:off x="0" y="0"/>
          <a:ext cx="0" cy="0"/>
          <a:chOff x="0" y="0"/>
          <a:chExt cx="0" cy="0"/>
        </a:xfrm>
      </p:grpSpPr>
      <p:sp>
        <p:nvSpPr>
          <p:cNvPr id="584" name="Google Shape;584;g74a61621ae_0_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 name="Google Shape;585;g74a61621ae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
        <p:cNvGrpSpPr/>
        <p:nvPr/>
      </p:nvGrpSpPr>
      <p:grpSpPr>
        <a:xfrm>
          <a:off x="0" y="0"/>
          <a:ext cx="0" cy="0"/>
          <a:chOff x="0" y="0"/>
          <a:chExt cx="0" cy="0"/>
        </a:xfrm>
      </p:grpSpPr>
      <p:sp>
        <p:nvSpPr>
          <p:cNvPr id="881" name="Google Shape;881;g74a61621ae_0_2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 name="Google Shape;882;g74a61621ae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83dfed8ce2_1_3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83dfed8ce2_1_3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7"/>
        <p:cNvGrpSpPr/>
        <p:nvPr/>
      </p:nvGrpSpPr>
      <p:grpSpPr>
        <a:xfrm>
          <a:off x="0" y="0"/>
          <a:ext cx="0" cy="0"/>
          <a:chOff x="0" y="0"/>
          <a:chExt cx="0" cy="0"/>
        </a:xfrm>
      </p:grpSpPr>
      <p:sp>
        <p:nvSpPr>
          <p:cNvPr id="998" name="Google Shape;998;g74a61621ae_0_7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9" name="Google Shape;999;g74a61621ae_0_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205189" y="3772759"/>
            <a:ext cx="1080161" cy="690324"/>
          </a:xfrm>
          <a:custGeom>
            <a:avLst/>
            <a:gdLst/>
            <a:ahLst/>
            <a:cxnLst/>
            <a:rect l="l" t="t" r="r" b="b"/>
            <a:pathLst>
              <a:path w="40861" h="26114" extrusionOk="0">
                <a:moveTo>
                  <a:pt x="40481" y="1"/>
                </a:moveTo>
                <a:cubicBezTo>
                  <a:pt x="40422" y="1"/>
                  <a:pt x="40362" y="23"/>
                  <a:pt x="40308" y="77"/>
                </a:cubicBezTo>
                <a:cubicBezTo>
                  <a:pt x="35879" y="4387"/>
                  <a:pt x="31080" y="8328"/>
                  <a:pt x="26020" y="11876"/>
                </a:cubicBezTo>
                <a:cubicBezTo>
                  <a:pt x="20984" y="15424"/>
                  <a:pt x="15614" y="18520"/>
                  <a:pt x="10030" y="21139"/>
                </a:cubicBezTo>
                <a:cubicBezTo>
                  <a:pt x="8458" y="21878"/>
                  <a:pt x="6863" y="22580"/>
                  <a:pt x="5256" y="23271"/>
                </a:cubicBezTo>
                <a:cubicBezTo>
                  <a:pt x="4470" y="23604"/>
                  <a:pt x="3672" y="23937"/>
                  <a:pt x="2874" y="24259"/>
                </a:cubicBezTo>
                <a:cubicBezTo>
                  <a:pt x="2065" y="24580"/>
                  <a:pt x="1219" y="24854"/>
                  <a:pt x="446" y="25271"/>
                </a:cubicBezTo>
                <a:cubicBezTo>
                  <a:pt x="0" y="25505"/>
                  <a:pt x="273" y="26113"/>
                  <a:pt x="710" y="26113"/>
                </a:cubicBezTo>
                <a:cubicBezTo>
                  <a:pt x="740" y="26113"/>
                  <a:pt x="771" y="26111"/>
                  <a:pt x="803" y="26104"/>
                </a:cubicBezTo>
                <a:cubicBezTo>
                  <a:pt x="2303" y="25807"/>
                  <a:pt x="3779" y="25128"/>
                  <a:pt x="5196" y="24568"/>
                </a:cubicBezTo>
                <a:cubicBezTo>
                  <a:pt x="6649" y="24009"/>
                  <a:pt x="8077" y="23402"/>
                  <a:pt x="9482" y="22747"/>
                </a:cubicBezTo>
                <a:cubicBezTo>
                  <a:pt x="12304" y="21437"/>
                  <a:pt x="15066" y="20008"/>
                  <a:pt x="17769" y="18461"/>
                </a:cubicBezTo>
                <a:cubicBezTo>
                  <a:pt x="23175" y="15353"/>
                  <a:pt x="28306" y="11745"/>
                  <a:pt x="33069" y="7721"/>
                </a:cubicBezTo>
                <a:cubicBezTo>
                  <a:pt x="35748" y="5459"/>
                  <a:pt x="38272" y="3006"/>
                  <a:pt x="40677" y="458"/>
                </a:cubicBezTo>
                <a:cubicBezTo>
                  <a:pt x="40861" y="265"/>
                  <a:pt x="40682" y="1"/>
                  <a:pt x="40481" y="1"/>
                </a:cubicBezTo>
                <a:close/>
              </a:path>
            </a:pathLst>
          </a:custGeom>
          <a:solidFill>
            <a:srgbClr val="FFE1DD">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2001450" y="1945306"/>
            <a:ext cx="4308826" cy="3243072"/>
          </a:xfrm>
          <a:custGeom>
            <a:avLst/>
            <a:gdLst/>
            <a:ahLst/>
            <a:cxnLst/>
            <a:rect l="l" t="t" r="r" b="b"/>
            <a:pathLst>
              <a:path w="162997" h="122681" extrusionOk="0">
                <a:moveTo>
                  <a:pt x="15951" y="1"/>
                </a:moveTo>
                <a:cubicBezTo>
                  <a:pt x="10021" y="1"/>
                  <a:pt x="3898" y="1785"/>
                  <a:pt x="1727" y="7034"/>
                </a:cubicBezTo>
                <a:cubicBezTo>
                  <a:pt x="0" y="11201"/>
                  <a:pt x="1631" y="16142"/>
                  <a:pt x="4572" y="19559"/>
                </a:cubicBezTo>
                <a:cubicBezTo>
                  <a:pt x="7525" y="22976"/>
                  <a:pt x="11573" y="25203"/>
                  <a:pt x="15490" y="27429"/>
                </a:cubicBezTo>
                <a:cubicBezTo>
                  <a:pt x="27754" y="34406"/>
                  <a:pt x="39600" y="42098"/>
                  <a:pt x="50959" y="50468"/>
                </a:cubicBezTo>
                <a:cubicBezTo>
                  <a:pt x="55293" y="53671"/>
                  <a:pt x="59662" y="57088"/>
                  <a:pt x="62270" y="61803"/>
                </a:cubicBezTo>
                <a:cubicBezTo>
                  <a:pt x="65270" y="67220"/>
                  <a:pt x="65568" y="73697"/>
                  <a:pt x="67592" y="79555"/>
                </a:cubicBezTo>
                <a:cubicBezTo>
                  <a:pt x="70199" y="87103"/>
                  <a:pt x="75569" y="93342"/>
                  <a:pt x="81022" y="99188"/>
                </a:cubicBezTo>
                <a:cubicBezTo>
                  <a:pt x="91948" y="110919"/>
                  <a:pt x="106924" y="122680"/>
                  <a:pt x="123310" y="122680"/>
                </a:cubicBezTo>
                <a:cubicBezTo>
                  <a:pt x="127281" y="122680"/>
                  <a:pt x="131335" y="121990"/>
                  <a:pt x="135434" y="120441"/>
                </a:cubicBezTo>
                <a:cubicBezTo>
                  <a:pt x="141887" y="118000"/>
                  <a:pt x="154305" y="113797"/>
                  <a:pt x="158270" y="108237"/>
                </a:cubicBezTo>
                <a:cubicBezTo>
                  <a:pt x="162997" y="101593"/>
                  <a:pt x="158270" y="93033"/>
                  <a:pt x="153853" y="87937"/>
                </a:cubicBezTo>
                <a:cubicBezTo>
                  <a:pt x="148376" y="81591"/>
                  <a:pt x="140494" y="77662"/>
                  <a:pt x="132326" y="75781"/>
                </a:cubicBezTo>
                <a:cubicBezTo>
                  <a:pt x="126766" y="74507"/>
                  <a:pt x="120658" y="73947"/>
                  <a:pt x="116396" y="70161"/>
                </a:cubicBezTo>
                <a:cubicBezTo>
                  <a:pt x="113538" y="67637"/>
                  <a:pt x="111955" y="64029"/>
                  <a:pt x="110085" y="60707"/>
                </a:cubicBezTo>
                <a:cubicBezTo>
                  <a:pt x="102703" y="47634"/>
                  <a:pt x="90249" y="38359"/>
                  <a:pt x="78165" y="29465"/>
                </a:cubicBezTo>
                <a:cubicBezTo>
                  <a:pt x="60436" y="16452"/>
                  <a:pt x="41660" y="2998"/>
                  <a:pt x="19836" y="248"/>
                </a:cubicBezTo>
                <a:cubicBezTo>
                  <a:pt x="18581" y="89"/>
                  <a:pt x="17271" y="1"/>
                  <a:pt x="15951" y="1"/>
                </a:cubicBezTo>
                <a:close/>
              </a:path>
            </a:pathLst>
          </a:custGeom>
          <a:solidFill>
            <a:srgbClr val="FFE1DD">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80286" y="-1331903"/>
            <a:ext cx="6261183" cy="2619761"/>
          </a:xfrm>
          <a:custGeom>
            <a:avLst/>
            <a:gdLst/>
            <a:ahLst/>
            <a:cxnLst/>
            <a:rect l="l" t="t" r="r" b="b"/>
            <a:pathLst>
              <a:path w="236852" h="99102" extrusionOk="0">
                <a:moveTo>
                  <a:pt x="57722" y="0"/>
                </a:moveTo>
                <a:cubicBezTo>
                  <a:pt x="51203" y="0"/>
                  <a:pt x="44684" y="315"/>
                  <a:pt x="38196" y="944"/>
                </a:cubicBezTo>
                <a:cubicBezTo>
                  <a:pt x="31457" y="1599"/>
                  <a:pt x="24301" y="2802"/>
                  <a:pt x="19348" y="7410"/>
                </a:cubicBezTo>
                <a:cubicBezTo>
                  <a:pt x="13014" y="13327"/>
                  <a:pt x="16240" y="20875"/>
                  <a:pt x="18229" y="27983"/>
                </a:cubicBezTo>
                <a:cubicBezTo>
                  <a:pt x="16626" y="27714"/>
                  <a:pt x="15087" y="27570"/>
                  <a:pt x="13637" y="27570"/>
                </a:cubicBezTo>
                <a:cubicBezTo>
                  <a:pt x="7074" y="27570"/>
                  <a:pt x="2334" y="30517"/>
                  <a:pt x="1739" y="38104"/>
                </a:cubicBezTo>
                <a:cubicBezTo>
                  <a:pt x="1358" y="42866"/>
                  <a:pt x="0" y="47962"/>
                  <a:pt x="965" y="52701"/>
                </a:cubicBezTo>
                <a:cubicBezTo>
                  <a:pt x="2024" y="57904"/>
                  <a:pt x="5727" y="61940"/>
                  <a:pt x="9252" y="65691"/>
                </a:cubicBezTo>
                <a:cubicBezTo>
                  <a:pt x="15252" y="72084"/>
                  <a:pt x="21539" y="78668"/>
                  <a:pt x="29718" y="81835"/>
                </a:cubicBezTo>
                <a:cubicBezTo>
                  <a:pt x="34176" y="83561"/>
                  <a:pt x="38827" y="84146"/>
                  <a:pt x="43578" y="84146"/>
                </a:cubicBezTo>
                <a:cubicBezTo>
                  <a:pt x="53577" y="84146"/>
                  <a:pt x="64016" y="81555"/>
                  <a:pt x="74022" y="81555"/>
                </a:cubicBezTo>
                <a:cubicBezTo>
                  <a:pt x="78715" y="81555"/>
                  <a:pt x="83313" y="82125"/>
                  <a:pt x="87726" y="83800"/>
                </a:cubicBezTo>
                <a:cubicBezTo>
                  <a:pt x="96846" y="87265"/>
                  <a:pt x="103918" y="95099"/>
                  <a:pt x="113265" y="97897"/>
                </a:cubicBezTo>
                <a:cubicBezTo>
                  <a:pt x="116131" y="98754"/>
                  <a:pt x="119088" y="99102"/>
                  <a:pt x="122069" y="99102"/>
                </a:cubicBezTo>
                <a:cubicBezTo>
                  <a:pt x="126292" y="99102"/>
                  <a:pt x="130563" y="98404"/>
                  <a:pt x="134696" y="97468"/>
                </a:cubicBezTo>
                <a:cubicBezTo>
                  <a:pt x="152698" y="93384"/>
                  <a:pt x="170355" y="84300"/>
                  <a:pt x="180666" y="68977"/>
                </a:cubicBezTo>
                <a:cubicBezTo>
                  <a:pt x="182035" y="66929"/>
                  <a:pt x="183297" y="64762"/>
                  <a:pt x="185107" y="63095"/>
                </a:cubicBezTo>
                <a:cubicBezTo>
                  <a:pt x="187476" y="60928"/>
                  <a:pt x="190584" y="59773"/>
                  <a:pt x="193548" y="58535"/>
                </a:cubicBezTo>
                <a:cubicBezTo>
                  <a:pt x="208753" y="52165"/>
                  <a:pt x="222326" y="41914"/>
                  <a:pt x="232625" y="29019"/>
                </a:cubicBezTo>
                <a:cubicBezTo>
                  <a:pt x="234458" y="26710"/>
                  <a:pt x="236268" y="24150"/>
                  <a:pt x="236506" y="21209"/>
                </a:cubicBezTo>
                <a:cubicBezTo>
                  <a:pt x="236851" y="16970"/>
                  <a:pt x="233720" y="13053"/>
                  <a:pt x="229886" y="11208"/>
                </a:cubicBezTo>
                <a:cubicBezTo>
                  <a:pt x="226333" y="9503"/>
                  <a:pt x="222276" y="9239"/>
                  <a:pt x="218307" y="9239"/>
                </a:cubicBezTo>
                <a:cubicBezTo>
                  <a:pt x="218007" y="9239"/>
                  <a:pt x="217707" y="9241"/>
                  <a:pt x="217408" y="9243"/>
                </a:cubicBezTo>
                <a:cubicBezTo>
                  <a:pt x="197101" y="9463"/>
                  <a:pt x="176903" y="13820"/>
                  <a:pt x="156655" y="13820"/>
                </a:cubicBezTo>
                <a:cubicBezTo>
                  <a:pt x="153884" y="13820"/>
                  <a:pt x="151113" y="13738"/>
                  <a:pt x="148340" y="13553"/>
                </a:cubicBezTo>
                <a:cubicBezTo>
                  <a:pt x="129731" y="12315"/>
                  <a:pt x="111776" y="6469"/>
                  <a:pt x="93429" y="3171"/>
                </a:cubicBezTo>
                <a:cubicBezTo>
                  <a:pt x="81652" y="1059"/>
                  <a:pt x="69687" y="0"/>
                  <a:pt x="57722" y="0"/>
                </a:cubicBezTo>
                <a:close/>
              </a:path>
            </a:pathLst>
          </a:custGeom>
          <a:solidFill>
            <a:srgbClr val="FFE1DD">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750" y="1477201"/>
            <a:ext cx="3002619" cy="4162455"/>
          </a:xfrm>
          <a:custGeom>
            <a:avLst/>
            <a:gdLst/>
            <a:ahLst/>
            <a:cxnLst/>
            <a:rect l="l" t="t" r="r" b="b"/>
            <a:pathLst>
              <a:path w="113585" h="157460" extrusionOk="0">
                <a:moveTo>
                  <a:pt x="47542" y="1"/>
                </a:moveTo>
                <a:cubicBezTo>
                  <a:pt x="37850" y="15455"/>
                  <a:pt x="28242" y="32064"/>
                  <a:pt x="27349" y="50198"/>
                </a:cubicBezTo>
                <a:cubicBezTo>
                  <a:pt x="25623" y="41494"/>
                  <a:pt x="24956" y="32576"/>
                  <a:pt x="26016" y="23754"/>
                </a:cubicBezTo>
                <a:cubicBezTo>
                  <a:pt x="26218" y="22075"/>
                  <a:pt x="26480" y="20408"/>
                  <a:pt x="26813" y="18753"/>
                </a:cubicBezTo>
                <a:cubicBezTo>
                  <a:pt x="26863" y="18481"/>
                  <a:pt x="26633" y="18299"/>
                  <a:pt x="26423" y="18299"/>
                </a:cubicBezTo>
                <a:cubicBezTo>
                  <a:pt x="26285" y="18299"/>
                  <a:pt x="26156" y="18378"/>
                  <a:pt x="26123" y="18563"/>
                </a:cubicBezTo>
                <a:cubicBezTo>
                  <a:pt x="23444" y="31612"/>
                  <a:pt x="24706" y="45114"/>
                  <a:pt x="28052" y="57913"/>
                </a:cubicBezTo>
                <a:cubicBezTo>
                  <a:pt x="28873" y="61104"/>
                  <a:pt x="29826" y="64259"/>
                  <a:pt x="30897" y="67378"/>
                </a:cubicBezTo>
                <a:cubicBezTo>
                  <a:pt x="25694" y="57329"/>
                  <a:pt x="21551" y="47364"/>
                  <a:pt x="17610" y="36577"/>
                </a:cubicBezTo>
                <a:cubicBezTo>
                  <a:pt x="13728" y="25921"/>
                  <a:pt x="9061" y="15181"/>
                  <a:pt x="977" y="7228"/>
                </a:cubicBezTo>
                <a:lnTo>
                  <a:pt x="977" y="7228"/>
                </a:lnTo>
                <a:cubicBezTo>
                  <a:pt x="477" y="15146"/>
                  <a:pt x="0" y="23182"/>
                  <a:pt x="1751" y="30921"/>
                </a:cubicBezTo>
                <a:cubicBezTo>
                  <a:pt x="3656" y="39411"/>
                  <a:pt x="8192" y="47138"/>
                  <a:pt x="13847" y="53734"/>
                </a:cubicBezTo>
                <a:cubicBezTo>
                  <a:pt x="19134" y="59901"/>
                  <a:pt x="25385" y="65152"/>
                  <a:pt x="31838" y="70069"/>
                </a:cubicBezTo>
                <a:cubicBezTo>
                  <a:pt x="34195" y="76546"/>
                  <a:pt x="37041" y="82868"/>
                  <a:pt x="40279" y="88940"/>
                </a:cubicBezTo>
                <a:cubicBezTo>
                  <a:pt x="42720" y="93524"/>
                  <a:pt x="45411" y="97977"/>
                  <a:pt x="48316" y="102287"/>
                </a:cubicBezTo>
                <a:cubicBezTo>
                  <a:pt x="43077" y="95334"/>
                  <a:pt x="33802" y="82047"/>
                  <a:pt x="30957" y="79761"/>
                </a:cubicBezTo>
                <a:cubicBezTo>
                  <a:pt x="22718" y="73177"/>
                  <a:pt x="13812" y="67474"/>
                  <a:pt x="5584" y="60866"/>
                </a:cubicBezTo>
                <a:cubicBezTo>
                  <a:pt x="5168" y="60532"/>
                  <a:pt x="4739" y="60151"/>
                  <a:pt x="4358" y="59746"/>
                </a:cubicBezTo>
                <a:cubicBezTo>
                  <a:pt x="3977" y="58794"/>
                  <a:pt x="3489" y="58722"/>
                  <a:pt x="3132" y="57758"/>
                </a:cubicBezTo>
                <a:lnTo>
                  <a:pt x="3132" y="57758"/>
                </a:lnTo>
                <a:cubicBezTo>
                  <a:pt x="3227" y="59663"/>
                  <a:pt x="4370" y="63604"/>
                  <a:pt x="5132" y="64437"/>
                </a:cubicBezTo>
                <a:cubicBezTo>
                  <a:pt x="10466" y="77701"/>
                  <a:pt x="18086" y="85047"/>
                  <a:pt x="28718" y="94608"/>
                </a:cubicBezTo>
                <a:cubicBezTo>
                  <a:pt x="34898" y="100156"/>
                  <a:pt x="42220" y="105026"/>
                  <a:pt x="50435" y="105954"/>
                </a:cubicBezTo>
                <a:cubicBezTo>
                  <a:pt x="50447" y="105966"/>
                  <a:pt x="50447" y="105990"/>
                  <a:pt x="50459" y="106002"/>
                </a:cubicBezTo>
                <a:lnTo>
                  <a:pt x="50483" y="105954"/>
                </a:lnTo>
                <a:cubicBezTo>
                  <a:pt x="50626" y="105966"/>
                  <a:pt x="50769" y="105990"/>
                  <a:pt x="50900" y="106002"/>
                </a:cubicBezTo>
                <a:cubicBezTo>
                  <a:pt x="53293" y="109336"/>
                  <a:pt x="55817" y="112586"/>
                  <a:pt x="58460" y="115729"/>
                </a:cubicBezTo>
                <a:cubicBezTo>
                  <a:pt x="61925" y="119849"/>
                  <a:pt x="65592" y="123790"/>
                  <a:pt x="69450" y="127529"/>
                </a:cubicBezTo>
                <a:cubicBezTo>
                  <a:pt x="59786" y="123195"/>
                  <a:pt x="49180" y="120968"/>
                  <a:pt x="38582" y="120968"/>
                </a:cubicBezTo>
                <a:cubicBezTo>
                  <a:pt x="30547" y="120968"/>
                  <a:pt x="22516" y="122248"/>
                  <a:pt x="14907" y="124862"/>
                </a:cubicBezTo>
                <a:cubicBezTo>
                  <a:pt x="24027" y="129314"/>
                  <a:pt x="33564" y="133053"/>
                  <a:pt x="43530" y="134982"/>
                </a:cubicBezTo>
                <a:cubicBezTo>
                  <a:pt x="48145" y="135881"/>
                  <a:pt x="52859" y="136379"/>
                  <a:pt x="57570" y="136379"/>
                </a:cubicBezTo>
                <a:cubicBezTo>
                  <a:pt x="58534" y="136379"/>
                  <a:pt x="59498" y="136358"/>
                  <a:pt x="60460" y="136315"/>
                </a:cubicBezTo>
                <a:cubicBezTo>
                  <a:pt x="64961" y="136113"/>
                  <a:pt x="72081" y="136089"/>
                  <a:pt x="76105" y="134029"/>
                </a:cubicBezTo>
                <a:lnTo>
                  <a:pt x="75867" y="133446"/>
                </a:lnTo>
                <a:lnTo>
                  <a:pt x="75867" y="133446"/>
                </a:lnTo>
                <a:cubicBezTo>
                  <a:pt x="77772" y="135113"/>
                  <a:pt x="79725" y="136732"/>
                  <a:pt x="81713" y="138304"/>
                </a:cubicBezTo>
                <a:cubicBezTo>
                  <a:pt x="90202" y="145043"/>
                  <a:pt x="99310" y="150865"/>
                  <a:pt x="109002" y="155722"/>
                </a:cubicBezTo>
                <a:cubicBezTo>
                  <a:pt x="110205" y="156318"/>
                  <a:pt x="111407" y="156889"/>
                  <a:pt x="112645" y="157413"/>
                </a:cubicBezTo>
                <a:cubicBezTo>
                  <a:pt x="112717" y="157445"/>
                  <a:pt x="112787" y="157459"/>
                  <a:pt x="112854" y="157459"/>
                </a:cubicBezTo>
                <a:cubicBezTo>
                  <a:pt x="113290" y="157459"/>
                  <a:pt x="113584" y="156861"/>
                  <a:pt x="113110" y="156604"/>
                </a:cubicBezTo>
                <a:cubicBezTo>
                  <a:pt x="109216" y="154544"/>
                  <a:pt x="105347" y="152472"/>
                  <a:pt x="101549" y="150246"/>
                </a:cubicBezTo>
                <a:cubicBezTo>
                  <a:pt x="107466" y="138113"/>
                  <a:pt x="110014" y="124350"/>
                  <a:pt x="108788" y="110907"/>
                </a:cubicBezTo>
                <a:cubicBezTo>
                  <a:pt x="108121" y="103597"/>
                  <a:pt x="106359" y="96406"/>
                  <a:pt x="105847" y="89083"/>
                </a:cubicBezTo>
                <a:cubicBezTo>
                  <a:pt x="104061" y="94798"/>
                  <a:pt x="100561" y="99799"/>
                  <a:pt x="98072" y="105240"/>
                </a:cubicBezTo>
                <a:cubicBezTo>
                  <a:pt x="91762" y="119039"/>
                  <a:pt x="92405" y="135791"/>
                  <a:pt x="99644" y="149103"/>
                </a:cubicBezTo>
                <a:lnTo>
                  <a:pt x="99144" y="148805"/>
                </a:lnTo>
                <a:cubicBezTo>
                  <a:pt x="94560" y="145995"/>
                  <a:pt x="90095" y="142971"/>
                  <a:pt x="85797" y="139732"/>
                </a:cubicBezTo>
                <a:cubicBezTo>
                  <a:pt x="83249" y="137815"/>
                  <a:pt x="80749" y="135815"/>
                  <a:pt x="78320" y="133744"/>
                </a:cubicBezTo>
                <a:cubicBezTo>
                  <a:pt x="78427" y="133624"/>
                  <a:pt x="78534" y="133494"/>
                  <a:pt x="78641" y="133374"/>
                </a:cubicBezTo>
                <a:cubicBezTo>
                  <a:pt x="80510" y="131077"/>
                  <a:pt x="81213" y="127969"/>
                  <a:pt x="81701" y="125004"/>
                </a:cubicBezTo>
                <a:cubicBezTo>
                  <a:pt x="84928" y="105621"/>
                  <a:pt x="83118" y="85440"/>
                  <a:pt x="76522" y="66938"/>
                </a:cubicBezTo>
                <a:cubicBezTo>
                  <a:pt x="76105" y="65783"/>
                  <a:pt x="75593" y="64533"/>
                  <a:pt x="74522" y="63937"/>
                </a:cubicBezTo>
                <a:cubicBezTo>
                  <a:pt x="69200" y="80594"/>
                  <a:pt x="67723" y="98477"/>
                  <a:pt x="70235" y="115777"/>
                </a:cubicBezTo>
                <a:cubicBezTo>
                  <a:pt x="70950" y="120647"/>
                  <a:pt x="72021" y="125600"/>
                  <a:pt x="74272" y="129922"/>
                </a:cubicBezTo>
                <a:cubicBezTo>
                  <a:pt x="74033" y="129791"/>
                  <a:pt x="73807" y="129672"/>
                  <a:pt x="73569" y="129541"/>
                </a:cubicBezTo>
                <a:cubicBezTo>
                  <a:pt x="69581" y="125874"/>
                  <a:pt x="65771" y="122016"/>
                  <a:pt x="62163" y="117968"/>
                </a:cubicBezTo>
                <a:cubicBezTo>
                  <a:pt x="58305" y="113646"/>
                  <a:pt x="54686" y="109121"/>
                  <a:pt x="51340" y="104395"/>
                </a:cubicBezTo>
                <a:cubicBezTo>
                  <a:pt x="56877" y="94012"/>
                  <a:pt x="60746" y="81880"/>
                  <a:pt x="60306" y="70200"/>
                </a:cubicBezTo>
                <a:cubicBezTo>
                  <a:pt x="59925" y="59913"/>
                  <a:pt x="57186" y="49626"/>
                  <a:pt x="58591" y="39422"/>
                </a:cubicBezTo>
                <a:lnTo>
                  <a:pt x="58591" y="39422"/>
                </a:lnTo>
                <a:cubicBezTo>
                  <a:pt x="50590" y="44875"/>
                  <a:pt x="42994" y="52091"/>
                  <a:pt x="40767" y="61520"/>
                </a:cubicBezTo>
                <a:cubicBezTo>
                  <a:pt x="39053" y="68771"/>
                  <a:pt x="40755" y="76367"/>
                  <a:pt x="42851" y="83511"/>
                </a:cubicBezTo>
                <a:cubicBezTo>
                  <a:pt x="44470" y="89048"/>
                  <a:pt x="46340" y="94501"/>
                  <a:pt x="48268" y="99918"/>
                </a:cubicBezTo>
                <a:cubicBezTo>
                  <a:pt x="46578" y="97358"/>
                  <a:pt x="44970" y="94751"/>
                  <a:pt x="43434" y="92084"/>
                </a:cubicBezTo>
                <a:cubicBezTo>
                  <a:pt x="38100" y="82809"/>
                  <a:pt x="33743" y="72974"/>
                  <a:pt x="30564" y="62747"/>
                </a:cubicBezTo>
                <a:cubicBezTo>
                  <a:pt x="29933" y="60711"/>
                  <a:pt x="29349" y="58651"/>
                  <a:pt x="28814" y="56579"/>
                </a:cubicBezTo>
                <a:cubicBezTo>
                  <a:pt x="32743" y="55365"/>
                  <a:pt x="36112" y="52734"/>
                  <a:pt x="38803" y="49638"/>
                </a:cubicBezTo>
                <a:cubicBezTo>
                  <a:pt x="44494" y="43101"/>
                  <a:pt x="47411" y="34517"/>
                  <a:pt x="48399" y="25909"/>
                </a:cubicBezTo>
                <a:cubicBezTo>
                  <a:pt x="49376" y="17301"/>
                  <a:pt x="48566" y="8597"/>
                  <a:pt x="47542" y="1"/>
                </a:cubicBezTo>
                <a:close/>
              </a:path>
            </a:pathLst>
          </a:custGeom>
          <a:solidFill>
            <a:srgbClr val="FFE1DD">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573088" y="-1750575"/>
            <a:ext cx="2943802" cy="4903217"/>
          </a:xfrm>
          <a:custGeom>
            <a:avLst/>
            <a:gdLst/>
            <a:ahLst/>
            <a:cxnLst/>
            <a:rect l="l" t="t" r="r" b="b"/>
            <a:pathLst>
              <a:path w="111360" h="185482" extrusionOk="0">
                <a:moveTo>
                  <a:pt x="64810" y="0"/>
                </a:moveTo>
                <a:cubicBezTo>
                  <a:pt x="64534" y="0"/>
                  <a:pt x="64271" y="208"/>
                  <a:pt x="64377" y="554"/>
                </a:cubicBezTo>
                <a:cubicBezTo>
                  <a:pt x="65663" y="4781"/>
                  <a:pt x="66937" y="8972"/>
                  <a:pt x="68044" y="13234"/>
                </a:cubicBezTo>
                <a:cubicBezTo>
                  <a:pt x="55281" y="17628"/>
                  <a:pt x="43756" y="25557"/>
                  <a:pt x="35124" y="35928"/>
                </a:cubicBezTo>
                <a:cubicBezTo>
                  <a:pt x="30421" y="41571"/>
                  <a:pt x="26575" y="47893"/>
                  <a:pt x="21765" y="53442"/>
                </a:cubicBezTo>
                <a:cubicBezTo>
                  <a:pt x="27063" y="50668"/>
                  <a:pt x="33076" y="49596"/>
                  <a:pt x="38684" y="47512"/>
                </a:cubicBezTo>
                <a:cubicBezTo>
                  <a:pt x="52900" y="42226"/>
                  <a:pt x="64294" y="29927"/>
                  <a:pt x="68592" y="15389"/>
                </a:cubicBezTo>
                <a:cubicBezTo>
                  <a:pt x="68640" y="15580"/>
                  <a:pt x="68687" y="15770"/>
                  <a:pt x="68735" y="15961"/>
                </a:cubicBezTo>
                <a:cubicBezTo>
                  <a:pt x="69985" y="21188"/>
                  <a:pt x="70997" y="26474"/>
                  <a:pt x="71747" y="31808"/>
                </a:cubicBezTo>
                <a:cubicBezTo>
                  <a:pt x="72200" y="34963"/>
                  <a:pt x="72545" y="38142"/>
                  <a:pt x="72807" y="41333"/>
                </a:cubicBezTo>
                <a:cubicBezTo>
                  <a:pt x="72640" y="41345"/>
                  <a:pt x="72485" y="41357"/>
                  <a:pt x="72319" y="41369"/>
                </a:cubicBezTo>
                <a:cubicBezTo>
                  <a:pt x="69378" y="41655"/>
                  <a:pt x="66675" y="43369"/>
                  <a:pt x="64234" y="45119"/>
                </a:cubicBezTo>
                <a:cubicBezTo>
                  <a:pt x="48256" y="56537"/>
                  <a:pt x="35255" y="72099"/>
                  <a:pt x="26837" y="89851"/>
                </a:cubicBezTo>
                <a:cubicBezTo>
                  <a:pt x="26313" y="90958"/>
                  <a:pt x="25801" y="92196"/>
                  <a:pt x="26134" y="93375"/>
                </a:cubicBezTo>
                <a:cubicBezTo>
                  <a:pt x="41672" y="85362"/>
                  <a:pt x="55352" y="73766"/>
                  <a:pt x="65818" y="59740"/>
                </a:cubicBezTo>
                <a:cubicBezTo>
                  <a:pt x="68759" y="55799"/>
                  <a:pt x="71497" y="51549"/>
                  <a:pt x="72962" y="46893"/>
                </a:cubicBezTo>
                <a:cubicBezTo>
                  <a:pt x="73045" y="47143"/>
                  <a:pt x="73117" y="47405"/>
                  <a:pt x="73200" y="47655"/>
                </a:cubicBezTo>
                <a:cubicBezTo>
                  <a:pt x="73426" y="53073"/>
                  <a:pt x="73390" y="58502"/>
                  <a:pt x="73081" y="63907"/>
                </a:cubicBezTo>
                <a:cubicBezTo>
                  <a:pt x="72747" y="69694"/>
                  <a:pt x="72104" y="75456"/>
                  <a:pt x="71140" y="81159"/>
                </a:cubicBezTo>
                <a:cubicBezTo>
                  <a:pt x="59877" y="84588"/>
                  <a:pt x="48554" y="90434"/>
                  <a:pt x="40612" y="98995"/>
                </a:cubicBezTo>
                <a:cubicBezTo>
                  <a:pt x="33600" y="106543"/>
                  <a:pt x="28266" y="115747"/>
                  <a:pt x="20062" y="121974"/>
                </a:cubicBezTo>
                <a:cubicBezTo>
                  <a:pt x="23811" y="122687"/>
                  <a:pt x="27710" y="123160"/>
                  <a:pt x="31562" y="123160"/>
                </a:cubicBezTo>
                <a:cubicBezTo>
                  <a:pt x="37486" y="123160"/>
                  <a:pt x="43300" y="122042"/>
                  <a:pt x="48292" y="118962"/>
                </a:cubicBezTo>
                <a:cubicBezTo>
                  <a:pt x="54626" y="115033"/>
                  <a:pt x="58793" y="108460"/>
                  <a:pt x="62365" y="101924"/>
                </a:cubicBezTo>
                <a:cubicBezTo>
                  <a:pt x="65127" y="96864"/>
                  <a:pt x="67663" y="91696"/>
                  <a:pt x="70140" y="86493"/>
                </a:cubicBezTo>
                <a:lnTo>
                  <a:pt x="70140" y="86493"/>
                </a:lnTo>
                <a:cubicBezTo>
                  <a:pt x="69521" y="89494"/>
                  <a:pt x="68818" y="92494"/>
                  <a:pt x="68021" y="95459"/>
                </a:cubicBezTo>
                <a:cubicBezTo>
                  <a:pt x="65235" y="105793"/>
                  <a:pt x="61365" y="115830"/>
                  <a:pt x="56376" y="125296"/>
                </a:cubicBezTo>
                <a:cubicBezTo>
                  <a:pt x="55388" y="127189"/>
                  <a:pt x="54340" y="129058"/>
                  <a:pt x="53257" y="130904"/>
                </a:cubicBezTo>
                <a:cubicBezTo>
                  <a:pt x="50236" y="129299"/>
                  <a:pt x="46787" y="128675"/>
                  <a:pt x="43355" y="128675"/>
                </a:cubicBezTo>
                <a:cubicBezTo>
                  <a:pt x="42661" y="128675"/>
                  <a:pt x="41968" y="128701"/>
                  <a:pt x="41279" y="128749"/>
                </a:cubicBezTo>
                <a:cubicBezTo>
                  <a:pt x="32635" y="129344"/>
                  <a:pt x="24503" y="133356"/>
                  <a:pt x="17717" y="138738"/>
                </a:cubicBezTo>
                <a:cubicBezTo>
                  <a:pt x="10942" y="144131"/>
                  <a:pt x="5370" y="150858"/>
                  <a:pt x="0" y="157657"/>
                </a:cubicBezTo>
                <a:cubicBezTo>
                  <a:pt x="17788" y="153585"/>
                  <a:pt x="36326" y="148644"/>
                  <a:pt x="49780" y="136440"/>
                </a:cubicBezTo>
                <a:lnTo>
                  <a:pt x="49780" y="136440"/>
                </a:lnTo>
                <a:cubicBezTo>
                  <a:pt x="44851" y="143822"/>
                  <a:pt x="39005" y="150597"/>
                  <a:pt x="32028" y="156085"/>
                </a:cubicBezTo>
                <a:cubicBezTo>
                  <a:pt x="30695" y="157133"/>
                  <a:pt x="29325" y="158121"/>
                  <a:pt x="27920" y="159062"/>
                </a:cubicBezTo>
                <a:cubicBezTo>
                  <a:pt x="27601" y="159281"/>
                  <a:pt x="27792" y="159751"/>
                  <a:pt x="28093" y="159751"/>
                </a:cubicBezTo>
                <a:cubicBezTo>
                  <a:pt x="28151" y="159751"/>
                  <a:pt x="28214" y="159733"/>
                  <a:pt x="28278" y="159693"/>
                </a:cubicBezTo>
                <a:cubicBezTo>
                  <a:pt x="39398" y="152347"/>
                  <a:pt x="48054" y="141917"/>
                  <a:pt x="54745" y="130487"/>
                </a:cubicBezTo>
                <a:cubicBezTo>
                  <a:pt x="56412" y="127653"/>
                  <a:pt x="57960" y="124748"/>
                  <a:pt x="59412" y="121795"/>
                </a:cubicBezTo>
                <a:lnTo>
                  <a:pt x="59412" y="121795"/>
                </a:lnTo>
                <a:cubicBezTo>
                  <a:pt x="55995" y="132559"/>
                  <a:pt x="51876" y="142548"/>
                  <a:pt x="47030" y="152954"/>
                </a:cubicBezTo>
                <a:cubicBezTo>
                  <a:pt x="42244" y="163241"/>
                  <a:pt x="37945" y="174135"/>
                  <a:pt x="38041" y="185482"/>
                </a:cubicBezTo>
                <a:cubicBezTo>
                  <a:pt x="43994" y="180231"/>
                  <a:pt x="50018" y="174873"/>
                  <a:pt x="54257" y="168170"/>
                </a:cubicBezTo>
                <a:cubicBezTo>
                  <a:pt x="58900" y="160824"/>
                  <a:pt x="61163" y="152156"/>
                  <a:pt x="61829" y="143489"/>
                </a:cubicBezTo>
                <a:cubicBezTo>
                  <a:pt x="62449" y="135392"/>
                  <a:pt x="61746" y="127260"/>
                  <a:pt x="60651" y="119212"/>
                </a:cubicBezTo>
                <a:cubicBezTo>
                  <a:pt x="63568" y="112961"/>
                  <a:pt x="66032" y="106496"/>
                  <a:pt x="68033" y="99900"/>
                </a:cubicBezTo>
                <a:cubicBezTo>
                  <a:pt x="69545" y="94935"/>
                  <a:pt x="70795" y="89875"/>
                  <a:pt x="71783" y="84779"/>
                </a:cubicBezTo>
                <a:lnTo>
                  <a:pt x="71783" y="84779"/>
                </a:lnTo>
                <a:cubicBezTo>
                  <a:pt x="70569" y="93399"/>
                  <a:pt x="67735" y="109365"/>
                  <a:pt x="68140" y="112997"/>
                </a:cubicBezTo>
                <a:cubicBezTo>
                  <a:pt x="69295" y="123474"/>
                  <a:pt x="71569" y="133809"/>
                  <a:pt x="72712" y="144286"/>
                </a:cubicBezTo>
                <a:cubicBezTo>
                  <a:pt x="72771" y="144822"/>
                  <a:pt x="72807" y="145394"/>
                  <a:pt x="72783" y="145953"/>
                </a:cubicBezTo>
                <a:cubicBezTo>
                  <a:pt x="72390" y="146894"/>
                  <a:pt x="72676" y="147287"/>
                  <a:pt x="72247" y="148215"/>
                </a:cubicBezTo>
                <a:cubicBezTo>
                  <a:pt x="73521" y="146798"/>
                  <a:pt x="75498" y="143215"/>
                  <a:pt x="75545" y="142084"/>
                </a:cubicBezTo>
                <a:cubicBezTo>
                  <a:pt x="81153" y="128939"/>
                  <a:pt x="80963" y="118354"/>
                  <a:pt x="80201" y="104079"/>
                </a:cubicBezTo>
                <a:cubicBezTo>
                  <a:pt x="79760" y="95780"/>
                  <a:pt x="78022" y="87160"/>
                  <a:pt x="72878" y="80695"/>
                </a:cubicBezTo>
                <a:cubicBezTo>
                  <a:pt x="72878" y="80671"/>
                  <a:pt x="72890" y="80659"/>
                  <a:pt x="72902" y="80647"/>
                </a:cubicBezTo>
                <a:cubicBezTo>
                  <a:pt x="72878" y="80647"/>
                  <a:pt x="72866" y="80647"/>
                  <a:pt x="72843" y="80659"/>
                </a:cubicBezTo>
                <a:cubicBezTo>
                  <a:pt x="72759" y="80552"/>
                  <a:pt x="72664" y="80445"/>
                  <a:pt x="72581" y="80326"/>
                </a:cubicBezTo>
                <a:cubicBezTo>
                  <a:pt x="73247" y="76278"/>
                  <a:pt x="73759" y="72194"/>
                  <a:pt x="74117" y="68110"/>
                </a:cubicBezTo>
                <a:cubicBezTo>
                  <a:pt x="74581" y="62752"/>
                  <a:pt x="74771" y="57371"/>
                  <a:pt x="74688" y="51989"/>
                </a:cubicBezTo>
                <a:lnTo>
                  <a:pt x="74688" y="51989"/>
                </a:lnTo>
                <a:cubicBezTo>
                  <a:pt x="81320" y="69384"/>
                  <a:pt x="94607" y="84255"/>
                  <a:pt x="111359" y="92447"/>
                </a:cubicBezTo>
                <a:cubicBezTo>
                  <a:pt x="108073" y="82850"/>
                  <a:pt x="103966" y="73456"/>
                  <a:pt x="98286" y="65050"/>
                </a:cubicBezTo>
                <a:cubicBezTo>
                  <a:pt x="95119" y="60347"/>
                  <a:pt x="91440" y="55966"/>
                  <a:pt x="87261" y="52144"/>
                </a:cubicBezTo>
                <a:cubicBezTo>
                  <a:pt x="83927" y="49108"/>
                  <a:pt x="78879" y="44083"/>
                  <a:pt x="74581" y="42690"/>
                </a:cubicBezTo>
                <a:lnTo>
                  <a:pt x="74331" y="43274"/>
                </a:lnTo>
                <a:cubicBezTo>
                  <a:pt x="74164" y="40750"/>
                  <a:pt x="73938" y="38226"/>
                  <a:pt x="73640" y="35701"/>
                </a:cubicBezTo>
                <a:cubicBezTo>
                  <a:pt x="72402" y="24938"/>
                  <a:pt x="70080" y="14365"/>
                  <a:pt x="66651" y="4090"/>
                </a:cubicBezTo>
                <a:cubicBezTo>
                  <a:pt x="66223" y="2816"/>
                  <a:pt x="65770" y="1566"/>
                  <a:pt x="65282" y="316"/>
                </a:cubicBezTo>
                <a:cubicBezTo>
                  <a:pt x="65195" y="98"/>
                  <a:pt x="64999" y="0"/>
                  <a:pt x="64810" y="0"/>
                </a:cubicBezTo>
                <a:close/>
              </a:path>
            </a:pathLst>
          </a:custGeom>
          <a:solidFill>
            <a:srgbClr val="FFE1DD">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2411848" y="1602237"/>
            <a:ext cx="774625" cy="263425"/>
          </a:xfrm>
          <a:custGeom>
            <a:avLst/>
            <a:gdLst/>
            <a:ahLst/>
            <a:cxnLst/>
            <a:rect l="l" t="t" r="r" b="b"/>
            <a:pathLst>
              <a:path w="29303" h="9965" extrusionOk="0">
                <a:moveTo>
                  <a:pt x="3352" y="1"/>
                </a:moveTo>
                <a:cubicBezTo>
                  <a:pt x="2496" y="1"/>
                  <a:pt x="1634" y="134"/>
                  <a:pt x="1037" y="712"/>
                </a:cubicBezTo>
                <a:cubicBezTo>
                  <a:pt x="1" y="1724"/>
                  <a:pt x="418" y="3593"/>
                  <a:pt x="1489" y="4546"/>
                </a:cubicBezTo>
                <a:cubicBezTo>
                  <a:pt x="2573" y="5510"/>
                  <a:pt x="4073" y="5808"/>
                  <a:pt x="5502" y="6058"/>
                </a:cubicBezTo>
                <a:cubicBezTo>
                  <a:pt x="12598" y="7332"/>
                  <a:pt x="19682" y="8606"/>
                  <a:pt x="26778" y="9880"/>
                </a:cubicBezTo>
                <a:cubicBezTo>
                  <a:pt x="27020" y="9925"/>
                  <a:pt x="27279" y="9964"/>
                  <a:pt x="27530" y="9964"/>
                </a:cubicBezTo>
                <a:cubicBezTo>
                  <a:pt x="27872" y="9964"/>
                  <a:pt x="28198" y="9892"/>
                  <a:pt x="28445" y="9666"/>
                </a:cubicBezTo>
                <a:cubicBezTo>
                  <a:pt x="29302" y="8856"/>
                  <a:pt x="28123" y="7534"/>
                  <a:pt x="27076" y="7010"/>
                </a:cubicBezTo>
                <a:cubicBezTo>
                  <a:pt x="23516" y="5236"/>
                  <a:pt x="19765" y="3855"/>
                  <a:pt x="15908" y="2891"/>
                </a:cubicBezTo>
                <a:cubicBezTo>
                  <a:pt x="12145" y="1272"/>
                  <a:pt x="8097" y="295"/>
                  <a:pt x="4001" y="22"/>
                </a:cubicBezTo>
                <a:cubicBezTo>
                  <a:pt x="3788" y="9"/>
                  <a:pt x="3570" y="1"/>
                  <a:pt x="3352" y="1"/>
                </a:cubicBezTo>
                <a:close/>
              </a:path>
            </a:pathLst>
          </a:custGeom>
          <a:solidFill>
            <a:srgbClr val="FFE1DD">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031650" y="3960022"/>
            <a:ext cx="619451" cy="647922"/>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1DD">
              <a:alpha val="1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txBox="1">
            <a:spLocks noGrp="1"/>
          </p:cNvSpPr>
          <p:nvPr>
            <p:ph type="ctrTitle"/>
          </p:nvPr>
        </p:nvSpPr>
        <p:spPr>
          <a:xfrm>
            <a:off x="2667000" y="2262475"/>
            <a:ext cx="3810000" cy="7164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2"/>
              </a:buClr>
              <a:buSzPts val="4500"/>
              <a:buNone/>
              <a:defRPr sz="4500">
                <a:solidFill>
                  <a:schemeClr val="accent2"/>
                </a:solidFill>
              </a:defRPr>
            </a:lvl1pPr>
            <a:lvl2pPr lvl="1" algn="ctr">
              <a:spcBef>
                <a:spcPts val="0"/>
              </a:spcBef>
              <a:spcAft>
                <a:spcPts val="0"/>
              </a:spcAft>
              <a:buSzPts val="4000"/>
              <a:buFont typeface="Lato"/>
              <a:buNone/>
              <a:defRPr sz="4000" b="1">
                <a:latin typeface="Lato"/>
                <a:ea typeface="Lato"/>
                <a:cs typeface="Lato"/>
                <a:sym typeface="Lato"/>
              </a:defRPr>
            </a:lvl2pPr>
            <a:lvl3pPr lvl="2" algn="ctr">
              <a:spcBef>
                <a:spcPts val="0"/>
              </a:spcBef>
              <a:spcAft>
                <a:spcPts val="0"/>
              </a:spcAft>
              <a:buSzPts val="4000"/>
              <a:buFont typeface="Lato"/>
              <a:buNone/>
              <a:defRPr sz="4000" b="1">
                <a:latin typeface="Lato"/>
                <a:ea typeface="Lato"/>
                <a:cs typeface="Lato"/>
                <a:sym typeface="Lato"/>
              </a:defRPr>
            </a:lvl3pPr>
            <a:lvl4pPr lvl="3" algn="ctr">
              <a:spcBef>
                <a:spcPts val="0"/>
              </a:spcBef>
              <a:spcAft>
                <a:spcPts val="0"/>
              </a:spcAft>
              <a:buSzPts val="4000"/>
              <a:buFont typeface="Lato"/>
              <a:buNone/>
              <a:defRPr sz="4000" b="1">
                <a:latin typeface="Lato"/>
                <a:ea typeface="Lato"/>
                <a:cs typeface="Lato"/>
                <a:sym typeface="Lato"/>
              </a:defRPr>
            </a:lvl4pPr>
            <a:lvl5pPr lvl="4" algn="ctr">
              <a:spcBef>
                <a:spcPts val="0"/>
              </a:spcBef>
              <a:spcAft>
                <a:spcPts val="0"/>
              </a:spcAft>
              <a:buSzPts val="4000"/>
              <a:buFont typeface="Lato"/>
              <a:buNone/>
              <a:defRPr sz="4000" b="1">
                <a:latin typeface="Lato"/>
                <a:ea typeface="Lato"/>
                <a:cs typeface="Lato"/>
                <a:sym typeface="Lato"/>
              </a:defRPr>
            </a:lvl5pPr>
            <a:lvl6pPr lvl="5" algn="ctr">
              <a:spcBef>
                <a:spcPts val="0"/>
              </a:spcBef>
              <a:spcAft>
                <a:spcPts val="0"/>
              </a:spcAft>
              <a:buSzPts val="4000"/>
              <a:buFont typeface="Lato"/>
              <a:buNone/>
              <a:defRPr sz="4000" b="1">
                <a:latin typeface="Lato"/>
                <a:ea typeface="Lato"/>
                <a:cs typeface="Lato"/>
                <a:sym typeface="Lato"/>
              </a:defRPr>
            </a:lvl6pPr>
            <a:lvl7pPr lvl="6" algn="ctr">
              <a:spcBef>
                <a:spcPts val="0"/>
              </a:spcBef>
              <a:spcAft>
                <a:spcPts val="0"/>
              </a:spcAft>
              <a:buSzPts val="4000"/>
              <a:buFont typeface="Lato"/>
              <a:buNone/>
              <a:defRPr sz="4000" b="1">
                <a:latin typeface="Lato"/>
                <a:ea typeface="Lato"/>
                <a:cs typeface="Lato"/>
                <a:sym typeface="Lato"/>
              </a:defRPr>
            </a:lvl7pPr>
            <a:lvl8pPr lvl="7" algn="ctr">
              <a:spcBef>
                <a:spcPts val="0"/>
              </a:spcBef>
              <a:spcAft>
                <a:spcPts val="0"/>
              </a:spcAft>
              <a:buSzPts val="4000"/>
              <a:buFont typeface="Lato"/>
              <a:buNone/>
              <a:defRPr sz="4000" b="1">
                <a:latin typeface="Lato"/>
                <a:ea typeface="Lato"/>
                <a:cs typeface="Lato"/>
                <a:sym typeface="Lato"/>
              </a:defRPr>
            </a:lvl8pPr>
            <a:lvl9pPr lvl="8" algn="ctr">
              <a:spcBef>
                <a:spcPts val="0"/>
              </a:spcBef>
              <a:spcAft>
                <a:spcPts val="0"/>
              </a:spcAft>
              <a:buSzPts val="4000"/>
              <a:buFont typeface="Lato"/>
              <a:buNone/>
              <a:defRPr sz="4000" b="1">
                <a:latin typeface="Lato"/>
                <a:ea typeface="Lato"/>
                <a:cs typeface="Lato"/>
                <a:sym typeface="Lato"/>
              </a:defRPr>
            </a:lvl9pPr>
          </a:lstStyle>
          <a:p>
            <a:endParaRPr/>
          </a:p>
        </p:txBody>
      </p:sp>
      <p:sp>
        <p:nvSpPr>
          <p:cNvPr id="17" name="Google Shape;17;p2"/>
          <p:cNvSpPr txBox="1">
            <a:spLocks noGrp="1"/>
          </p:cNvSpPr>
          <p:nvPr>
            <p:ph type="subTitle" idx="1"/>
          </p:nvPr>
        </p:nvSpPr>
        <p:spPr>
          <a:xfrm>
            <a:off x="2402650" y="2911600"/>
            <a:ext cx="4341600" cy="424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lt1"/>
              </a:buClr>
              <a:buSzPts val="2400"/>
              <a:buNone/>
              <a:defRPr sz="1700" b="0">
                <a:solidFill>
                  <a:schemeClr val="accen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8" name="Google Shape;18;p2"/>
          <p:cNvSpPr/>
          <p:nvPr/>
        </p:nvSpPr>
        <p:spPr>
          <a:xfrm>
            <a:off x="6488550" y="-939375"/>
            <a:ext cx="3102200" cy="3516925"/>
          </a:xfrm>
          <a:custGeom>
            <a:avLst/>
            <a:gdLst/>
            <a:ahLst/>
            <a:cxnLst/>
            <a:rect l="l" t="t" r="r" b="b"/>
            <a:pathLst>
              <a:path w="124088" h="140677" extrusionOk="0">
                <a:moveTo>
                  <a:pt x="53095" y="1"/>
                </a:moveTo>
                <a:cubicBezTo>
                  <a:pt x="44131" y="1"/>
                  <a:pt x="37374" y="1292"/>
                  <a:pt x="34755" y="1838"/>
                </a:cubicBezTo>
                <a:lnTo>
                  <a:pt x="1" y="9970"/>
                </a:lnTo>
                <a:cubicBezTo>
                  <a:pt x="4787" y="10994"/>
                  <a:pt x="11169" y="13197"/>
                  <a:pt x="14157" y="18602"/>
                </a:cubicBezTo>
                <a:cubicBezTo>
                  <a:pt x="16324" y="22531"/>
                  <a:pt x="15348" y="25674"/>
                  <a:pt x="15753" y="28603"/>
                </a:cubicBezTo>
                <a:cubicBezTo>
                  <a:pt x="17598" y="41664"/>
                  <a:pt x="45554" y="39926"/>
                  <a:pt x="61878" y="54094"/>
                </a:cubicBezTo>
                <a:cubicBezTo>
                  <a:pt x="80404" y="70192"/>
                  <a:pt x="67521" y="92504"/>
                  <a:pt x="86059" y="116662"/>
                </a:cubicBezTo>
                <a:cubicBezTo>
                  <a:pt x="97025" y="130961"/>
                  <a:pt x="112539" y="137450"/>
                  <a:pt x="123326" y="140677"/>
                </a:cubicBezTo>
                <a:cubicBezTo>
                  <a:pt x="123576" y="107780"/>
                  <a:pt x="123826" y="74895"/>
                  <a:pt x="124088" y="42010"/>
                </a:cubicBezTo>
                <a:cubicBezTo>
                  <a:pt x="120278" y="34783"/>
                  <a:pt x="112943" y="23376"/>
                  <a:pt x="99823" y="14149"/>
                </a:cubicBezTo>
                <a:cubicBezTo>
                  <a:pt x="83521" y="2684"/>
                  <a:pt x="66016" y="1"/>
                  <a:pt x="53095" y="1"/>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313525" y="-937200"/>
            <a:ext cx="3102200" cy="3648700"/>
          </a:xfrm>
          <a:custGeom>
            <a:avLst/>
            <a:gdLst/>
            <a:ahLst/>
            <a:cxnLst/>
            <a:rect l="l" t="t" r="r" b="b"/>
            <a:pathLst>
              <a:path w="124088" h="145948" fill="none" extrusionOk="0">
                <a:moveTo>
                  <a:pt x="123338" y="145947"/>
                </a:moveTo>
                <a:cubicBezTo>
                  <a:pt x="112551" y="142721"/>
                  <a:pt x="97037" y="136232"/>
                  <a:pt x="86059" y="121932"/>
                </a:cubicBezTo>
                <a:cubicBezTo>
                  <a:pt x="67533" y="97775"/>
                  <a:pt x="80404" y="75462"/>
                  <a:pt x="61890" y="59365"/>
                </a:cubicBezTo>
                <a:cubicBezTo>
                  <a:pt x="45566" y="45197"/>
                  <a:pt x="17610" y="46935"/>
                  <a:pt x="15765" y="33874"/>
                </a:cubicBezTo>
                <a:cubicBezTo>
                  <a:pt x="15348" y="30945"/>
                  <a:pt x="16336" y="27802"/>
                  <a:pt x="14157" y="23873"/>
                </a:cubicBezTo>
                <a:cubicBezTo>
                  <a:pt x="11169" y="18467"/>
                  <a:pt x="4799" y="16265"/>
                  <a:pt x="1" y="15241"/>
                </a:cubicBezTo>
                <a:lnTo>
                  <a:pt x="34755" y="7109"/>
                </a:lnTo>
                <a:cubicBezTo>
                  <a:pt x="41161" y="5775"/>
                  <a:pt x="72224" y="1"/>
                  <a:pt x="99835" y="19420"/>
                </a:cubicBezTo>
                <a:cubicBezTo>
                  <a:pt x="112944" y="28647"/>
                  <a:pt x="120290" y="40053"/>
                  <a:pt x="124088" y="47280"/>
                </a:cubicBezTo>
                <a:cubicBezTo>
                  <a:pt x="123838" y="80165"/>
                  <a:pt x="123588" y="113050"/>
                  <a:pt x="123338" y="145947"/>
                </a:cubicBezTo>
                <a:close/>
              </a:path>
            </a:pathLst>
          </a:custGeom>
          <a:noFill/>
          <a:ln w="14875" cap="flat" cmpd="sng">
            <a:solidFill>
              <a:srgbClr val="FBB85E"/>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436475" y="-814550"/>
            <a:ext cx="3102200" cy="3648675"/>
          </a:xfrm>
          <a:custGeom>
            <a:avLst/>
            <a:gdLst/>
            <a:ahLst/>
            <a:cxnLst/>
            <a:rect l="l" t="t" r="r" b="b"/>
            <a:pathLst>
              <a:path w="124088" h="145947" fill="none" extrusionOk="0">
                <a:moveTo>
                  <a:pt x="123325" y="145947"/>
                </a:moveTo>
                <a:cubicBezTo>
                  <a:pt x="112538" y="142732"/>
                  <a:pt x="97024" y="136231"/>
                  <a:pt x="86059" y="121932"/>
                </a:cubicBezTo>
                <a:cubicBezTo>
                  <a:pt x="67520" y="97786"/>
                  <a:pt x="80403" y="75462"/>
                  <a:pt x="61877" y="59377"/>
                </a:cubicBezTo>
                <a:cubicBezTo>
                  <a:pt x="45553" y="45196"/>
                  <a:pt x="17598" y="46935"/>
                  <a:pt x="15752" y="33885"/>
                </a:cubicBezTo>
                <a:cubicBezTo>
                  <a:pt x="15347" y="30944"/>
                  <a:pt x="16324" y="27813"/>
                  <a:pt x="14157" y="23884"/>
                </a:cubicBezTo>
                <a:cubicBezTo>
                  <a:pt x="11168" y="18479"/>
                  <a:pt x="4786" y="16276"/>
                  <a:pt x="0" y="15252"/>
                </a:cubicBezTo>
                <a:lnTo>
                  <a:pt x="34754" y="7120"/>
                </a:lnTo>
                <a:cubicBezTo>
                  <a:pt x="41148" y="5775"/>
                  <a:pt x="72212" y="0"/>
                  <a:pt x="99822" y="19431"/>
                </a:cubicBezTo>
                <a:cubicBezTo>
                  <a:pt x="112943" y="28658"/>
                  <a:pt x="120277" y="40065"/>
                  <a:pt x="124087" y="47292"/>
                </a:cubicBezTo>
                <a:cubicBezTo>
                  <a:pt x="123825" y="80177"/>
                  <a:pt x="123575" y="113062"/>
                  <a:pt x="123325" y="145947"/>
                </a:cubicBezTo>
                <a:close/>
              </a:path>
            </a:pathLst>
          </a:custGeom>
          <a:noFill/>
          <a:ln w="14875" cap="flat" cmpd="sng">
            <a:solidFill>
              <a:srgbClr val="FBB85E"/>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30500" y="2969700"/>
            <a:ext cx="3832350" cy="2768225"/>
          </a:xfrm>
          <a:custGeom>
            <a:avLst/>
            <a:gdLst/>
            <a:ahLst/>
            <a:cxnLst/>
            <a:rect l="l" t="t" r="r" b="b"/>
            <a:pathLst>
              <a:path w="153294" h="110729" extrusionOk="0">
                <a:moveTo>
                  <a:pt x="0" y="0"/>
                </a:moveTo>
                <a:lnTo>
                  <a:pt x="25146" y="95405"/>
                </a:lnTo>
                <a:lnTo>
                  <a:pt x="121896" y="110728"/>
                </a:lnTo>
                <a:lnTo>
                  <a:pt x="153293" y="93762"/>
                </a:lnTo>
                <a:lnTo>
                  <a:pt x="153293" y="93762"/>
                </a:lnTo>
                <a:cubicBezTo>
                  <a:pt x="152594" y="93801"/>
                  <a:pt x="151858" y="93825"/>
                  <a:pt x="151096" y="93825"/>
                </a:cubicBezTo>
                <a:cubicBezTo>
                  <a:pt x="146527" y="93825"/>
                  <a:pt x="141059" y="92950"/>
                  <a:pt x="137375" y="89154"/>
                </a:cubicBezTo>
                <a:cubicBezTo>
                  <a:pt x="134243" y="85927"/>
                  <a:pt x="134374" y="82641"/>
                  <a:pt x="133207" y="79927"/>
                </a:cubicBezTo>
                <a:cubicBezTo>
                  <a:pt x="127992" y="67806"/>
                  <a:pt x="101477" y="76819"/>
                  <a:pt x="82010" y="67425"/>
                </a:cubicBezTo>
                <a:cubicBezTo>
                  <a:pt x="59912" y="56757"/>
                  <a:pt x="66485" y="31838"/>
                  <a:pt x="42267" y="13395"/>
                </a:cubicBezTo>
                <a:cubicBezTo>
                  <a:pt x="27920" y="2477"/>
                  <a:pt x="11252" y="274"/>
                  <a:pt x="0"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63525" y="2902725"/>
            <a:ext cx="3832350" cy="2768225"/>
          </a:xfrm>
          <a:custGeom>
            <a:avLst/>
            <a:gdLst/>
            <a:ahLst/>
            <a:cxnLst/>
            <a:rect l="l" t="t" r="r" b="b"/>
            <a:pathLst>
              <a:path w="153294" h="110729" fill="none" extrusionOk="0">
                <a:moveTo>
                  <a:pt x="0" y="0"/>
                </a:moveTo>
                <a:cubicBezTo>
                  <a:pt x="11252" y="274"/>
                  <a:pt x="27920" y="2477"/>
                  <a:pt x="42267" y="13395"/>
                </a:cubicBezTo>
                <a:cubicBezTo>
                  <a:pt x="66485" y="31838"/>
                  <a:pt x="59912" y="56757"/>
                  <a:pt x="82010" y="67425"/>
                </a:cubicBezTo>
                <a:cubicBezTo>
                  <a:pt x="101477" y="76819"/>
                  <a:pt x="127992" y="67806"/>
                  <a:pt x="133207" y="79927"/>
                </a:cubicBezTo>
                <a:cubicBezTo>
                  <a:pt x="134374" y="82641"/>
                  <a:pt x="134243" y="85928"/>
                  <a:pt x="137374" y="89154"/>
                </a:cubicBezTo>
                <a:cubicBezTo>
                  <a:pt x="141673" y="93583"/>
                  <a:pt x="148400" y="94036"/>
                  <a:pt x="153293" y="93762"/>
                </a:cubicBezTo>
                <a:lnTo>
                  <a:pt x="121896" y="110728"/>
                </a:lnTo>
                <a:lnTo>
                  <a:pt x="25158" y="95405"/>
                </a:lnTo>
                <a:close/>
              </a:path>
            </a:pathLst>
          </a:custGeom>
          <a:noFill/>
          <a:ln w="14875" cap="flat" cmpd="sng">
            <a:solidFill>
              <a:srgbClr val="FBB85E"/>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66800" y="2939925"/>
            <a:ext cx="3832350" cy="2768225"/>
          </a:xfrm>
          <a:custGeom>
            <a:avLst/>
            <a:gdLst/>
            <a:ahLst/>
            <a:cxnLst/>
            <a:rect l="l" t="t" r="r" b="b"/>
            <a:pathLst>
              <a:path w="153294" h="110729" fill="none" extrusionOk="0">
                <a:moveTo>
                  <a:pt x="1" y="1"/>
                </a:moveTo>
                <a:cubicBezTo>
                  <a:pt x="11252" y="274"/>
                  <a:pt x="27921" y="2477"/>
                  <a:pt x="42268" y="13395"/>
                </a:cubicBezTo>
                <a:cubicBezTo>
                  <a:pt x="66485" y="31838"/>
                  <a:pt x="59913" y="56758"/>
                  <a:pt x="82011" y="67426"/>
                </a:cubicBezTo>
                <a:cubicBezTo>
                  <a:pt x="101478" y="76820"/>
                  <a:pt x="127993" y="67807"/>
                  <a:pt x="133208" y="79927"/>
                </a:cubicBezTo>
                <a:cubicBezTo>
                  <a:pt x="134375" y="82642"/>
                  <a:pt x="134244" y="85928"/>
                  <a:pt x="137375" y="89154"/>
                </a:cubicBezTo>
                <a:cubicBezTo>
                  <a:pt x="141673" y="93584"/>
                  <a:pt x="148400" y="94036"/>
                  <a:pt x="153294" y="93762"/>
                </a:cubicBezTo>
                <a:lnTo>
                  <a:pt x="121897" y="110729"/>
                </a:lnTo>
                <a:lnTo>
                  <a:pt x="25159" y="95405"/>
                </a:lnTo>
                <a:close/>
              </a:path>
            </a:pathLst>
          </a:custGeom>
          <a:noFill/>
          <a:ln w="14875" cap="flat" cmpd="sng">
            <a:solidFill>
              <a:srgbClr val="FBB85E"/>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7"/>
        <p:cNvGrpSpPr/>
        <p:nvPr/>
      </p:nvGrpSpPr>
      <p:grpSpPr>
        <a:xfrm>
          <a:off x="0" y="0"/>
          <a:ext cx="0" cy="0"/>
          <a:chOff x="0" y="0"/>
          <a:chExt cx="0" cy="0"/>
        </a:xfrm>
      </p:grpSpPr>
      <p:grpSp>
        <p:nvGrpSpPr>
          <p:cNvPr id="148" name="Google Shape;148;p11"/>
          <p:cNvGrpSpPr/>
          <p:nvPr/>
        </p:nvGrpSpPr>
        <p:grpSpPr>
          <a:xfrm rot="-899993">
            <a:off x="-1515606" y="1566186"/>
            <a:ext cx="5179015" cy="5087236"/>
            <a:chOff x="-447192" y="2032975"/>
            <a:chExt cx="3752567" cy="3696591"/>
          </a:xfrm>
        </p:grpSpPr>
        <p:sp>
          <p:nvSpPr>
            <p:cNvPr id="149" name="Google Shape;149;p11"/>
            <p:cNvSpPr/>
            <p:nvPr/>
          </p:nvSpPr>
          <p:spPr>
            <a:xfrm>
              <a:off x="-192375" y="2032975"/>
              <a:ext cx="3497750" cy="3403075"/>
            </a:xfrm>
            <a:custGeom>
              <a:avLst/>
              <a:gdLst/>
              <a:ahLst/>
              <a:cxnLst/>
              <a:rect l="l" t="t" r="r" b="b"/>
              <a:pathLst>
                <a:path w="139910" h="136123" extrusionOk="0">
                  <a:moveTo>
                    <a:pt x="42504" y="594"/>
                  </a:moveTo>
                  <a:cubicBezTo>
                    <a:pt x="57081" y="594"/>
                    <a:pt x="72145" y="10652"/>
                    <a:pt x="91589" y="23653"/>
                  </a:cubicBezTo>
                  <a:cubicBezTo>
                    <a:pt x="104081" y="31996"/>
                    <a:pt x="115854" y="39876"/>
                    <a:pt x="124359" y="47941"/>
                  </a:cubicBezTo>
                  <a:cubicBezTo>
                    <a:pt x="133745" y="56840"/>
                    <a:pt x="138287" y="65183"/>
                    <a:pt x="138704" y="74175"/>
                  </a:cubicBezTo>
                  <a:cubicBezTo>
                    <a:pt x="139006" y="81243"/>
                    <a:pt x="136711" y="89123"/>
                    <a:pt x="132053" y="96979"/>
                  </a:cubicBezTo>
                  <a:cubicBezTo>
                    <a:pt x="127511" y="104650"/>
                    <a:pt x="120906" y="111950"/>
                    <a:pt x="113003" y="118138"/>
                  </a:cubicBezTo>
                  <a:cubicBezTo>
                    <a:pt x="98458" y="129502"/>
                    <a:pt x="81639" y="135547"/>
                    <a:pt x="65656" y="135547"/>
                  </a:cubicBezTo>
                  <a:cubicBezTo>
                    <a:pt x="59865" y="135547"/>
                    <a:pt x="54185" y="134753"/>
                    <a:pt x="48761" y="133132"/>
                  </a:cubicBezTo>
                  <a:cubicBezTo>
                    <a:pt x="34207" y="128799"/>
                    <a:pt x="21832" y="118880"/>
                    <a:pt x="12933" y="104465"/>
                  </a:cubicBezTo>
                  <a:cubicBezTo>
                    <a:pt x="5030" y="91626"/>
                    <a:pt x="580" y="75843"/>
                    <a:pt x="696" y="61197"/>
                  </a:cubicBezTo>
                  <a:cubicBezTo>
                    <a:pt x="881" y="41660"/>
                    <a:pt x="9595" y="9817"/>
                    <a:pt x="32840" y="2146"/>
                  </a:cubicBezTo>
                  <a:cubicBezTo>
                    <a:pt x="36085" y="1080"/>
                    <a:pt x="39283" y="594"/>
                    <a:pt x="42504" y="594"/>
                  </a:cubicBezTo>
                  <a:close/>
                  <a:moveTo>
                    <a:pt x="42512" y="0"/>
                  </a:moveTo>
                  <a:cubicBezTo>
                    <a:pt x="39223" y="0"/>
                    <a:pt x="35952" y="504"/>
                    <a:pt x="32655" y="1590"/>
                  </a:cubicBezTo>
                  <a:cubicBezTo>
                    <a:pt x="9109" y="9354"/>
                    <a:pt x="302" y="41498"/>
                    <a:pt x="117" y="61197"/>
                  </a:cubicBezTo>
                  <a:cubicBezTo>
                    <a:pt x="1" y="75959"/>
                    <a:pt x="4474" y="91834"/>
                    <a:pt x="12446" y="104766"/>
                  </a:cubicBezTo>
                  <a:cubicBezTo>
                    <a:pt x="21415" y="119320"/>
                    <a:pt x="33906" y="129309"/>
                    <a:pt x="48599" y="133689"/>
                  </a:cubicBezTo>
                  <a:cubicBezTo>
                    <a:pt x="54069" y="135334"/>
                    <a:pt x="59793" y="136122"/>
                    <a:pt x="65633" y="136122"/>
                  </a:cubicBezTo>
                  <a:cubicBezTo>
                    <a:pt x="81740" y="136122"/>
                    <a:pt x="98704" y="130027"/>
                    <a:pt x="113351" y="118602"/>
                  </a:cubicBezTo>
                  <a:cubicBezTo>
                    <a:pt x="129990" y="105600"/>
                    <a:pt x="139909" y="88567"/>
                    <a:pt x="139284" y="74152"/>
                  </a:cubicBezTo>
                  <a:cubicBezTo>
                    <a:pt x="138867" y="64997"/>
                    <a:pt x="134255" y="56539"/>
                    <a:pt x="124753" y="47523"/>
                  </a:cubicBezTo>
                  <a:cubicBezTo>
                    <a:pt x="116224" y="39412"/>
                    <a:pt x="104405" y="31533"/>
                    <a:pt x="91914" y="23166"/>
                  </a:cubicBezTo>
                  <a:cubicBezTo>
                    <a:pt x="72360" y="10112"/>
                    <a:pt x="57252" y="0"/>
                    <a:pt x="42512"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11"/>
            <p:cNvSpPr/>
            <p:nvPr/>
          </p:nvSpPr>
          <p:spPr>
            <a:xfrm>
              <a:off x="-194675" y="2176600"/>
              <a:ext cx="3498300" cy="3403125"/>
            </a:xfrm>
            <a:custGeom>
              <a:avLst/>
              <a:gdLst/>
              <a:ahLst/>
              <a:cxnLst/>
              <a:rect l="l" t="t" r="r" b="b"/>
              <a:pathLst>
                <a:path w="139932" h="136125" extrusionOk="0">
                  <a:moveTo>
                    <a:pt x="42527" y="596"/>
                  </a:moveTo>
                  <a:cubicBezTo>
                    <a:pt x="57104" y="596"/>
                    <a:pt x="72144" y="10654"/>
                    <a:pt x="91612" y="23655"/>
                  </a:cubicBezTo>
                  <a:cubicBezTo>
                    <a:pt x="104080" y="31999"/>
                    <a:pt x="115853" y="39878"/>
                    <a:pt x="124358" y="47943"/>
                  </a:cubicBezTo>
                  <a:cubicBezTo>
                    <a:pt x="133744" y="56842"/>
                    <a:pt x="138310" y="65185"/>
                    <a:pt x="138704" y="74177"/>
                  </a:cubicBezTo>
                  <a:cubicBezTo>
                    <a:pt x="139028" y="81246"/>
                    <a:pt x="136711" y="89125"/>
                    <a:pt x="132052" y="96982"/>
                  </a:cubicBezTo>
                  <a:cubicBezTo>
                    <a:pt x="127510" y="104653"/>
                    <a:pt x="120928" y="111953"/>
                    <a:pt x="113002" y="118141"/>
                  </a:cubicBezTo>
                  <a:cubicBezTo>
                    <a:pt x="98446" y="129513"/>
                    <a:pt x="81625" y="135558"/>
                    <a:pt x="65629" y="135558"/>
                  </a:cubicBezTo>
                  <a:cubicBezTo>
                    <a:pt x="59850" y="135558"/>
                    <a:pt x="54179" y="134769"/>
                    <a:pt x="48761" y="133158"/>
                  </a:cubicBezTo>
                  <a:cubicBezTo>
                    <a:pt x="34207" y="128824"/>
                    <a:pt x="21831" y="118905"/>
                    <a:pt x="12955" y="104467"/>
                  </a:cubicBezTo>
                  <a:cubicBezTo>
                    <a:pt x="5052" y="91628"/>
                    <a:pt x="580" y="75869"/>
                    <a:pt x="719" y="61199"/>
                  </a:cubicBezTo>
                  <a:cubicBezTo>
                    <a:pt x="881" y="41663"/>
                    <a:pt x="9595" y="9820"/>
                    <a:pt x="32863" y="2149"/>
                  </a:cubicBezTo>
                  <a:cubicBezTo>
                    <a:pt x="36084" y="1083"/>
                    <a:pt x="39282" y="596"/>
                    <a:pt x="42527" y="596"/>
                  </a:cubicBezTo>
                  <a:close/>
                  <a:moveTo>
                    <a:pt x="42537" y="1"/>
                  </a:moveTo>
                  <a:cubicBezTo>
                    <a:pt x="39246" y="1"/>
                    <a:pt x="35974" y="505"/>
                    <a:pt x="32677" y="1593"/>
                  </a:cubicBezTo>
                  <a:cubicBezTo>
                    <a:pt x="9131" y="9356"/>
                    <a:pt x="325" y="41500"/>
                    <a:pt x="139" y="61199"/>
                  </a:cubicBezTo>
                  <a:cubicBezTo>
                    <a:pt x="0" y="75962"/>
                    <a:pt x="4496" y="91837"/>
                    <a:pt x="12468" y="104769"/>
                  </a:cubicBezTo>
                  <a:cubicBezTo>
                    <a:pt x="21414" y="119323"/>
                    <a:pt x="33905" y="129334"/>
                    <a:pt x="48598" y="133691"/>
                  </a:cubicBezTo>
                  <a:cubicBezTo>
                    <a:pt x="54068" y="135337"/>
                    <a:pt x="59792" y="136125"/>
                    <a:pt x="65632" y="136125"/>
                  </a:cubicBezTo>
                  <a:cubicBezTo>
                    <a:pt x="81762" y="136125"/>
                    <a:pt x="98703" y="130053"/>
                    <a:pt x="113373" y="118604"/>
                  </a:cubicBezTo>
                  <a:cubicBezTo>
                    <a:pt x="129990" y="105603"/>
                    <a:pt x="139932" y="88569"/>
                    <a:pt x="139283" y="74154"/>
                  </a:cubicBezTo>
                  <a:cubicBezTo>
                    <a:pt x="138866" y="65000"/>
                    <a:pt x="134254" y="56541"/>
                    <a:pt x="124775" y="47526"/>
                  </a:cubicBezTo>
                  <a:cubicBezTo>
                    <a:pt x="116224" y="39415"/>
                    <a:pt x="104428" y="31535"/>
                    <a:pt x="91936" y="23169"/>
                  </a:cubicBezTo>
                  <a:cubicBezTo>
                    <a:pt x="72387" y="10098"/>
                    <a:pt x="57267" y="1"/>
                    <a:pt x="42537" y="1"/>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11"/>
            <p:cNvSpPr/>
            <p:nvPr/>
          </p:nvSpPr>
          <p:spPr>
            <a:xfrm>
              <a:off x="-447192" y="2111191"/>
              <a:ext cx="3737425" cy="3618375"/>
            </a:xfrm>
            <a:custGeom>
              <a:avLst/>
              <a:gdLst/>
              <a:ahLst/>
              <a:cxnLst/>
              <a:rect l="l" t="t" r="r" b="b"/>
              <a:pathLst>
                <a:path w="149497" h="144735" extrusionOk="0">
                  <a:moveTo>
                    <a:pt x="45207" y="0"/>
                  </a:moveTo>
                  <a:cubicBezTo>
                    <a:pt x="41725" y="0"/>
                    <a:pt x="38266" y="533"/>
                    <a:pt x="34786" y="1683"/>
                  </a:cubicBezTo>
                  <a:cubicBezTo>
                    <a:pt x="10429" y="9702"/>
                    <a:pt x="464" y="42866"/>
                    <a:pt x="278" y="65021"/>
                  </a:cubicBezTo>
                  <a:cubicBezTo>
                    <a:pt x="0" y="95798"/>
                    <a:pt x="18332" y="132159"/>
                    <a:pt x="51797" y="142125"/>
                  </a:cubicBezTo>
                  <a:cubicBezTo>
                    <a:pt x="57798" y="143914"/>
                    <a:pt x="63887" y="144734"/>
                    <a:pt x="69938" y="144734"/>
                  </a:cubicBezTo>
                  <a:cubicBezTo>
                    <a:pt x="110593" y="144734"/>
                    <a:pt x="149497" y="107704"/>
                    <a:pt x="148206" y="78857"/>
                  </a:cubicBezTo>
                  <a:cubicBezTo>
                    <a:pt x="147255" y="57744"/>
                    <a:pt x="124891" y="42796"/>
                    <a:pt x="97776" y="24673"/>
                  </a:cubicBezTo>
                  <a:cubicBezTo>
                    <a:pt x="77032" y="10793"/>
                    <a:pt x="60880" y="0"/>
                    <a:pt x="45207"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 name="Google Shape;152;p11"/>
          <p:cNvSpPr txBox="1">
            <a:spLocks noGrp="1"/>
          </p:cNvSpPr>
          <p:nvPr>
            <p:ph type="title" hasCustomPrompt="1"/>
          </p:nvPr>
        </p:nvSpPr>
        <p:spPr>
          <a:xfrm>
            <a:off x="357497" y="3159408"/>
            <a:ext cx="2641200" cy="10617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lt1"/>
              </a:buClr>
              <a:buSzPts val="9600"/>
              <a:buFont typeface="Lato Black"/>
              <a:buNone/>
              <a:defRPr sz="9600" b="0">
                <a:solidFill>
                  <a:schemeClr val="lt1"/>
                </a:solidFill>
                <a:latin typeface="Lato Black"/>
                <a:ea typeface="Lato Black"/>
                <a:cs typeface="Lato Black"/>
                <a:sym typeface="Lato Black"/>
              </a:defRPr>
            </a:lvl1pPr>
            <a:lvl2pPr lvl="1" algn="ctr">
              <a:spcBef>
                <a:spcPts val="0"/>
              </a:spcBef>
              <a:spcAft>
                <a:spcPts val="0"/>
              </a:spcAft>
              <a:buClr>
                <a:schemeClr val="lt1"/>
              </a:buClr>
              <a:buSzPts val="11000"/>
              <a:buNone/>
              <a:defRPr sz="11000">
                <a:solidFill>
                  <a:schemeClr val="lt1"/>
                </a:solidFill>
              </a:defRPr>
            </a:lvl2pPr>
            <a:lvl3pPr lvl="2" algn="ctr">
              <a:spcBef>
                <a:spcPts val="0"/>
              </a:spcBef>
              <a:spcAft>
                <a:spcPts val="0"/>
              </a:spcAft>
              <a:buClr>
                <a:schemeClr val="lt1"/>
              </a:buClr>
              <a:buSzPts val="11000"/>
              <a:buNone/>
              <a:defRPr sz="11000">
                <a:solidFill>
                  <a:schemeClr val="lt1"/>
                </a:solidFill>
              </a:defRPr>
            </a:lvl3pPr>
            <a:lvl4pPr lvl="3" algn="ctr">
              <a:spcBef>
                <a:spcPts val="0"/>
              </a:spcBef>
              <a:spcAft>
                <a:spcPts val="0"/>
              </a:spcAft>
              <a:buClr>
                <a:schemeClr val="lt1"/>
              </a:buClr>
              <a:buSzPts val="11000"/>
              <a:buNone/>
              <a:defRPr sz="11000">
                <a:solidFill>
                  <a:schemeClr val="lt1"/>
                </a:solidFill>
              </a:defRPr>
            </a:lvl4pPr>
            <a:lvl5pPr lvl="4" algn="ctr">
              <a:spcBef>
                <a:spcPts val="0"/>
              </a:spcBef>
              <a:spcAft>
                <a:spcPts val="0"/>
              </a:spcAft>
              <a:buClr>
                <a:schemeClr val="lt1"/>
              </a:buClr>
              <a:buSzPts val="11000"/>
              <a:buNone/>
              <a:defRPr sz="11000">
                <a:solidFill>
                  <a:schemeClr val="lt1"/>
                </a:solidFill>
              </a:defRPr>
            </a:lvl5pPr>
            <a:lvl6pPr lvl="5" algn="ctr">
              <a:spcBef>
                <a:spcPts val="0"/>
              </a:spcBef>
              <a:spcAft>
                <a:spcPts val="0"/>
              </a:spcAft>
              <a:buClr>
                <a:schemeClr val="lt1"/>
              </a:buClr>
              <a:buSzPts val="11000"/>
              <a:buNone/>
              <a:defRPr sz="11000">
                <a:solidFill>
                  <a:schemeClr val="lt1"/>
                </a:solidFill>
              </a:defRPr>
            </a:lvl6pPr>
            <a:lvl7pPr lvl="6" algn="ctr">
              <a:spcBef>
                <a:spcPts val="0"/>
              </a:spcBef>
              <a:spcAft>
                <a:spcPts val="0"/>
              </a:spcAft>
              <a:buClr>
                <a:schemeClr val="lt1"/>
              </a:buClr>
              <a:buSzPts val="11000"/>
              <a:buNone/>
              <a:defRPr sz="11000">
                <a:solidFill>
                  <a:schemeClr val="lt1"/>
                </a:solidFill>
              </a:defRPr>
            </a:lvl7pPr>
            <a:lvl8pPr lvl="7" algn="ctr">
              <a:spcBef>
                <a:spcPts val="0"/>
              </a:spcBef>
              <a:spcAft>
                <a:spcPts val="0"/>
              </a:spcAft>
              <a:buClr>
                <a:schemeClr val="lt1"/>
              </a:buClr>
              <a:buSzPts val="11000"/>
              <a:buNone/>
              <a:defRPr sz="11000">
                <a:solidFill>
                  <a:schemeClr val="lt1"/>
                </a:solidFill>
              </a:defRPr>
            </a:lvl8pPr>
            <a:lvl9pPr lvl="8" algn="ctr">
              <a:spcBef>
                <a:spcPts val="0"/>
              </a:spcBef>
              <a:spcAft>
                <a:spcPts val="0"/>
              </a:spcAft>
              <a:buClr>
                <a:schemeClr val="lt1"/>
              </a:buClr>
              <a:buSzPts val="11000"/>
              <a:buNone/>
              <a:defRPr sz="11000">
                <a:solidFill>
                  <a:schemeClr val="lt1"/>
                </a:solidFill>
              </a:defRPr>
            </a:lvl9pPr>
          </a:lstStyle>
          <a:p>
            <a:r>
              <a:t>xx%</a:t>
            </a:r>
          </a:p>
        </p:txBody>
      </p:sp>
      <p:sp>
        <p:nvSpPr>
          <p:cNvPr id="153" name="Google Shape;153;p11"/>
          <p:cNvSpPr txBox="1">
            <a:spLocks noGrp="1"/>
          </p:cNvSpPr>
          <p:nvPr>
            <p:ph type="subTitle" idx="1"/>
          </p:nvPr>
        </p:nvSpPr>
        <p:spPr>
          <a:xfrm>
            <a:off x="357522" y="4221108"/>
            <a:ext cx="2641200" cy="500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b="0">
                <a:solidFill>
                  <a:schemeClr val="accent6"/>
                </a:solidFill>
              </a:defRPr>
            </a:lvl1pPr>
            <a:lvl2pPr lvl="1" algn="ctr" rtl="0">
              <a:lnSpc>
                <a:spcPct val="100000"/>
              </a:lnSpc>
              <a:spcBef>
                <a:spcPts val="0"/>
              </a:spcBef>
              <a:spcAft>
                <a:spcPts val="0"/>
              </a:spcAft>
              <a:buNone/>
              <a:defRPr>
                <a:solidFill>
                  <a:schemeClr val="accent6"/>
                </a:solidFill>
              </a:defRPr>
            </a:lvl2pPr>
            <a:lvl3pPr lvl="2" algn="ctr" rtl="0">
              <a:lnSpc>
                <a:spcPct val="100000"/>
              </a:lnSpc>
              <a:spcBef>
                <a:spcPts val="0"/>
              </a:spcBef>
              <a:spcAft>
                <a:spcPts val="0"/>
              </a:spcAft>
              <a:buNone/>
              <a:defRPr>
                <a:solidFill>
                  <a:schemeClr val="accent6"/>
                </a:solidFill>
              </a:defRPr>
            </a:lvl3pPr>
            <a:lvl4pPr lvl="3" algn="ctr" rtl="0">
              <a:lnSpc>
                <a:spcPct val="100000"/>
              </a:lnSpc>
              <a:spcBef>
                <a:spcPts val="0"/>
              </a:spcBef>
              <a:spcAft>
                <a:spcPts val="0"/>
              </a:spcAft>
              <a:buNone/>
              <a:defRPr>
                <a:solidFill>
                  <a:schemeClr val="accent6"/>
                </a:solidFill>
              </a:defRPr>
            </a:lvl4pPr>
            <a:lvl5pPr lvl="4" algn="ctr" rtl="0">
              <a:lnSpc>
                <a:spcPct val="100000"/>
              </a:lnSpc>
              <a:spcBef>
                <a:spcPts val="0"/>
              </a:spcBef>
              <a:spcAft>
                <a:spcPts val="0"/>
              </a:spcAft>
              <a:buNone/>
              <a:defRPr>
                <a:solidFill>
                  <a:schemeClr val="accent6"/>
                </a:solidFill>
              </a:defRPr>
            </a:lvl5pPr>
            <a:lvl6pPr lvl="5" algn="ctr" rtl="0">
              <a:lnSpc>
                <a:spcPct val="100000"/>
              </a:lnSpc>
              <a:spcBef>
                <a:spcPts val="0"/>
              </a:spcBef>
              <a:spcAft>
                <a:spcPts val="0"/>
              </a:spcAft>
              <a:buNone/>
              <a:defRPr>
                <a:solidFill>
                  <a:schemeClr val="accent6"/>
                </a:solidFill>
              </a:defRPr>
            </a:lvl6pPr>
            <a:lvl7pPr lvl="6" algn="ctr" rtl="0">
              <a:lnSpc>
                <a:spcPct val="100000"/>
              </a:lnSpc>
              <a:spcBef>
                <a:spcPts val="0"/>
              </a:spcBef>
              <a:spcAft>
                <a:spcPts val="0"/>
              </a:spcAft>
              <a:buNone/>
              <a:defRPr>
                <a:solidFill>
                  <a:schemeClr val="accent6"/>
                </a:solidFill>
              </a:defRPr>
            </a:lvl7pPr>
            <a:lvl8pPr lvl="7" algn="ctr" rtl="0">
              <a:lnSpc>
                <a:spcPct val="100000"/>
              </a:lnSpc>
              <a:spcBef>
                <a:spcPts val="0"/>
              </a:spcBef>
              <a:spcAft>
                <a:spcPts val="0"/>
              </a:spcAft>
              <a:buNone/>
              <a:defRPr>
                <a:solidFill>
                  <a:schemeClr val="accent6"/>
                </a:solidFill>
              </a:defRPr>
            </a:lvl8pPr>
            <a:lvl9pPr lvl="8" algn="ctr" rtl="0">
              <a:lnSpc>
                <a:spcPct val="100000"/>
              </a:lnSpc>
              <a:spcBef>
                <a:spcPts val="0"/>
              </a:spcBef>
              <a:spcAft>
                <a:spcPts val="0"/>
              </a:spcAft>
              <a:buNone/>
              <a:defRPr>
                <a:solidFill>
                  <a:schemeClr val="accent6"/>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2F2F2">
            <a:alpha val="0"/>
          </a:srgbClr>
        </a:solidFill>
        <a:effectLst/>
      </p:bgPr>
    </p:bg>
    <p:spTree>
      <p:nvGrpSpPr>
        <p:cNvPr id="1" name="Shape 15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155"/>
        <p:cNvGrpSpPr/>
        <p:nvPr/>
      </p:nvGrpSpPr>
      <p:grpSpPr>
        <a:xfrm>
          <a:off x="0" y="0"/>
          <a:ext cx="0" cy="0"/>
          <a:chOff x="0" y="0"/>
          <a:chExt cx="0" cy="0"/>
        </a:xfrm>
      </p:grpSpPr>
      <p:grpSp>
        <p:nvGrpSpPr>
          <p:cNvPr id="156" name="Google Shape;156;p13"/>
          <p:cNvGrpSpPr/>
          <p:nvPr/>
        </p:nvGrpSpPr>
        <p:grpSpPr>
          <a:xfrm>
            <a:off x="-3750" y="-1750575"/>
            <a:ext cx="8520639" cy="7390231"/>
            <a:chOff x="-3750" y="-1750575"/>
            <a:chExt cx="8520639" cy="7390231"/>
          </a:xfrm>
        </p:grpSpPr>
        <p:sp>
          <p:nvSpPr>
            <p:cNvPr id="157" name="Google Shape;157;p13"/>
            <p:cNvSpPr/>
            <p:nvPr/>
          </p:nvSpPr>
          <p:spPr>
            <a:xfrm>
              <a:off x="7205189" y="3772759"/>
              <a:ext cx="1080161" cy="690324"/>
            </a:xfrm>
            <a:custGeom>
              <a:avLst/>
              <a:gdLst/>
              <a:ahLst/>
              <a:cxnLst/>
              <a:rect l="l" t="t" r="r" b="b"/>
              <a:pathLst>
                <a:path w="40861" h="26114" extrusionOk="0">
                  <a:moveTo>
                    <a:pt x="40481" y="1"/>
                  </a:moveTo>
                  <a:cubicBezTo>
                    <a:pt x="40422" y="1"/>
                    <a:pt x="40362" y="23"/>
                    <a:pt x="40308" y="77"/>
                  </a:cubicBezTo>
                  <a:cubicBezTo>
                    <a:pt x="35879" y="4387"/>
                    <a:pt x="31080" y="8328"/>
                    <a:pt x="26020" y="11876"/>
                  </a:cubicBezTo>
                  <a:cubicBezTo>
                    <a:pt x="20984" y="15424"/>
                    <a:pt x="15614" y="18520"/>
                    <a:pt x="10030" y="21139"/>
                  </a:cubicBezTo>
                  <a:cubicBezTo>
                    <a:pt x="8458" y="21878"/>
                    <a:pt x="6863" y="22580"/>
                    <a:pt x="5256" y="23271"/>
                  </a:cubicBezTo>
                  <a:cubicBezTo>
                    <a:pt x="4470" y="23604"/>
                    <a:pt x="3672" y="23937"/>
                    <a:pt x="2874" y="24259"/>
                  </a:cubicBezTo>
                  <a:cubicBezTo>
                    <a:pt x="2065" y="24580"/>
                    <a:pt x="1219" y="24854"/>
                    <a:pt x="446" y="25271"/>
                  </a:cubicBezTo>
                  <a:cubicBezTo>
                    <a:pt x="0" y="25505"/>
                    <a:pt x="273" y="26113"/>
                    <a:pt x="710" y="26113"/>
                  </a:cubicBezTo>
                  <a:cubicBezTo>
                    <a:pt x="740" y="26113"/>
                    <a:pt x="771" y="26111"/>
                    <a:pt x="803" y="26104"/>
                  </a:cubicBezTo>
                  <a:cubicBezTo>
                    <a:pt x="2303" y="25807"/>
                    <a:pt x="3779" y="25128"/>
                    <a:pt x="5196" y="24568"/>
                  </a:cubicBezTo>
                  <a:cubicBezTo>
                    <a:pt x="6649" y="24009"/>
                    <a:pt x="8077" y="23402"/>
                    <a:pt x="9482" y="22747"/>
                  </a:cubicBezTo>
                  <a:cubicBezTo>
                    <a:pt x="12304" y="21437"/>
                    <a:pt x="15066" y="20008"/>
                    <a:pt x="17769" y="18461"/>
                  </a:cubicBezTo>
                  <a:cubicBezTo>
                    <a:pt x="23175" y="15353"/>
                    <a:pt x="28306" y="11745"/>
                    <a:pt x="33069" y="7721"/>
                  </a:cubicBezTo>
                  <a:cubicBezTo>
                    <a:pt x="35748" y="5459"/>
                    <a:pt x="38272" y="3006"/>
                    <a:pt x="40677" y="458"/>
                  </a:cubicBezTo>
                  <a:cubicBezTo>
                    <a:pt x="40861" y="265"/>
                    <a:pt x="40682" y="1"/>
                    <a:pt x="4048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3"/>
            <p:cNvSpPr/>
            <p:nvPr/>
          </p:nvSpPr>
          <p:spPr>
            <a:xfrm>
              <a:off x="2001450" y="1945306"/>
              <a:ext cx="4308826" cy="3243072"/>
            </a:xfrm>
            <a:custGeom>
              <a:avLst/>
              <a:gdLst/>
              <a:ahLst/>
              <a:cxnLst/>
              <a:rect l="l" t="t" r="r" b="b"/>
              <a:pathLst>
                <a:path w="162997" h="122681" extrusionOk="0">
                  <a:moveTo>
                    <a:pt x="15951" y="1"/>
                  </a:moveTo>
                  <a:cubicBezTo>
                    <a:pt x="10021" y="1"/>
                    <a:pt x="3898" y="1785"/>
                    <a:pt x="1727" y="7034"/>
                  </a:cubicBezTo>
                  <a:cubicBezTo>
                    <a:pt x="0" y="11201"/>
                    <a:pt x="1631" y="16142"/>
                    <a:pt x="4572" y="19559"/>
                  </a:cubicBezTo>
                  <a:cubicBezTo>
                    <a:pt x="7525" y="22976"/>
                    <a:pt x="11573" y="25203"/>
                    <a:pt x="15490" y="27429"/>
                  </a:cubicBezTo>
                  <a:cubicBezTo>
                    <a:pt x="27754" y="34406"/>
                    <a:pt x="39600" y="42098"/>
                    <a:pt x="50959" y="50468"/>
                  </a:cubicBezTo>
                  <a:cubicBezTo>
                    <a:pt x="55293" y="53671"/>
                    <a:pt x="59662" y="57088"/>
                    <a:pt x="62270" y="61803"/>
                  </a:cubicBezTo>
                  <a:cubicBezTo>
                    <a:pt x="65270" y="67220"/>
                    <a:pt x="65568" y="73697"/>
                    <a:pt x="67592" y="79555"/>
                  </a:cubicBezTo>
                  <a:cubicBezTo>
                    <a:pt x="70199" y="87103"/>
                    <a:pt x="75569" y="93342"/>
                    <a:pt x="81022" y="99188"/>
                  </a:cubicBezTo>
                  <a:cubicBezTo>
                    <a:pt x="91948" y="110919"/>
                    <a:pt x="106924" y="122680"/>
                    <a:pt x="123310" y="122680"/>
                  </a:cubicBezTo>
                  <a:cubicBezTo>
                    <a:pt x="127281" y="122680"/>
                    <a:pt x="131335" y="121990"/>
                    <a:pt x="135434" y="120441"/>
                  </a:cubicBezTo>
                  <a:cubicBezTo>
                    <a:pt x="141887" y="118000"/>
                    <a:pt x="154305" y="113797"/>
                    <a:pt x="158270" y="108237"/>
                  </a:cubicBezTo>
                  <a:cubicBezTo>
                    <a:pt x="162997" y="101593"/>
                    <a:pt x="158270" y="93033"/>
                    <a:pt x="153853" y="87937"/>
                  </a:cubicBezTo>
                  <a:cubicBezTo>
                    <a:pt x="148376" y="81591"/>
                    <a:pt x="140494" y="77662"/>
                    <a:pt x="132326" y="75781"/>
                  </a:cubicBezTo>
                  <a:cubicBezTo>
                    <a:pt x="126766" y="74507"/>
                    <a:pt x="120658" y="73947"/>
                    <a:pt x="116396" y="70161"/>
                  </a:cubicBezTo>
                  <a:cubicBezTo>
                    <a:pt x="113538" y="67637"/>
                    <a:pt x="111955" y="64029"/>
                    <a:pt x="110085" y="60707"/>
                  </a:cubicBezTo>
                  <a:cubicBezTo>
                    <a:pt x="102703" y="47634"/>
                    <a:pt x="90249" y="38359"/>
                    <a:pt x="78165" y="29465"/>
                  </a:cubicBezTo>
                  <a:cubicBezTo>
                    <a:pt x="60436" y="16452"/>
                    <a:pt x="41660" y="2998"/>
                    <a:pt x="19836" y="248"/>
                  </a:cubicBezTo>
                  <a:cubicBezTo>
                    <a:pt x="18581" y="89"/>
                    <a:pt x="17271" y="1"/>
                    <a:pt x="1595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3"/>
            <p:cNvSpPr/>
            <p:nvPr/>
          </p:nvSpPr>
          <p:spPr>
            <a:xfrm>
              <a:off x="80286" y="-1331903"/>
              <a:ext cx="6261183" cy="2619761"/>
            </a:xfrm>
            <a:custGeom>
              <a:avLst/>
              <a:gdLst/>
              <a:ahLst/>
              <a:cxnLst/>
              <a:rect l="l" t="t" r="r" b="b"/>
              <a:pathLst>
                <a:path w="236852" h="99102" extrusionOk="0">
                  <a:moveTo>
                    <a:pt x="57722" y="0"/>
                  </a:moveTo>
                  <a:cubicBezTo>
                    <a:pt x="51203" y="0"/>
                    <a:pt x="44684" y="315"/>
                    <a:pt x="38196" y="944"/>
                  </a:cubicBezTo>
                  <a:cubicBezTo>
                    <a:pt x="31457" y="1599"/>
                    <a:pt x="24301" y="2802"/>
                    <a:pt x="19348" y="7410"/>
                  </a:cubicBezTo>
                  <a:cubicBezTo>
                    <a:pt x="13014" y="13327"/>
                    <a:pt x="16240" y="20875"/>
                    <a:pt x="18229" y="27983"/>
                  </a:cubicBezTo>
                  <a:cubicBezTo>
                    <a:pt x="16626" y="27714"/>
                    <a:pt x="15087" y="27570"/>
                    <a:pt x="13637" y="27570"/>
                  </a:cubicBezTo>
                  <a:cubicBezTo>
                    <a:pt x="7074" y="27570"/>
                    <a:pt x="2334" y="30517"/>
                    <a:pt x="1739" y="38104"/>
                  </a:cubicBezTo>
                  <a:cubicBezTo>
                    <a:pt x="1358" y="42866"/>
                    <a:pt x="0" y="47962"/>
                    <a:pt x="965" y="52701"/>
                  </a:cubicBezTo>
                  <a:cubicBezTo>
                    <a:pt x="2024" y="57904"/>
                    <a:pt x="5727" y="61940"/>
                    <a:pt x="9252" y="65691"/>
                  </a:cubicBezTo>
                  <a:cubicBezTo>
                    <a:pt x="15252" y="72084"/>
                    <a:pt x="21539" y="78668"/>
                    <a:pt x="29718" y="81835"/>
                  </a:cubicBezTo>
                  <a:cubicBezTo>
                    <a:pt x="34176" y="83561"/>
                    <a:pt x="38827" y="84146"/>
                    <a:pt x="43578" y="84146"/>
                  </a:cubicBezTo>
                  <a:cubicBezTo>
                    <a:pt x="53577" y="84146"/>
                    <a:pt x="64016" y="81555"/>
                    <a:pt x="74022" y="81555"/>
                  </a:cubicBezTo>
                  <a:cubicBezTo>
                    <a:pt x="78715" y="81555"/>
                    <a:pt x="83313" y="82125"/>
                    <a:pt x="87726" y="83800"/>
                  </a:cubicBezTo>
                  <a:cubicBezTo>
                    <a:pt x="96846" y="87265"/>
                    <a:pt x="103918" y="95099"/>
                    <a:pt x="113265" y="97897"/>
                  </a:cubicBezTo>
                  <a:cubicBezTo>
                    <a:pt x="116131" y="98754"/>
                    <a:pt x="119088" y="99102"/>
                    <a:pt x="122069" y="99102"/>
                  </a:cubicBezTo>
                  <a:cubicBezTo>
                    <a:pt x="126292" y="99102"/>
                    <a:pt x="130563" y="98404"/>
                    <a:pt x="134696" y="97468"/>
                  </a:cubicBezTo>
                  <a:cubicBezTo>
                    <a:pt x="152698" y="93384"/>
                    <a:pt x="170355" y="84300"/>
                    <a:pt x="180666" y="68977"/>
                  </a:cubicBezTo>
                  <a:cubicBezTo>
                    <a:pt x="182035" y="66929"/>
                    <a:pt x="183297" y="64762"/>
                    <a:pt x="185107" y="63095"/>
                  </a:cubicBezTo>
                  <a:cubicBezTo>
                    <a:pt x="187476" y="60928"/>
                    <a:pt x="190584" y="59773"/>
                    <a:pt x="193548" y="58535"/>
                  </a:cubicBezTo>
                  <a:cubicBezTo>
                    <a:pt x="208753" y="52165"/>
                    <a:pt x="222326" y="41914"/>
                    <a:pt x="232625" y="29019"/>
                  </a:cubicBezTo>
                  <a:cubicBezTo>
                    <a:pt x="234458" y="26710"/>
                    <a:pt x="236268" y="24150"/>
                    <a:pt x="236506" y="21209"/>
                  </a:cubicBezTo>
                  <a:cubicBezTo>
                    <a:pt x="236851" y="16970"/>
                    <a:pt x="233720" y="13053"/>
                    <a:pt x="229886" y="11208"/>
                  </a:cubicBezTo>
                  <a:cubicBezTo>
                    <a:pt x="226333" y="9503"/>
                    <a:pt x="222276" y="9239"/>
                    <a:pt x="218307" y="9239"/>
                  </a:cubicBezTo>
                  <a:cubicBezTo>
                    <a:pt x="218007" y="9239"/>
                    <a:pt x="217707" y="9241"/>
                    <a:pt x="217408" y="9243"/>
                  </a:cubicBezTo>
                  <a:cubicBezTo>
                    <a:pt x="197101" y="9463"/>
                    <a:pt x="176903" y="13820"/>
                    <a:pt x="156655" y="13820"/>
                  </a:cubicBezTo>
                  <a:cubicBezTo>
                    <a:pt x="153884" y="13820"/>
                    <a:pt x="151113" y="13738"/>
                    <a:pt x="148340" y="13553"/>
                  </a:cubicBezTo>
                  <a:cubicBezTo>
                    <a:pt x="129731" y="12315"/>
                    <a:pt x="111776" y="6469"/>
                    <a:pt x="93429" y="3171"/>
                  </a:cubicBezTo>
                  <a:cubicBezTo>
                    <a:pt x="81652" y="1059"/>
                    <a:pt x="69687" y="0"/>
                    <a:pt x="57722"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3"/>
            <p:cNvSpPr/>
            <p:nvPr/>
          </p:nvSpPr>
          <p:spPr>
            <a:xfrm>
              <a:off x="-3750" y="1477201"/>
              <a:ext cx="3002619" cy="4162455"/>
            </a:xfrm>
            <a:custGeom>
              <a:avLst/>
              <a:gdLst/>
              <a:ahLst/>
              <a:cxnLst/>
              <a:rect l="l" t="t" r="r" b="b"/>
              <a:pathLst>
                <a:path w="113585" h="157460" extrusionOk="0">
                  <a:moveTo>
                    <a:pt x="47542" y="1"/>
                  </a:moveTo>
                  <a:cubicBezTo>
                    <a:pt x="37850" y="15455"/>
                    <a:pt x="28242" y="32064"/>
                    <a:pt x="27349" y="50198"/>
                  </a:cubicBezTo>
                  <a:cubicBezTo>
                    <a:pt x="25623" y="41494"/>
                    <a:pt x="24956" y="32576"/>
                    <a:pt x="26016" y="23754"/>
                  </a:cubicBezTo>
                  <a:cubicBezTo>
                    <a:pt x="26218" y="22075"/>
                    <a:pt x="26480" y="20408"/>
                    <a:pt x="26813" y="18753"/>
                  </a:cubicBezTo>
                  <a:cubicBezTo>
                    <a:pt x="26863" y="18481"/>
                    <a:pt x="26633" y="18299"/>
                    <a:pt x="26423" y="18299"/>
                  </a:cubicBezTo>
                  <a:cubicBezTo>
                    <a:pt x="26285" y="18299"/>
                    <a:pt x="26156" y="18378"/>
                    <a:pt x="26123" y="18563"/>
                  </a:cubicBezTo>
                  <a:cubicBezTo>
                    <a:pt x="23444" y="31612"/>
                    <a:pt x="24706" y="45114"/>
                    <a:pt x="28052" y="57913"/>
                  </a:cubicBezTo>
                  <a:cubicBezTo>
                    <a:pt x="28873" y="61104"/>
                    <a:pt x="29826" y="64259"/>
                    <a:pt x="30897" y="67378"/>
                  </a:cubicBezTo>
                  <a:cubicBezTo>
                    <a:pt x="25694" y="57329"/>
                    <a:pt x="21551" y="47364"/>
                    <a:pt x="17610" y="36577"/>
                  </a:cubicBezTo>
                  <a:cubicBezTo>
                    <a:pt x="13728" y="25921"/>
                    <a:pt x="9061" y="15181"/>
                    <a:pt x="977" y="7228"/>
                  </a:cubicBezTo>
                  <a:lnTo>
                    <a:pt x="977" y="7228"/>
                  </a:lnTo>
                  <a:cubicBezTo>
                    <a:pt x="477" y="15146"/>
                    <a:pt x="0" y="23182"/>
                    <a:pt x="1751" y="30921"/>
                  </a:cubicBezTo>
                  <a:cubicBezTo>
                    <a:pt x="3656" y="39411"/>
                    <a:pt x="8192" y="47138"/>
                    <a:pt x="13847" y="53734"/>
                  </a:cubicBezTo>
                  <a:cubicBezTo>
                    <a:pt x="19134" y="59901"/>
                    <a:pt x="25385" y="65152"/>
                    <a:pt x="31838" y="70069"/>
                  </a:cubicBezTo>
                  <a:cubicBezTo>
                    <a:pt x="34195" y="76546"/>
                    <a:pt x="37041" y="82868"/>
                    <a:pt x="40279" y="88940"/>
                  </a:cubicBezTo>
                  <a:cubicBezTo>
                    <a:pt x="42720" y="93524"/>
                    <a:pt x="45411" y="97977"/>
                    <a:pt x="48316" y="102287"/>
                  </a:cubicBezTo>
                  <a:cubicBezTo>
                    <a:pt x="43077" y="95334"/>
                    <a:pt x="33802" y="82047"/>
                    <a:pt x="30957" y="79761"/>
                  </a:cubicBezTo>
                  <a:cubicBezTo>
                    <a:pt x="22718" y="73177"/>
                    <a:pt x="13812" y="67474"/>
                    <a:pt x="5584" y="60866"/>
                  </a:cubicBezTo>
                  <a:cubicBezTo>
                    <a:pt x="5168" y="60532"/>
                    <a:pt x="4739" y="60151"/>
                    <a:pt x="4358" y="59746"/>
                  </a:cubicBezTo>
                  <a:cubicBezTo>
                    <a:pt x="3977" y="58794"/>
                    <a:pt x="3489" y="58722"/>
                    <a:pt x="3132" y="57758"/>
                  </a:cubicBezTo>
                  <a:lnTo>
                    <a:pt x="3132" y="57758"/>
                  </a:lnTo>
                  <a:cubicBezTo>
                    <a:pt x="3227" y="59663"/>
                    <a:pt x="4370" y="63604"/>
                    <a:pt x="5132" y="64437"/>
                  </a:cubicBezTo>
                  <a:cubicBezTo>
                    <a:pt x="10466" y="77701"/>
                    <a:pt x="18086" y="85047"/>
                    <a:pt x="28718" y="94608"/>
                  </a:cubicBezTo>
                  <a:cubicBezTo>
                    <a:pt x="34898" y="100156"/>
                    <a:pt x="42220" y="105026"/>
                    <a:pt x="50435" y="105954"/>
                  </a:cubicBezTo>
                  <a:cubicBezTo>
                    <a:pt x="50447" y="105966"/>
                    <a:pt x="50447" y="105990"/>
                    <a:pt x="50459" y="106002"/>
                  </a:cubicBezTo>
                  <a:lnTo>
                    <a:pt x="50483" y="105954"/>
                  </a:lnTo>
                  <a:cubicBezTo>
                    <a:pt x="50626" y="105966"/>
                    <a:pt x="50769" y="105990"/>
                    <a:pt x="50900" y="106002"/>
                  </a:cubicBezTo>
                  <a:cubicBezTo>
                    <a:pt x="53293" y="109336"/>
                    <a:pt x="55817" y="112586"/>
                    <a:pt x="58460" y="115729"/>
                  </a:cubicBezTo>
                  <a:cubicBezTo>
                    <a:pt x="61925" y="119849"/>
                    <a:pt x="65592" y="123790"/>
                    <a:pt x="69450" y="127529"/>
                  </a:cubicBezTo>
                  <a:cubicBezTo>
                    <a:pt x="59786" y="123195"/>
                    <a:pt x="49180" y="120968"/>
                    <a:pt x="38582" y="120968"/>
                  </a:cubicBezTo>
                  <a:cubicBezTo>
                    <a:pt x="30547" y="120968"/>
                    <a:pt x="22516" y="122248"/>
                    <a:pt x="14907" y="124862"/>
                  </a:cubicBezTo>
                  <a:cubicBezTo>
                    <a:pt x="24027" y="129314"/>
                    <a:pt x="33564" y="133053"/>
                    <a:pt x="43530" y="134982"/>
                  </a:cubicBezTo>
                  <a:cubicBezTo>
                    <a:pt x="48145" y="135881"/>
                    <a:pt x="52859" y="136379"/>
                    <a:pt x="57570" y="136379"/>
                  </a:cubicBezTo>
                  <a:cubicBezTo>
                    <a:pt x="58534" y="136379"/>
                    <a:pt x="59498" y="136358"/>
                    <a:pt x="60460" y="136315"/>
                  </a:cubicBezTo>
                  <a:cubicBezTo>
                    <a:pt x="64961" y="136113"/>
                    <a:pt x="72081" y="136089"/>
                    <a:pt x="76105" y="134029"/>
                  </a:cubicBezTo>
                  <a:lnTo>
                    <a:pt x="75867" y="133446"/>
                  </a:lnTo>
                  <a:lnTo>
                    <a:pt x="75867" y="133446"/>
                  </a:lnTo>
                  <a:cubicBezTo>
                    <a:pt x="77772" y="135113"/>
                    <a:pt x="79725" y="136732"/>
                    <a:pt x="81713" y="138304"/>
                  </a:cubicBezTo>
                  <a:cubicBezTo>
                    <a:pt x="90202" y="145043"/>
                    <a:pt x="99310" y="150865"/>
                    <a:pt x="109002" y="155722"/>
                  </a:cubicBezTo>
                  <a:cubicBezTo>
                    <a:pt x="110205" y="156318"/>
                    <a:pt x="111407" y="156889"/>
                    <a:pt x="112645" y="157413"/>
                  </a:cubicBezTo>
                  <a:cubicBezTo>
                    <a:pt x="112717" y="157445"/>
                    <a:pt x="112787" y="157459"/>
                    <a:pt x="112854" y="157459"/>
                  </a:cubicBezTo>
                  <a:cubicBezTo>
                    <a:pt x="113290" y="157459"/>
                    <a:pt x="113584" y="156861"/>
                    <a:pt x="113110" y="156604"/>
                  </a:cubicBezTo>
                  <a:cubicBezTo>
                    <a:pt x="109216" y="154544"/>
                    <a:pt x="105347" y="152472"/>
                    <a:pt x="101549" y="150246"/>
                  </a:cubicBezTo>
                  <a:cubicBezTo>
                    <a:pt x="107466" y="138113"/>
                    <a:pt x="110014" y="124350"/>
                    <a:pt x="108788" y="110907"/>
                  </a:cubicBezTo>
                  <a:cubicBezTo>
                    <a:pt x="108121" y="103597"/>
                    <a:pt x="106359" y="96406"/>
                    <a:pt x="105847" y="89083"/>
                  </a:cubicBezTo>
                  <a:cubicBezTo>
                    <a:pt x="104061" y="94798"/>
                    <a:pt x="100561" y="99799"/>
                    <a:pt x="98072" y="105240"/>
                  </a:cubicBezTo>
                  <a:cubicBezTo>
                    <a:pt x="91762" y="119039"/>
                    <a:pt x="92405" y="135791"/>
                    <a:pt x="99644" y="149103"/>
                  </a:cubicBezTo>
                  <a:lnTo>
                    <a:pt x="99144" y="148805"/>
                  </a:lnTo>
                  <a:cubicBezTo>
                    <a:pt x="94560" y="145995"/>
                    <a:pt x="90095" y="142971"/>
                    <a:pt x="85797" y="139732"/>
                  </a:cubicBezTo>
                  <a:cubicBezTo>
                    <a:pt x="83249" y="137815"/>
                    <a:pt x="80749" y="135815"/>
                    <a:pt x="78320" y="133744"/>
                  </a:cubicBezTo>
                  <a:cubicBezTo>
                    <a:pt x="78427" y="133624"/>
                    <a:pt x="78534" y="133494"/>
                    <a:pt x="78641" y="133374"/>
                  </a:cubicBezTo>
                  <a:cubicBezTo>
                    <a:pt x="80510" y="131077"/>
                    <a:pt x="81213" y="127969"/>
                    <a:pt x="81701" y="125004"/>
                  </a:cubicBezTo>
                  <a:cubicBezTo>
                    <a:pt x="84928" y="105621"/>
                    <a:pt x="83118" y="85440"/>
                    <a:pt x="76522" y="66938"/>
                  </a:cubicBezTo>
                  <a:cubicBezTo>
                    <a:pt x="76105" y="65783"/>
                    <a:pt x="75593" y="64533"/>
                    <a:pt x="74522" y="63937"/>
                  </a:cubicBezTo>
                  <a:cubicBezTo>
                    <a:pt x="69200" y="80594"/>
                    <a:pt x="67723" y="98477"/>
                    <a:pt x="70235" y="115777"/>
                  </a:cubicBezTo>
                  <a:cubicBezTo>
                    <a:pt x="70950" y="120647"/>
                    <a:pt x="72021" y="125600"/>
                    <a:pt x="74272" y="129922"/>
                  </a:cubicBezTo>
                  <a:cubicBezTo>
                    <a:pt x="74033" y="129791"/>
                    <a:pt x="73807" y="129672"/>
                    <a:pt x="73569" y="129541"/>
                  </a:cubicBezTo>
                  <a:cubicBezTo>
                    <a:pt x="69581" y="125874"/>
                    <a:pt x="65771" y="122016"/>
                    <a:pt x="62163" y="117968"/>
                  </a:cubicBezTo>
                  <a:cubicBezTo>
                    <a:pt x="58305" y="113646"/>
                    <a:pt x="54686" y="109121"/>
                    <a:pt x="51340" y="104395"/>
                  </a:cubicBezTo>
                  <a:cubicBezTo>
                    <a:pt x="56877" y="94012"/>
                    <a:pt x="60746" y="81880"/>
                    <a:pt x="60306" y="70200"/>
                  </a:cubicBezTo>
                  <a:cubicBezTo>
                    <a:pt x="59925" y="59913"/>
                    <a:pt x="57186" y="49626"/>
                    <a:pt x="58591" y="39422"/>
                  </a:cubicBezTo>
                  <a:lnTo>
                    <a:pt x="58591" y="39422"/>
                  </a:lnTo>
                  <a:cubicBezTo>
                    <a:pt x="50590" y="44875"/>
                    <a:pt x="42994" y="52091"/>
                    <a:pt x="40767" y="61520"/>
                  </a:cubicBezTo>
                  <a:cubicBezTo>
                    <a:pt x="39053" y="68771"/>
                    <a:pt x="40755" y="76367"/>
                    <a:pt x="42851" y="83511"/>
                  </a:cubicBezTo>
                  <a:cubicBezTo>
                    <a:pt x="44470" y="89048"/>
                    <a:pt x="46340" y="94501"/>
                    <a:pt x="48268" y="99918"/>
                  </a:cubicBezTo>
                  <a:cubicBezTo>
                    <a:pt x="46578" y="97358"/>
                    <a:pt x="44970" y="94751"/>
                    <a:pt x="43434" y="92084"/>
                  </a:cubicBezTo>
                  <a:cubicBezTo>
                    <a:pt x="38100" y="82809"/>
                    <a:pt x="33743" y="72974"/>
                    <a:pt x="30564" y="62747"/>
                  </a:cubicBezTo>
                  <a:cubicBezTo>
                    <a:pt x="29933" y="60711"/>
                    <a:pt x="29349" y="58651"/>
                    <a:pt x="28814" y="56579"/>
                  </a:cubicBezTo>
                  <a:cubicBezTo>
                    <a:pt x="32743" y="55365"/>
                    <a:pt x="36112" y="52734"/>
                    <a:pt x="38803" y="49638"/>
                  </a:cubicBezTo>
                  <a:cubicBezTo>
                    <a:pt x="44494" y="43101"/>
                    <a:pt x="47411" y="34517"/>
                    <a:pt x="48399" y="25909"/>
                  </a:cubicBezTo>
                  <a:cubicBezTo>
                    <a:pt x="49376" y="17301"/>
                    <a:pt x="48566" y="8597"/>
                    <a:pt x="4754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3"/>
            <p:cNvSpPr/>
            <p:nvPr/>
          </p:nvSpPr>
          <p:spPr>
            <a:xfrm>
              <a:off x="5573088" y="-1750575"/>
              <a:ext cx="2943802" cy="4903217"/>
            </a:xfrm>
            <a:custGeom>
              <a:avLst/>
              <a:gdLst/>
              <a:ahLst/>
              <a:cxnLst/>
              <a:rect l="l" t="t" r="r" b="b"/>
              <a:pathLst>
                <a:path w="111360" h="185482" extrusionOk="0">
                  <a:moveTo>
                    <a:pt x="64810" y="0"/>
                  </a:moveTo>
                  <a:cubicBezTo>
                    <a:pt x="64534" y="0"/>
                    <a:pt x="64271" y="208"/>
                    <a:pt x="64377" y="554"/>
                  </a:cubicBezTo>
                  <a:cubicBezTo>
                    <a:pt x="65663" y="4781"/>
                    <a:pt x="66937" y="8972"/>
                    <a:pt x="68044" y="13234"/>
                  </a:cubicBezTo>
                  <a:cubicBezTo>
                    <a:pt x="55281" y="17628"/>
                    <a:pt x="43756" y="25557"/>
                    <a:pt x="35124" y="35928"/>
                  </a:cubicBezTo>
                  <a:cubicBezTo>
                    <a:pt x="30421" y="41571"/>
                    <a:pt x="26575" y="47893"/>
                    <a:pt x="21765" y="53442"/>
                  </a:cubicBezTo>
                  <a:cubicBezTo>
                    <a:pt x="27063" y="50668"/>
                    <a:pt x="33076" y="49596"/>
                    <a:pt x="38684" y="47512"/>
                  </a:cubicBezTo>
                  <a:cubicBezTo>
                    <a:pt x="52900" y="42226"/>
                    <a:pt x="64294" y="29927"/>
                    <a:pt x="68592" y="15389"/>
                  </a:cubicBezTo>
                  <a:cubicBezTo>
                    <a:pt x="68640" y="15580"/>
                    <a:pt x="68687" y="15770"/>
                    <a:pt x="68735" y="15961"/>
                  </a:cubicBezTo>
                  <a:cubicBezTo>
                    <a:pt x="69985" y="21188"/>
                    <a:pt x="70997" y="26474"/>
                    <a:pt x="71747" y="31808"/>
                  </a:cubicBezTo>
                  <a:cubicBezTo>
                    <a:pt x="72200" y="34963"/>
                    <a:pt x="72545" y="38142"/>
                    <a:pt x="72807" y="41333"/>
                  </a:cubicBezTo>
                  <a:cubicBezTo>
                    <a:pt x="72640" y="41345"/>
                    <a:pt x="72485" y="41357"/>
                    <a:pt x="72319" y="41369"/>
                  </a:cubicBezTo>
                  <a:cubicBezTo>
                    <a:pt x="69378" y="41655"/>
                    <a:pt x="66675" y="43369"/>
                    <a:pt x="64234" y="45119"/>
                  </a:cubicBezTo>
                  <a:cubicBezTo>
                    <a:pt x="48256" y="56537"/>
                    <a:pt x="35255" y="72099"/>
                    <a:pt x="26837" y="89851"/>
                  </a:cubicBezTo>
                  <a:cubicBezTo>
                    <a:pt x="26313" y="90958"/>
                    <a:pt x="25801" y="92196"/>
                    <a:pt x="26134" y="93375"/>
                  </a:cubicBezTo>
                  <a:cubicBezTo>
                    <a:pt x="41672" y="85362"/>
                    <a:pt x="55352" y="73766"/>
                    <a:pt x="65818" y="59740"/>
                  </a:cubicBezTo>
                  <a:cubicBezTo>
                    <a:pt x="68759" y="55799"/>
                    <a:pt x="71497" y="51549"/>
                    <a:pt x="72962" y="46893"/>
                  </a:cubicBezTo>
                  <a:cubicBezTo>
                    <a:pt x="73045" y="47143"/>
                    <a:pt x="73117" y="47405"/>
                    <a:pt x="73200" y="47655"/>
                  </a:cubicBezTo>
                  <a:cubicBezTo>
                    <a:pt x="73426" y="53073"/>
                    <a:pt x="73390" y="58502"/>
                    <a:pt x="73081" y="63907"/>
                  </a:cubicBezTo>
                  <a:cubicBezTo>
                    <a:pt x="72747" y="69694"/>
                    <a:pt x="72104" y="75456"/>
                    <a:pt x="71140" y="81159"/>
                  </a:cubicBezTo>
                  <a:cubicBezTo>
                    <a:pt x="59877" y="84588"/>
                    <a:pt x="48554" y="90434"/>
                    <a:pt x="40612" y="98995"/>
                  </a:cubicBezTo>
                  <a:cubicBezTo>
                    <a:pt x="33600" y="106543"/>
                    <a:pt x="28266" y="115747"/>
                    <a:pt x="20062" y="121974"/>
                  </a:cubicBezTo>
                  <a:cubicBezTo>
                    <a:pt x="23811" y="122687"/>
                    <a:pt x="27710" y="123160"/>
                    <a:pt x="31562" y="123160"/>
                  </a:cubicBezTo>
                  <a:cubicBezTo>
                    <a:pt x="37486" y="123160"/>
                    <a:pt x="43300" y="122042"/>
                    <a:pt x="48292" y="118962"/>
                  </a:cubicBezTo>
                  <a:cubicBezTo>
                    <a:pt x="54626" y="115033"/>
                    <a:pt x="58793" y="108460"/>
                    <a:pt x="62365" y="101924"/>
                  </a:cubicBezTo>
                  <a:cubicBezTo>
                    <a:pt x="65127" y="96864"/>
                    <a:pt x="67663" y="91696"/>
                    <a:pt x="70140" y="86493"/>
                  </a:cubicBezTo>
                  <a:lnTo>
                    <a:pt x="70140" y="86493"/>
                  </a:lnTo>
                  <a:cubicBezTo>
                    <a:pt x="69521" y="89494"/>
                    <a:pt x="68818" y="92494"/>
                    <a:pt x="68021" y="95459"/>
                  </a:cubicBezTo>
                  <a:cubicBezTo>
                    <a:pt x="65235" y="105793"/>
                    <a:pt x="61365" y="115830"/>
                    <a:pt x="56376" y="125296"/>
                  </a:cubicBezTo>
                  <a:cubicBezTo>
                    <a:pt x="55388" y="127189"/>
                    <a:pt x="54340" y="129058"/>
                    <a:pt x="53257" y="130904"/>
                  </a:cubicBezTo>
                  <a:cubicBezTo>
                    <a:pt x="50236" y="129299"/>
                    <a:pt x="46787" y="128675"/>
                    <a:pt x="43355" y="128675"/>
                  </a:cubicBezTo>
                  <a:cubicBezTo>
                    <a:pt x="42661" y="128675"/>
                    <a:pt x="41968" y="128701"/>
                    <a:pt x="41279" y="128749"/>
                  </a:cubicBezTo>
                  <a:cubicBezTo>
                    <a:pt x="32635" y="129344"/>
                    <a:pt x="24503" y="133356"/>
                    <a:pt x="17717" y="138738"/>
                  </a:cubicBezTo>
                  <a:cubicBezTo>
                    <a:pt x="10942" y="144131"/>
                    <a:pt x="5370" y="150858"/>
                    <a:pt x="0" y="157657"/>
                  </a:cubicBezTo>
                  <a:cubicBezTo>
                    <a:pt x="17788" y="153585"/>
                    <a:pt x="36326" y="148644"/>
                    <a:pt x="49780" y="136440"/>
                  </a:cubicBezTo>
                  <a:lnTo>
                    <a:pt x="49780" y="136440"/>
                  </a:lnTo>
                  <a:cubicBezTo>
                    <a:pt x="44851" y="143822"/>
                    <a:pt x="39005" y="150597"/>
                    <a:pt x="32028" y="156085"/>
                  </a:cubicBezTo>
                  <a:cubicBezTo>
                    <a:pt x="30695" y="157133"/>
                    <a:pt x="29325" y="158121"/>
                    <a:pt x="27920" y="159062"/>
                  </a:cubicBezTo>
                  <a:cubicBezTo>
                    <a:pt x="27601" y="159281"/>
                    <a:pt x="27792" y="159751"/>
                    <a:pt x="28093" y="159751"/>
                  </a:cubicBezTo>
                  <a:cubicBezTo>
                    <a:pt x="28151" y="159751"/>
                    <a:pt x="28214" y="159733"/>
                    <a:pt x="28278" y="159693"/>
                  </a:cubicBezTo>
                  <a:cubicBezTo>
                    <a:pt x="39398" y="152347"/>
                    <a:pt x="48054" y="141917"/>
                    <a:pt x="54745" y="130487"/>
                  </a:cubicBezTo>
                  <a:cubicBezTo>
                    <a:pt x="56412" y="127653"/>
                    <a:pt x="57960" y="124748"/>
                    <a:pt x="59412" y="121795"/>
                  </a:cubicBezTo>
                  <a:lnTo>
                    <a:pt x="59412" y="121795"/>
                  </a:lnTo>
                  <a:cubicBezTo>
                    <a:pt x="55995" y="132559"/>
                    <a:pt x="51876" y="142548"/>
                    <a:pt x="47030" y="152954"/>
                  </a:cubicBezTo>
                  <a:cubicBezTo>
                    <a:pt x="42244" y="163241"/>
                    <a:pt x="37945" y="174135"/>
                    <a:pt x="38041" y="185482"/>
                  </a:cubicBezTo>
                  <a:cubicBezTo>
                    <a:pt x="43994" y="180231"/>
                    <a:pt x="50018" y="174873"/>
                    <a:pt x="54257" y="168170"/>
                  </a:cubicBezTo>
                  <a:cubicBezTo>
                    <a:pt x="58900" y="160824"/>
                    <a:pt x="61163" y="152156"/>
                    <a:pt x="61829" y="143489"/>
                  </a:cubicBezTo>
                  <a:cubicBezTo>
                    <a:pt x="62449" y="135392"/>
                    <a:pt x="61746" y="127260"/>
                    <a:pt x="60651" y="119212"/>
                  </a:cubicBezTo>
                  <a:cubicBezTo>
                    <a:pt x="63568" y="112961"/>
                    <a:pt x="66032" y="106496"/>
                    <a:pt x="68033" y="99900"/>
                  </a:cubicBezTo>
                  <a:cubicBezTo>
                    <a:pt x="69545" y="94935"/>
                    <a:pt x="70795" y="89875"/>
                    <a:pt x="71783" y="84779"/>
                  </a:cubicBezTo>
                  <a:lnTo>
                    <a:pt x="71783" y="84779"/>
                  </a:lnTo>
                  <a:cubicBezTo>
                    <a:pt x="70569" y="93399"/>
                    <a:pt x="67735" y="109365"/>
                    <a:pt x="68140" y="112997"/>
                  </a:cubicBezTo>
                  <a:cubicBezTo>
                    <a:pt x="69295" y="123474"/>
                    <a:pt x="71569" y="133809"/>
                    <a:pt x="72712" y="144286"/>
                  </a:cubicBezTo>
                  <a:cubicBezTo>
                    <a:pt x="72771" y="144822"/>
                    <a:pt x="72807" y="145394"/>
                    <a:pt x="72783" y="145953"/>
                  </a:cubicBezTo>
                  <a:cubicBezTo>
                    <a:pt x="72390" y="146894"/>
                    <a:pt x="72676" y="147287"/>
                    <a:pt x="72247" y="148215"/>
                  </a:cubicBezTo>
                  <a:cubicBezTo>
                    <a:pt x="73521" y="146798"/>
                    <a:pt x="75498" y="143215"/>
                    <a:pt x="75545" y="142084"/>
                  </a:cubicBezTo>
                  <a:cubicBezTo>
                    <a:pt x="81153" y="128939"/>
                    <a:pt x="80963" y="118354"/>
                    <a:pt x="80201" y="104079"/>
                  </a:cubicBezTo>
                  <a:cubicBezTo>
                    <a:pt x="79760" y="95780"/>
                    <a:pt x="78022" y="87160"/>
                    <a:pt x="72878" y="80695"/>
                  </a:cubicBezTo>
                  <a:cubicBezTo>
                    <a:pt x="72878" y="80671"/>
                    <a:pt x="72890" y="80659"/>
                    <a:pt x="72902" y="80647"/>
                  </a:cubicBezTo>
                  <a:cubicBezTo>
                    <a:pt x="72878" y="80647"/>
                    <a:pt x="72866" y="80647"/>
                    <a:pt x="72843" y="80659"/>
                  </a:cubicBezTo>
                  <a:cubicBezTo>
                    <a:pt x="72759" y="80552"/>
                    <a:pt x="72664" y="80445"/>
                    <a:pt x="72581" y="80326"/>
                  </a:cubicBezTo>
                  <a:cubicBezTo>
                    <a:pt x="73247" y="76278"/>
                    <a:pt x="73759" y="72194"/>
                    <a:pt x="74117" y="68110"/>
                  </a:cubicBezTo>
                  <a:cubicBezTo>
                    <a:pt x="74581" y="62752"/>
                    <a:pt x="74771" y="57371"/>
                    <a:pt x="74688" y="51989"/>
                  </a:cubicBezTo>
                  <a:lnTo>
                    <a:pt x="74688" y="51989"/>
                  </a:lnTo>
                  <a:cubicBezTo>
                    <a:pt x="81320" y="69384"/>
                    <a:pt x="94607" y="84255"/>
                    <a:pt x="111359" y="92447"/>
                  </a:cubicBezTo>
                  <a:cubicBezTo>
                    <a:pt x="108073" y="82850"/>
                    <a:pt x="103966" y="73456"/>
                    <a:pt x="98286" y="65050"/>
                  </a:cubicBezTo>
                  <a:cubicBezTo>
                    <a:pt x="95119" y="60347"/>
                    <a:pt x="91440" y="55966"/>
                    <a:pt x="87261" y="52144"/>
                  </a:cubicBezTo>
                  <a:cubicBezTo>
                    <a:pt x="83927" y="49108"/>
                    <a:pt x="78879" y="44083"/>
                    <a:pt x="74581" y="42690"/>
                  </a:cubicBezTo>
                  <a:lnTo>
                    <a:pt x="74331" y="43274"/>
                  </a:lnTo>
                  <a:cubicBezTo>
                    <a:pt x="74164" y="40750"/>
                    <a:pt x="73938" y="38226"/>
                    <a:pt x="73640" y="35701"/>
                  </a:cubicBezTo>
                  <a:cubicBezTo>
                    <a:pt x="72402" y="24938"/>
                    <a:pt x="70080" y="14365"/>
                    <a:pt x="66651" y="4090"/>
                  </a:cubicBezTo>
                  <a:cubicBezTo>
                    <a:pt x="66223" y="2816"/>
                    <a:pt x="65770" y="1566"/>
                    <a:pt x="65282" y="316"/>
                  </a:cubicBezTo>
                  <a:cubicBezTo>
                    <a:pt x="65195" y="98"/>
                    <a:pt x="64999" y="0"/>
                    <a:pt x="64810"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3"/>
            <p:cNvSpPr/>
            <p:nvPr/>
          </p:nvSpPr>
          <p:spPr>
            <a:xfrm>
              <a:off x="2411848" y="1602237"/>
              <a:ext cx="774625" cy="263425"/>
            </a:xfrm>
            <a:custGeom>
              <a:avLst/>
              <a:gdLst/>
              <a:ahLst/>
              <a:cxnLst/>
              <a:rect l="l" t="t" r="r" b="b"/>
              <a:pathLst>
                <a:path w="29303" h="9965" extrusionOk="0">
                  <a:moveTo>
                    <a:pt x="3352" y="1"/>
                  </a:moveTo>
                  <a:cubicBezTo>
                    <a:pt x="2496" y="1"/>
                    <a:pt x="1634" y="134"/>
                    <a:pt x="1037" y="712"/>
                  </a:cubicBezTo>
                  <a:cubicBezTo>
                    <a:pt x="1" y="1724"/>
                    <a:pt x="418" y="3593"/>
                    <a:pt x="1489" y="4546"/>
                  </a:cubicBezTo>
                  <a:cubicBezTo>
                    <a:pt x="2573" y="5510"/>
                    <a:pt x="4073" y="5808"/>
                    <a:pt x="5502" y="6058"/>
                  </a:cubicBezTo>
                  <a:cubicBezTo>
                    <a:pt x="12598" y="7332"/>
                    <a:pt x="19682" y="8606"/>
                    <a:pt x="26778" y="9880"/>
                  </a:cubicBezTo>
                  <a:cubicBezTo>
                    <a:pt x="27020" y="9925"/>
                    <a:pt x="27279" y="9964"/>
                    <a:pt x="27530" y="9964"/>
                  </a:cubicBezTo>
                  <a:cubicBezTo>
                    <a:pt x="27872" y="9964"/>
                    <a:pt x="28198" y="9892"/>
                    <a:pt x="28445" y="9666"/>
                  </a:cubicBezTo>
                  <a:cubicBezTo>
                    <a:pt x="29302" y="8856"/>
                    <a:pt x="28123" y="7534"/>
                    <a:pt x="27076" y="7010"/>
                  </a:cubicBezTo>
                  <a:cubicBezTo>
                    <a:pt x="23516" y="5236"/>
                    <a:pt x="19765" y="3855"/>
                    <a:pt x="15908" y="2891"/>
                  </a:cubicBezTo>
                  <a:cubicBezTo>
                    <a:pt x="12145" y="1272"/>
                    <a:pt x="8097" y="295"/>
                    <a:pt x="4001" y="22"/>
                  </a:cubicBezTo>
                  <a:cubicBezTo>
                    <a:pt x="3788" y="9"/>
                    <a:pt x="3570" y="1"/>
                    <a:pt x="335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3"/>
            <p:cNvSpPr/>
            <p:nvPr/>
          </p:nvSpPr>
          <p:spPr>
            <a:xfrm>
              <a:off x="6031650" y="3960022"/>
              <a:ext cx="619451" cy="647922"/>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2">
  <p:cSld name="CUSTOM_10">
    <p:spTree>
      <p:nvGrpSpPr>
        <p:cNvPr id="1" name="Shape 164"/>
        <p:cNvGrpSpPr/>
        <p:nvPr/>
      </p:nvGrpSpPr>
      <p:grpSpPr>
        <a:xfrm>
          <a:off x="0" y="0"/>
          <a:ext cx="0" cy="0"/>
          <a:chOff x="0" y="0"/>
          <a:chExt cx="0" cy="0"/>
        </a:xfrm>
      </p:grpSpPr>
      <p:grpSp>
        <p:nvGrpSpPr>
          <p:cNvPr id="165" name="Google Shape;165;p14"/>
          <p:cNvGrpSpPr/>
          <p:nvPr/>
        </p:nvGrpSpPr>
        <p:grpSpPr>
          <a:xfrm>
            <a:off x="158487" y="-362375"/>
            <a:ext cx="8855689" cy="6554325"/>
            <a:chOff x="-432800" y="-296625"/>
            <a:chExt cx="8274025" cy="6554325"/>
          </a:xfrm>
        </p:grpSpPr>
        <p:sp>
          <p:nvSpPr>
            <p:cNvPr id="166" name="Google Shape;166;p14"/>
            <p:cNvSpPr/>
            <p:nvPr/>
          </p:nvSpPr>
          <p:spPr>
            <a:xfrm>
              <a:off x="955475" y="3569025"/>
              <a:ext cx="5971000" cy="2688675"/>
            </a:xfrm>
            <a:custGeom>
              <a:avLst/>
              <a:gdLst/>
              <a:ahLst/>
              <a:cxnLst/>
              <a:rect l="l" t="t" r="r" b="b"/>
              <a:pathLst>
                <a:path w="238840" h="107547" extrusionOk="0">
                  <a:moveTo>
                    <a:pt x="118345" y="1"/>
                  </a:moveTo>
                  <a:cubicBezTo>
                    <a:pt x="115832" y="1"/>
                    <a:pt x="113308" y="177"/>
                    <a:pt x="110823" y="441"/>
                  </a:cubicBezTo>
                  <a:cubicBezTo>
                    <a:pt x="92452" y="2405"/>
                    <a:pt x="73866" y="9382"/>
                    <a:pt x="61853" y="23408"/>
                  </a:cubicBezTo>
                  <a:cubicBezTo>
                    <a:pt x="60246" y="25277"/>
                    <a:pt x="58746" y="27277"/>
                    <a:pt x="56745" y="28718"/>
                  </a:cubicBezTo>
                  <a:cubicBezTo>
                    <a:pt x="54150" y="30611"/>
                    <a:pt x="50935" y="31385"/>
                    <a:pt x="47839" y="32278"/>
                  </a:cubicBezTo>
                  <a:cubicBezTo>
                    <a:pt x="31992" y="36838"/>
                    <a:pt x="17324" y="45446"/>
                    <a:pt x="5596" y="57055"/>
                  </a:cubicBezTo>
                  <a:cubicBezTo>
                    <a:pt x="3501" y="59127"/>
                    <a:pt x="1417" y="61460"/>
                    <a:pt x="834" y="64353"/>
                  </a:cubicBezTo>
                  <a:cubicBezTo>
                    <a:pt x="0" y="68521"/>
                    <a:pt x="2655" y="72783"/>
                    <a:pt x="6239" y="75057"/>
                  </a:cubicBezTo>
                  <a:cubicBezTo>
                    <a:pt x="9835" y="77319"/>
                    <a:pt x="14180" y="78010"/>
                    <a:pt x="18407" y="78450"/>
                  </a:cubicBezTo>
                  <a:cubicBezTo>
                    <a:pt x="41374" y="80891"/>
                    <a:pt x="64806" y="77998"/>
                    <a:pt x="87511" y="82201"/>
                  </a:cubicBezTo>
                  <a:cubicBezTo>
                    <a:pt x="105847" y="85594"/>
                    <a:pt x="123004" y="93488"/>
                    <a:pt x="140851" y="98893"/>
                  </a:cubicBezTo>
                  <a:cubicBezTo>
                    <a:pt x="158532" y="104251"/>
                    <a:pt x="176963" y="107168"/>
                    <a:pt x="195453" y="107525"/>
                  </a:cubicBezTo>
                  <a:cubicBezTo>
                    <a:pt x="196136" y="107539"/>
                    <a:pt x="196825" y="107547"/>
                    <a:pt x="197515" y="107547"/>
                  </a:cubicBezTo>
                  <a:cubicBezTo>
                    <a:pt x="203663" y="107547"/>
                    <a:pt x="210016" y="106894"/>
                    <a:pt x="214908" y="103287"/>
                  </a:cubicBezTo>
                  <a:cubicBezTo>
                    <a:pt x="221885" y="98155"/>
                    <a:pt x="219563" y="90273"/>
                    <a:pt x="218408" y="82987"/>
                  </a:cubicBezTo>
                  <a:lnTo>
                    <a:pt x="218408" y="82987"/>
                  </a:lnTo>
                  <a:cubicBezTo>
                    <a:pt x="220799" y="83682"/>
                    <a:pt x="223074" y="84068"/>
                    <a:pt x="225153" y="84068"/>
                  </a:cubicBezTo>
                  <a:cubicBezTo>
                    <a:pt x="230581" y="84068"/>
                    <a:pt x="234670" y="81441"/>
                    <a:pt x="235970" y="74855"/>
                  </a:cubicBezTo>
                  <a:cubicBezTo>
                    <a:pt x="236899" y="70164"/>
                    <a:pt x="238839" y="65258"/>
                    <a:pt x="238435" y="60436"/>
                  </a:cubicBezTo>
                  <a:cubicBezTo>
                    <a:pt x="237994" y="55150"/>
                    <a:pt x="234779" y="50709"/>
                    <a:pt x="231720" y="46577"/>
                  </a:cubicBezTo>
                  <a:cubicBezTo>
                    <a:pt x="226505" y="39529"/>
                    <a:pt x="221016" y="32254"/>
                    <a:pt x="213265" y="28170"/>
                  </a:cubicBezTo>
                  <a:cubicBezTo>
                    <a:pt x="205828" y="24245"/>
                    <a:pt x="197390" y="23754"/>
                    <a:pt x="188807" y="23754"/>
                  </a:cubicBezTo>
                  <a:cubicBezTo>
                    <a:pt x="185943" y="23754"/>
                    <a:pt x="183063" y="23808"/>
                    <a:pt x="180198" y="23808"/>
                  </a:cubicBezTo>
                  <a:cubicBezTo>
                    <a:pt x="171677" y="23808"/>
                    <a:pt x="163295" y="23325"/>
                    <a:pt x="155889" y="19479"/>
                  </a:cubicBezTo>
                  <a:cubicBezTo>
                    <a:pt x="147233" y="14978"/>
                    <a:pt x="141101" y="6382"/>
                    <a:pt x="132148" y="2501"/>
                  </a:cubicBezTo>
                  <a:cubicBezTo>
                    <a:pt x="127810" y="632"/>
                    <a:pt x="123096" y="1"/>
                    <a:pt x="118345"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4"/>
            <p:cNvSpPr/>
            <p:nvPr/>
          </p:nvSpPr>
          <p:spPr>
            <a:xfrm>
              <a:off x="1028050" y="-296625"/>
              <a:ext cx="4468475" cy="3014075"/>
            </a:xfrm>
            <a:custGeom>
              <a:avLst/>
              <a:gdLst/>
              <a:ahLst/>
              <a:cxnLst/>
              <a:rect l="l" t="t" r="r" b="b"/>
              <a:pathLst>
                <a:path w="178739" h="120563" extrusionOk="0">
                  <a:moveTo>
                    <a:pt x="98979" y="0"/>
                  </a:moveTo>
                  <a:lnTo>
                    <a:pt x="98979" y="0"/>
                  </a:lnTo>
                  <a:cubicBezTo>
                    <a:pt x="88978" y="1679"/>
                    <a:pt x="79048" y="4179"/>
                    <a:pt x="69820" y="8406"/>
                  </a:cubicBezTo>
                  <a:cubicBezTo>
                    <a:pt x="64665" y="10763"/>
                    <a:pt x="59736" y="13669"/>
                    <a:pt x="55271" y="17169"/>
                  </a:cubicBezTo>
                  <a:cubicBezTo>
                    <a:pt x="51735" y="19955"/>
                    <a:pt x="45948" y="24110"/>
                    <a:pt x="43865" y="28135"/>
                  </a:cubicBezTo>
                  <a:lnTo>
                    <a:pt x="44401" y="28468"/>
                  </a:lnTo>
                  <a:cubicBezTo>
                    <a:pt x="41888" y="28218"/>
                    <a:pt x="39352" y="28039"/>
                    <a:pt x="36828" y="27908"/>
                  </a:cubicBezTo>
                  <a:cubicBezTo>
                    <a:pt x="34192" y="27778"/>
                    <a:pt x="31556" y="27712"/>
                    <a:pt x="28923" y="27712"/>
                  </a:cubicBezTo>
                  <a:cubicBezTo>
                    <a:pt x="20745" y="27712"/>
                    <a:pt x="12587" y="28344"/>
                    <a:pt x="4491" y="29623"/>
                  </a:cubicBezTo>
                  <a:cubicBezTo>
                    <a:pt x="3169" y="29825"/>
                    <a:pt x="1860" y="30075"/>
                    <a:pt x="550" y="30349"/>
                  </a:cubicBezTo>
                  <a:cubicBezTo>
                    <a:pt x="1" y="30475"/>
                    <a:pt x="23" y="31294"/>
                    <a:pt x="565" y="31294"/>
                  </a:cubicBezTo>
                  <a:cubicBezTo>
                    <a:pt x="587" y="31294"/>
                    <a:pt x="610" y="31293"/>
                    <a:pt x="633" y="31290"/>
                  </a:cubicBezTo>
                  <a:cubicBezTo>
                    <a:pt x="5003" y="30706"/>
                    <a:pt x="9361" y="30135"/>
                    <a:pt x="13742" y="29742"/>
                  </a:cubicBezTo>
                  <a:cubicBezTo>
                    <a:pt x="15980" y="43053"/>
                    <a:pt x="21910" y="55733"/>
                    <a:pt x="30732" y="65949"/>
                  </a:cubicBezTo>
                  <a:cubicBezTo>
                    <a:pt x="35530" y="71509"/>
                    <a:pt x="41138" y="76331"/>
                    <a:pt x="45817" y="81998"/>
                  </a:cubicBezTo>
                  <a:cubicBezTo>
                    <a:pt x="43948" y="76307"/>
                    <a:pt x="43877" y="70211"/>
                    <a:pt x="42746" y="64330"/>
                  </a:cubicBezTo>
                  <a:cubicBezTo>
                    <a:pt x="39852" y="49435"/>
                    <a:pt x="29589" y="36183"/>
                    <a:pt x="15957" y="29563"/>
                  </a:cubicBezTo>
                  <a:cubicBezTo>
                    <a:pt x="16147" y="29540"/>
                    <a:pt x="16349" y="29528"/>
                    <a:pt x="16540" y="29516"/>
                  </a:cubicBezTo>
                  <a:cubicBezTo>
                    <a:pt x="20520" y="29224"/>
                    <a:pt x="24507" y="29084"/>
                    <a:pt x="28491" y="29084"/>
                  </a:cubicBezTo>
                  <a:cubicBezTo>
                    <a:pt x="29882" y="29084"/>
                    <a:pt x="31272" y="29101"/>
                    <a:pt x="32661" y="29135"/>
                  </a:cubicBezTo>
                  <a:cubicBezTo>
                    <a:pt x="35864" y="29206"/>
                    <a:pt x="39055" y="29385"/>
                    <a:pt x="42246" y="29659"/>
                  </a:cubicBezTo>
                  <a:cubicBezTo>
                    <a:pt x="42222" y="29813"/>
                    <a:pt x="42210" y="29980"/>
                    <a:pt x="42198" y="30147"/>
                  </a:cubicBezTo>
                  <a:cubicBezTo>
                    <a:pt x="42007" y="33099"/>
                    <a:pt x="43246" y="36028"/>
                    <a:pt x="44567" y="38731"/>
                  </a:cubicBezTo>
                  <a:cubicBezTo>
                    <a:pt x="53223" y="56364"/>
                    <a:pt x="66427" y="71747"/>
                    <a:pt x="82560" y="82963"/>
                  </a:cubicBezTo>
                  <a:cubicBezTo>
                    <a:pt x="83490" y="83598"/>
                    <a:pt x="84521" y="84252"/>
                    <a:pt x="85625" y="84252"/>
                  </a:cubicBezTo>
                  <a:cubicBezTo>
                    <a:pt x="85722" y="84252"/>
                    <a:pt x="85820" y="84247"/>
                    <a:pt x="85918" y="84237"/>
                  </a:cubicBezTo>
                  <a:cubicBezTo>
                    <a:pt x="80560" y="67592"/>
                    <a:pt x="71368" y="52185"/>
                    <a:pt x="59260" y="39565"/>
                  </a:cubicBezTo>
                  <a:cubicBezTo>
                    <a:pt x="55854" y="36017"/>
                    <a:pt x="52104" y="32623"/>
                    <a:pt x="47758" y="30409"/>
                  </a:cubicBezTo>
                  <a:cubicBezTo>
                    <a:pt x="48020" y="30373"/>
                    <a:pt x="48282" y="30337"/>
                    <a:pt x="48544" y="30313"/>
                  </a:cubicBezTo>
                  <a:cubicBezTo>
                    <a:pt x="53926" y="30968"/>
                    <a:pt x="59272" y="31897"/>
                    <a:pt x="64558" y="33088"/>
                  </a:cubicBezTo>
                  <a:cubicBezTo>
                    <a:pt x="70201" y="34362"/>
                    <a:pt x="75785" y="35945"/>
                    <a:pt x="81262" y="37838"/>
                  </a:cubicBezTo>
                  <a:cubicBezTo>
                    <a:pt x="82786" y="49506"/>
                    <a:pt x="86704" y="61627"/>
                    <a:pt x="93847" y="70878"/>
                  </a:cubicBezTo>
                  <a:cubicBezTo>
                    <a:pt x="100146" y="79022"/>
                    <a:pt x="108349" y="85796"/>
                    <a:pt x="113135" y="94917"/>
                  </a:cubicBezTo>
                  <a:cubicBezTo>
                    <a:pt x="116481" y="85820"/>
                    <a:pt x="118469" y="75545"/>
                    <a:pt x="114790" y="66580"/>
                  </a:cubicBezTo>
                  <a:cubicBezTo>
                    <a:pt x="111969" y="59686"/>
                    <a:pt x="106170" y="54483"/>
                    <a:pt x="100300" y="49887"/>
                  </a:cubicBezTo>
                  <a:cubicBezTo>
                    <a:pt x="95764" y="46339"/>
                    <a:pt x="91085" y="42994"/>
                    <a:pt x="86358" y="39696"/>
                  </a:cubicBezTo>
                  <a:lnTo>
                    <a:pt x="86358" y="39696"/>
                  </a:lnTo>
                  <a:cubicBezTo>
                    <a:pt x="89216" y="40803"/>
                    <a:pt x="92049" y="41982"/>
                    <a:pt x="94847" y="43256"/>
                  </a:cubicBezTo>
                  <a:cubicBezTo>
                    <a:pt x="104587" y="47697"/>
                    <a:pt x="113850" y="53161"/>
                    <a:pt x="122375" y="59638"/>
                  </a:cubicBezTo>
                  <a:cubicBezTo>
                    <a:pt x="124065" y="60924"/>
                    <a:pt x="125744" y="62258"/>
                    <a:pt x="127387" y="63639"/>
                  </a:cubicBezTo>
                  <a:cubicBezTo>
                    <a:pt x="124899" y="66901"/>
                    <a:pt x="123684" y="71009"/>
                    <a:pt x="123291" y="75105"/>
                  </a:cubicBezTo>
                  <a:cubicBezTo>
                    <a:pt x="122470" y="83725"/>
                    <a:pt x="125089" y="92404"/>
                    <a:pt x="129292" y="99977"/>
                  </a:cubicBezTo>
                  <a:cubicBezTo>
                    <a:pt x="133495" y="107549"/>
                    <a:pt x="139222" y="114145"/>
                    <a:pt x="145056" y="120563"/>
                  </a:cubicBezTo>
                  <a:cubicBezTo>
                    <a:pt x="143961" y="102346"/>
                    <a:pt x="142115" y="83249"/>
                    <a:pt x="132281" y="67973"/>
                  </a:cubicBezTo>
                  <a:lnTo>
                    <a:pt x="132281" y="67973"/>
                  </a:lnTo>
                  <a:cubicBezTo>
                    <a:pt x="138758" y="74045"/>
                    <a:pt x="144485" y="80915"/>
                    <a:pt x="148759" y="88702"/>
                  </a:cubicBezTo>
                  <a:cubicBezTo>
                    <a:pt x="149569" y="90190"/>
                    <a:pt x="150319" y="91702"/>
                    <a:pt x="151021" y="93250"/>
                  </a:cubicBezTo>
                  <a:cubicBezTo>
                    <a:pt x="151090" y="93400"/>
                    <a:pt x="151221" y="93464"/>
                    <a:pt x="151351" y="93464"/>
                  </a:cubicBezTo>
                  <a:cubicBezTo>
                    <a:pt x="151582" y="93464"/>
                    <a:pt x="151809" y="93266"/>
                    <a:pt x="151688" y="93000"/>
                  </a:cubicBezTo>
                  <a:cubicBezTo>
                    <a:pt x="146282" y="80832"/>
                    <a:pt x="137400" y="70568"/>
                    <a:pt x="127232" y="62103"/>
                  </a:cubicBezTo>
                  <a:cubicBezTo>
                    <a:pt x="124708" y="59996"/>
                    <a:pt x="122089" y="57984"/>
                    <a:pt x="119410" y="56067"/>
                  </a:cubicBezTo>
                  <a:lnTo>
                    <a:pt x="119410" y="56067"/>
                  </a:lnTo>
                  <a:cubicBezTo>
                    <a:pt x="129483" y="61210"/>
                    <a:pt x="138650" y="66913"/>
                    <a:pt x="148128" y="73402"/>
                  </a:cubicBezTo>
                  <a:cubicBezTo>
                    <a:pt x="157486" y="79808"/>
                    <a:pt x="167535" y="85820"/>
                    <a:pt x="178739" y="87594"/>
                  </a:cubicBezTo>
                  <a:cubicBezTo>
                    <a:pt x="174524" y="80867"/>
                    <a:pt x="170238" y="74045"/>
                    <a:pt x="164320" y="68771"/>
                  </a:cubicBezTo>
                  <a:cubicBezTo>
                    <a:pt x="157831" y="62972"/>
                    <a:pt x="149652" y="59329"/>
                    <a:pt x="141210" y="57245"/>
                  </a:cubicBezTo>
                  <a:cubicBezTo>
                    <a:pt x="133328" y="55305"/>
                    <a:pt x="125196" y="54674"/>
                    <a:pt x="117076" y="54424"/>
                  </a:cubicBezTo>
                  <a:cubicBezTo>
                    <a:pt x="111385" y="50518"/>
                    <a:pt x="105408" y="47030"/>
                    <a:pt x="99241" y="43970"/>
                  </a:cubicBezTo>
                  <a:cubicBezTo>
                    <a:pt x="94585" y="41672"/>
                    <a:pt x="89799" y="39612"/>
                    <a:pt x="84929" y="37791"/>
                  </a:cubicBezTo>
                  <a:lnTo>
                    <a:pt x="84929" y="37791"/>
                  </a:lnTo>
                  <a:cubicBezTo>
                    <a:pt x="93240" y="40410"/>
                    <a:pt x="108516" y="45815"/>
                    <a:pt x="112159" y="46018"/>
                  </a:cubicBezTo>
                  <a:cubicBezTo>
                    <a:pt x="122696" y="46589"/>
                    <a:pt x="133257" y="46042"/>
                    <a:pt x="143782" y="46637"/>
                  </a:cubicBezTo>
                  <a:cubicBezTo>
                    <a:pt x="144318" y="46661"/>
                    <a:pt x="144889" y="46720"/>
                    <a:pt x="145437" y="46839"/>
                  </a:cubicBezTo>
                  <a:cubicBezTo>
                    <a:pt x="146306" y="47387"/>
                    <a:pt x="146747" y="47161"/>
                    <a:pt x="147592" y="47744"/>
                  </a:cubicBezTo>
                  <a:cubicBezTo>
                    <a:pt x="146401" y="46244"/>
                    <a:pt x="143187" y="43708"/>
                    <a:pt x="142079" y="43470"/>
                  </a:cubicBezTo>
                  <a:cubicBezTo>
                    <a:pt x="130030" y="35778"/>
                    <a:pt x="119565" y="34242"/>
                    <a:pt x="105349" y="32647"/>
                  </a:cubicBezTo>
                  <a:cubicBezTo>
                    <a:pt x="102943" y="32380"/>
                    <a:pt x="100491" y="32215"/>
                    <a:pt x="98045" y="32215"/>
                  </a:cubicBezTo>
                  <a:cubicBezTo>
                    <a:pt x="92102" y="32215"/>
                    <a:pt x="86195" y="33189"/>
                    <a:pt x="81084" y="36040"/>
                  </a:cubicBezTo>
                  <a:cubicBezTo>
                    <a:pt x="81060" y="36028"/>
                    <a:pt x="81048" y="36017"/>
                    <a:pt x="81036" y="36017"/>
                  </a:cubicBezTo>
                  <a:cubicBezTo>
                    <a:pt x="81036" y="36028"/>
                    <a:pt x="81036" y="36052"/>
                    <a:pt x="81036" y="36064"/>
                  </a:cubicBezTo>
                  <a:cubicBezTo>
                    <a:pt x="80917" y="36136"/>
                    <a:pt x="80798" y="36207"/>
                    <a:pt x="80679" y="36278"/>
                  </a:cubicBezTo>
                  <a:cubicBezTo>
                    <a:pt x="76786" y="34945"/>
                    <a:pt x="72845" y="33778"/>
                    <a:pt x="68868" y="32754"/>
                  </a:cubicBezTo>
                  <a:cubicBezTo>
                    <a:pt x="63653" y="31421"/>
                    <a:pt x="58379" y="30349"/>
                    <a:pt x="53068" y="29540"/>
                  </a:cubicBezTo>
                  <a:cubicBezTo>
                    <a:pt x="71321" y="25861"/>
                    <a:pt x="88168" y="15193"/>
                    <a:pt x="9897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4"/>
            <p:cNvSpPr/>
            <p:nvPr/>
          </p:nvSpPr>
          <p:spPr>
            <a:xfrm>
              <a:off x="5354825" y="2330175"/>
              <a:ext cx="2486400" cy="1321625"/>
            </a:xfrm>
            <a:custGeom>
              <a:avLst/>
              <a:gdLst/>
              <a:ahLst/>
              <a:cxnLst/>
              <a:rect l="l" t="t" r="r" b="b"/>
              <a:pathLst>
                <a:path w="99456" h="52865" extrusionOk="0">
                  <a:moveTo>
                    <a:pt x="64092" y="1"/>
                  </a:moveTo>
                  <a:cubicBezTo>
                    <a:pt x="66497" y="2168"/>
                    <a:pt x="68164" y="5025"/>
                    <a:pt x="70283" y="7490"/>
                  </a:cubicBezTo>
                  <a:cubicBezTo>
                    <a:pt x="75273" y="13301"/>
                    <a:pt x="82887" y="16725"/>
                    <a:pt x="90527" y="16725"/>
                  </a:cubicBezTo>
                  <a:cubicBezTo>
                    <a:pt x="91090" y="16725"/>
                    <a:pt x="91652" y="16707"/>
                    <a:pt x="92214" y="16669"/>
                  </a:cubicBezTo>
                  <a:lnTo>
                    <a:pt x="92214" y="16669"/>
                  </a:lnTo>
                  <a:cubicBezTo>
                    <a:pt x="92131" y="16729"/>
                    <a:pt x="92048" y="16788"/>
                    <a:pt x="91952" y="16848"/>
                  </a:cubicBezTo>
                  <a:cubicBezTo>
                    <a:pt x="89535" y="18467"/>
                    <a:pt x="87035" y="19979"/>
                    <a:pt x="84463" y="21360"/>
                  </a:cubicBezTo>
                  <a:cubicBezTo>
                    <a:pt x="82939" y="22182"/>
                    <a:pt x="81392" y="22956"/>
                    <a:pt x="79820" y="23682"/>
                  </a:cubicBezTo>
                  <a:cubicBezTo>
                    <a:pt x="79784" y="23599"/>
                    <a:pt x="79749" y="23515"/>
                    <a:pt x="79713" y="23444"/>
                  </a:cubicBezTo>
                  <a:cubicBezTo>
                    <a:pt x="79010" y="21991"/>
                    <a:pt x="77629" y="20944"/>
                    <a:pt x="76284" y="20027"/>
                  </a:cubicBezTo>
                  <a:cubicBezTo>
                    <a:pt x="67485" y="14050"/>
                    <a:pt x="57139" y="10347"/>
                    <a:pt x="46530" y="9407"/>
                  </a:cubicBezTo>
                  <a:cubicBezTo>
                    <a:pt x="46311" y="9387"/>
                    <a:pt x="46085" y="9370"/>
                    <a:pt x="45861" y="9370"/>
                  </a:cubicBezTo>
                  <a:cubicBezTo>
                    <a:pt x="45406" y="9370"/>
                    <a:pt x="44961" y="9441"/>
                    <a:pt x="44601" y="9704"/>
                  </a:cubicBezTo>
                  <a:cubicBezTo>
                    <a:pt x="51590" y="16110"/>
                    <a:pt x="60056" y="20884"/>
                    <a:pt x="69140" y="23575"/>
                  </a:cubicBezTo>
                  <a:cubicBezTo>
                    <a:pt x="71460" y="24266"/>
                    <a:pt x="73879" y="24819"/>
                    <a:pt x="76279" y="24819"/>
                  </a:cubicBezTo>
                  <a:cubicBezTo>
                    <a:pt x="76527" y="24819"/>
                    <a:pt x="76775" y="24814"/>
                    <a:pt x="77022" y="24801"/>
                  </a:cubicBezTo>
                  <a:lnTo>
                    <a:pt x="77022" y="24801"/>
                  </a:lnTo>
                  <a:cubicBezTo>
                    <a:pt x="76903" y="24897"/>
                    <a:pt x="76784" y="24980"/>
                    <a:pt x="76677" y="25063"/>
                  </a:cubicBezTo>
                  <a:cubicBezTo>
                    <a:pt x="73962" y="26194"/>
                    <a:pt x="71200" y="27194"/>
                    <a:pt x="68390" y="28052"/>
                  </a:cubicBezTo>
                  <a:cubicBezTo>
                    <a:pt x="65390" y="28968"/>
                    <a:pt x="62330" y="29719"/>
                    <a:pt x="59246" y="30302"/>
                  </a:cubicBezTo>
                  <a:cubicBezTo>
                    <a:pt x="55400" y="25218"/>
                    <a:pt x="50304" y="20551"/>
                    <a:pt x="44458" y="18122"/>
                  </a:cubicBezTo>
                  <a:cubicBezTo>
                    <a:pt x="39303" y="15967"/>
                    <a:pt x="33624" y="14979"/>
                    <a:pt x="28921" y="11978"/>
                  </a:cubicBezTo>
                  <a:lnTo>
                    <a:pt x="28921" y="11978"/>
                  </a:lnTo>
                  <a:cubicBezTo>
                    <a:pt x="29790" y="17157"/>
                    <a:pt x="31612" y="22527"/>
                    <a:pt x="35743" y="25766"/>
                  </a:cubicBezTo>
                  <a:cubicBezTo>
                    <a:pt x="38934" y="28254"/>
                    <a:pt x="43053" y="29135"/>
                    <a:pt x="47054" y="29730"/>
                  </a:cubicBezTo>
                  <a:cubicBezTo>
                    <a:pt x="50138" y="30183"/>
                    <a:pt x="53245" y="30504"/>
                    <a:pt x="56353" y="30790"/>
                  </a:cubicBezTo>
                  <a:cubicBezTo>
                    <a:pt x="54710" y="31040"/>
                    <a:pt x="53055" y="31243"/>
                    <a:pt x="51400" y="31385"/>
                  </a:cubicBezTo>
                  <a:cubicBezTo>
                    <a:pt x="48969" y="31606"/>
                    <a:pt x="46528" y="31719"/>
                    <a:pt x="44086" y="31719"/>
                  </a:cubicBezTo>
                  <a:cubicBezTo>
                    <a:pt x="40728" y="31719"/>
                    <a:pt x="37370" y="31505"/>
                    <a:pt x="34040" y="31064"/>
                  </a:cubicBezTo>
                  <a:cubicBezTo>
                    <a:pt x="32897" y="30909"/>
                    <a:pt x="31743" y="30731"/>
                    <a:pt x="30600" y="30528"/>
                  </a:cubicBezTo>
                  <a:cubicBezTo>
                    <a:pt x="30897" y="28314"/>
                    <a:pt x="30373" y="26063"/>
                    <a:pt x="29457" y="24027"/>
                  </a:cubicBezTo>
                  <a:cubicBezTo>
                    <a:pt x="27528" y="19753"/>
                    <a:pt x="23968" y="16360"/>
                    <a:pt x="19955" y="13931"/>
                  </a:cubicBezTo>
                  <a:cubicBezTo>
                    <a:pt x="15943" y="11490"/>
                    <a:pt x="11478" y="9919"/>
                    <a:pt x="7013" y="8466"/>
                  </a:cubicBezTo>
                  <a:lnTo>
                    <a:pt x="7013" y="8466"/>
                  </a:lnTo>
                  <a:cubicBezTo>
                    <a:pt x="12419" y="16741"/>
                    <a:pt x="18408" y="25242"/>
                    <a:pt x="27135" y="29802"/>
                  </a:cubicBezTo>
                  <a:cubicBezTo>
                    <a:pt x="22456" y="28671"/>
                    <a:pt x="17919" y="26980"/>
                    <a:pt x="13824" y="24456"/>
                  </a:cubicBezTo>
                  <a:cubicBezTo>
                    <a:pt x="13038" y="23968"/>
                    <a:pt x="12276" y="23456"/>
                    <a:pt x="11538" y="22920"/>
                  </a:cubicBezTo>
                  <a:cubicBezTo>
                    <a:pt x="11500" y="22894"/>
                    <a:pt x="11461" y="22882"/>
                    <a:pt x="11423" y="22882"/>
                  </a:cubicBezTo>
                  <a:cubicBezTo>
                    <a:pt x="11258" y="22882"/>
                    <a:pt x="11123" y="23101"/>
                    <a:pt x="11288" y="23218"/>
                  </a:cubicBezTo>
                  <a:cubicBezTo>
                    <a:pt x="17098" y="27504"/>
                    <a:pt x="24027" y="29945"/>
                    <a:pt x="31088" y="31207"/>
                  </a:cubicBezTo>
                  <a:cubicBezTo>
                    <a:pt x="32850" y="31516"/>
                    <a:pt x="34624" y="31766"/>
                    <a:pt x="36398" y="31957"/>
                  </a:cubicBezTo>
                  <a:cubicBezTo>
                    <a:pt x="34610" y="32037"/>
                    <a:pt x="32845" y="32074"/>
                    <a:pt x="31087" y="32074"/>
                  </a:cubicBezTo>
                  <a:cubicBezTo>
                    <a:pt x="26827" y="32074"/>
                    <a:pt x="22608" y="31855"/>
                    <a:pt x="18217" y="31493"/>
                  </a:cubicBezTo>
                  <a:cubicBezTo>
                    <a:pt x="16048" y="31315"/>
                    <a:pt x="13850" y="31183"/>
                    <a:pt x="11660" y="31183"/>
                  </a:cubicBezTo>
                  <a:cubicBezTo>
                    <a:pt x="7673" y="31183"/>
                    <a:pt x="3713" y="31622"/>
                    <a:pt x="0" y="33028"/>
                  </a:cubicBezTo>
                  <a:cubicBezTo>
                    <a:pt x="3787" y="35064"/>
                    <a:pt x="7632" y="37124"/>
                    <a:pt x="11835" y="38017"/>
                  </a:cubicBezTo>
                  <a:cubicBezTo>
                    <a:pt x="13529" y="38380"/>
                    <a:pt x="15254" y="38546"/>
                    <a:pt x="16983" y="38546"/>
                  </a:cubicBezTo>
                  <a:cubicBezTo>
                    <a:pt x="19957" y="38546"/>
                    <a:pt x="22945" y="38056"/>
                    <a:pt x="25813" y="37243"/>
                  </a:cubicBezTo>
                  <a:cubicBezTo>
                    <a:pt x="30040" y="36041"/>
                    <a:pt x="34052" y="34160"/>
                    <a:pt x="37934" y="32100"/>
                  </a:cubicBezTo>
                  <a:cubicBezTo>
                    <a:pt x="40095" y="32279"/>
                    <a:pt x="42263" y="32367"/>
                    <a:pt x="44431" y="32367"/>
                  </a:cubicBezTo>
                  <a:cubicBezTo>
                    <a:pt x="46002" y="32367"/>
                    <a:pt x="47572" y="32321"/>
                    <a:pt x="49138" y="32231"/>
                  </a:cubicBezTo>
                  <a:cubicBezTo>
                    <a:pt x="51947" y="32064"/>
                    <a:pt x="54757" y="31755"/>
                    <a:pt x="57531" y="31302"/>
                  </a:cubicBezTo>
                  <a:lnTo>
                    <a:pt x="57531" y="31302"/>
                  </a:lnTo>
                  <a:cubicBezTo>
                    <a:pt x="52924" y="32302"/>
                    <a:pt x="44268" y="33850"/>
                    <a:pt x="42506" y="34731"/>
                  </a:cubicBezTo>
                  <a:cubicBezTo>
                    <a:pt x="37386" y="37291"/>
                    <a:pt x="32564" y="40387"/>
                    <a:pt x="27444" y="42934"/>
                  </a:cubicBezTo>
                  <a:cubicBezTo>
                    <a:pt x="27182" y="43065"/>
                    <a:pt x="26897" y="43185"/>
                    <a:pt x="26611" y="43280"/>
                  </a:cubicBezTo>
                  <a:cubicBezTo>
                    <a:pt x="26583" y="43279"/>
                    <a:pt x="26557" y="43278"/>
                    <a:pt x="26531" y="43278"/>
                  </a:cubicBezTo>
                  <a:cubicBezTo>
                    <a:pt x="26096" y="43278"/>
                    <a:pt x="25918" y="43441"/>
                    <a:pt x="25508" y="43441"/>
                  </a:cubicBezTo>
                  <a:cubicBezTo>
                    <a:pt x="25462" y="43441"/>
                    <a:pt x="25413" y="43439"/>
                    <a:pt x="25361" y="43435"/>
                  </a:cubicBezTo>
                  <a:lnTo>
                    <a:pt x="25361" y="43435"/>
                  </a:lnTo>
                  <a:cubicBezTo>
                    <a:pt x="26132" y="43739"/>
                    <a:pt x="27689" y="44014"/>
                    <a:pt x="28579" y="44014"/>
                  </a:cubicBezTo>
                  <a:cubicBezTo>
                    <a:pt x="28802" y="44014"/>
                    <a:pt x="28983" y="43997"/>
                    <a:pt x="29099" y="43958"/>
                  </a:cubicBezTo>
                  <a:cubicBezTo>
                    <a:pt x="29729" y="43990"/>
                    <a:pt x="30342" y="44006"/>
                    <a:pt x="30942" y="44006"/>
                  </a:cubicBezTo>
                  <a:cubicBezTo>
                    <a:pt x="37720" y="44006"/>
                    <a:pt x="42763" y="42019"/>
                    <a:pt x="49304" y="39208"/>
                  </a:cubicBezTo>
                  <a:cubicBezTo>
                    <a:pt x="53436" y="37422"/>
                    <a:pt x="57496" y="34922"/>
                    <a:pt x="59817" y="31088"/>
                  </a:cubicBezTo>
                  <a:cubicBezTo>
                    <a:pt x="59829" y="31100"/>
                    <a:pt x="59841" y="31100"/>
                    <a:pt x="59841" y="31100"/>
                  </a:cubicBezTo>
                  <a:cubicBezTo>
                    <a:pt x="59841" y="31088"/>
                    <a:pt x="59829" y="31076"/>
                    <a:pt x="59829" y="31076"/>
                  </a:cubicBezTo>
                  <a:cubicBezTo>
                    <a:pt x="59865" y="31004"/>
                    <a:pt x="59901" y="30945"/>
                    <a:pt x="59948" y="30873"/>
                  </a:cubicBezTo>
                  <a:cubicBezTo>
                    <a:pt x="62127" y="30457"/>
                    <a:pt x="64306" y="29957"/>
                    <a:pt x="66449" y="29361"/>
                  </a:cubicBezTo>
                  <a:cubicBezTo>
                    <a:pt x="69259" y="28599"/>
                    <a:pt x="72033" y="27683"/>
                    <a:pt x="74748" y="26635"/>
                  </a:cubicBezTo>
                  <a:lnTo>
                    <a:pt x="74748" y="26635"/>
                  </a:lnTo>
                  <a:cubicBezTo>
                    <a:pt x="67152" y="33267"/>
                    <a:pt x="62080" y="42815"/>
                    <a:pt x="61056" y="52864"/>
                  </a:cubicBezTo>
                  <a:cubicBezTo>
                    <a:pt x="65318" y="49388"/>
                    <a:pt x="69319" y="45554"/>
                    <a:pt x="72533" y="41089"/>
                  </a:cubicBezTo>
                  <a:cubicBezTo>
                    <a:pt x="74331" y="38589"/>
                    <a:pt x="75867" y="35898"/>
                    <a:pt x="77034" y="33052"/>
                  </a:cubicBezTo>
                  <a:cubicBezTo>
                    <a:pt x="77951" y="30790"/>
                    <a:pt x="79558" y="27278"/>
                    <a:pt x="79463" y="24837"/>
                  </a:cubicBezTo>
                  <a:lnTo>
                    <a:pt x="79117" y="24813"/>
                  </a:lnTo>
                  <a:cubicBezTo>
                    <a:pt x="80368" y="24254"/>
                    <a:pt x="81618" y="23670"/>
                    <a:pt x="82844" y="23051"/>
                  </a:cubicBezTo>
                  <a:cubicBezTo>
                    <a:pt x="88083" y="20396"/>
                    <a:pt x="93012" y="17229"/>
                    <a:pt x="97608" y="13562"/>
                  </a:cubicBezTo>
                  <a:cubicBezTo>
                    <a:pt x="98167" y="13109"/>
                    <a:pt x="98727" y="12645"/>
                    <a:pt x="99263" y="12157"/>
                  </a:cubicBezTo>
                  <a:cubicBezTo>
                    <a:pt x="99456" y="11993"/>
                    <a:pt x="99321" y="11697"/>
                    <a:pt x="99124" y="11697"/>
                  </a:cubicBezTo>
                  <a:cubicBezTo>
                    <a:pt x="99077" y="11697"/>
                    <a:pt x="99027" y="11713"/>
                    <a:pt x="98977" y="11752"/>
                  </a:cubicBezTo>
                  <a:cubicBezTo>
                    <a:pt x="97072" y="13205"/>
                    <a:pt x="95167" y="14633"/>
                    <a:pt x="93214" y="15991"/>
                  </a:cubicBezTo>
                  <a:cubicBezTo>
                    <a:pt x="88583" y="10323"/>
                    <a:pt x="82392" y="5954"/>
                    <a:pt x="75498" y="3501"/>
                  </a:cubicBezTo>
                  <a:cubicBezTo>
                    <a:pt x="71748" y="2179"/>
                    <a:pt x="67818" y="1406"/>
                    <a:pt x="6409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4"/>
            <p:cNvSpPr/>
            <p:nvPr/>
          </p:nvSpPr>
          <p:spPr>
            <a:xfrm>
              <a:off x="6851150" y="3107650"/>
              <a:ext cx="25" cy="325"/>
            </a:xfrm>
            <a:custGeom>
              <a:avLst/>
              <a:gdLst/>
              <a:ahLst/>
              <a:cxnLst/>
              <a:rect l="l" t="t" r="r" b="b"/>
              <a:pathLst>
                <a:path w="1" h="13" extrusionOk="0">
                  <a:moveTo>
                    <a:pt x="0" y="1"/>
                  </a:moveTo>
                  <a:cubicBezTo>
                    <a:pt x="0" y="1"/>
                    <a:pt x="0" y="1"/>
                    <a:pt x="0" y="1"/>
                  </a:cubicBezTo>
                  <a:cubicBezTo>
                    <a:pt x="0" y="1"/>
                    <a:pt x="0" y="1"/>
                    <a:pt x="0" y="13"/>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4"/>
            <p:cNvSpPr/>
            <p:nvPr/>
          </p:nvSpPr>
          <p:spPr>
            <a:xfrm>
              <a:off x="-432800" y="1818500"/>
              <a:ext cx="2321450" cy="2031800"/>
            </a:xfrm>
            <a:custGeom>
              <a:avLst/>
              <a:gdLst/>
              <a:ahLst/>
              <a:cxnLst/>
              <a:rect l="l" t="t" r="r" b="b"/>
              <a:pathLst>
                <a:path w="92858" h="81272" extrusionOk="0">
                  <a:moveTo>
                    <a:pt x="58722" y="1"/>
                  </a:moveTo>
                  <a:cubicBezTo>
                    <a:pt x="51422" y="1"/>
                    <a:pt x="50584" y="16260"/>
                    <a:pt x="34540" y="22944"/>
                  </a:cubicBezTo>
                  <a:cubicBezTo>
                    <a:pt x="30303" y="24712"/>
                    <a:pt x="26743" y="25087"/>
                    <a:pt x="23614" y="25087"/>
                  </a:cubicBezTo>
                  <a:cubicBezTo>
                    <a:pt x="21304" y="25087"/>
                    <a:pt x="19229" y="24882"/>
                    <a:pt x="17290" y="24882"/>
                  </a:cubicBezTo>
                  <a:cubicBezTo>
                    <a:pt x="14547" y="24882"/>
                    <a:pt x="12076" y="25291"/>
                    <a:pt x="9597" y="27266"/>
                  </a:cubicBezTo>
                  <a:cubicBezTo>
                    <a:pt x="0" y="34910"/>
                    <a:pt x="84" y="58270"/>
                    <a:pt x="11276" y="70617"/>
                  </a:cubicBezTo>
                  <a:cubicBezTo>
                    <a:pt x="17780" y="77787"/>
                    <a:pt x="28054" y="81272"/>
                    <a:pt x="38749" y="81272"/>
                  </a:cubicBezTo>
                  <a:cubicBezTo>
                    <a:pt x="52545" y="81272"/>
                    <a:pt x="67043" y="75473"/>
                    <a:pt x="75057" y="64306"/>
                  </a:cubicBezTo>
                  <a:cubicBezTo>
                    <a:pt x="92857" y="39494"/>
                    <a:pt x="70116" y="72"/>
                    <a:pt x="58746" y="1"/>
                  </a:cubicBezTo>
                  <a:cubicBezTo>
                    <a:pt x="58738" y="1"/>
                    <a:pt x="58730" y="1"/>
                    <a:pt x="5872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4"/>
            <p:cNvSpPr/>
            <p:nvPr/>
          </p:nvSpPr>
          <p:spPr>
            <a:xfrm>
              <a:off x="2012125" y="2922950"/>
              <a:ext cx="465275" cy="383825"/>
            </a:xfrm>
            <a:custGeom>
              <a:avLst/>
              <a:gdLst/>
              <a:ahLst/>
              <a:cxnLst/>
              <a:rect l="l" t="t" r="r" b="b"/>
              <a:pathLst>
                <a:path w="18611" h="15353" extrusionOk="0">
                  <a:moveTo>
                    <a:pt x="17255" y="0"/>
                  </a:moveTo>
                  <a:cubicBezTo>
                    <a:pt x="16735" y="0"/>
                    <a:pt x="16217" y="234"/>
                    <a:pt x="15765" y="459"/>
                  </a:cubicBezTo>
                  <a:cubicBezTo>
                    <a:pt x="12967" y="1840"/>
                    <a:pt x="10348" y="3567"/>
                    <a:pt x="7955" y="5567"/>
                  </a:cubicBezTo>
                  <a:cubicBezTo>
                    <a:pt x="5228" y="7841"/>
                    <a:pt x="2835" y="10472"/>
                    <a:pt x="811" y="13378"/>
                  </a:cubicBezTo>
                  <a:cubicBezTo>
                    <a:pt x="739" y="13497"/>
                    <a:pt x="716" y="13616"/>
                    <a:pt x="739" y="13747"/>
                  </a:cubicBezTo>
                  <a:cubicBezTo>
                    <a:pt x="573" y="14009"/>
                    <a:pt x="406" y="14270"/>
                    <a:pt x="239" y="14532"/>
                  </a:cubicBezTo>
                  <a:cubicBezTo>
                    <a:pt x="0" y="14913"/>
                    <a:pt x="387" y="15353"/>
                    <a:pt x="757" y="15353"/>
                  </a:cubicBezTo>
                  <a:cubicBezTo>
                    <a:pt x="885" y="15353"/>
                    <a:pt x="1011" y="15301"/>
                    <a:pt x="1109" y="15175"/>
                  </a:cubicBezTo>
                  <a:lnTo>
                    <a:pt x="1478" y="14687"/>
                  </a:lnTo>
                  <a:cubicBezTo>
                    <a:pt x="1548" y="14752"/>
                    <a:pt x="1640" y="14795"/>
                    <a:pt x="1730" y="14795"/>
                  </a:cubicBezTo>
                  <a:cubicBezTo>
                    <a:pt x="1807" y="14795"/>
                    <a:pt x="1882" y="14764"/>
                    <a:pt x="1942" y="14687"/>
                  </a:cubicBezTo>
                  <a:cubicBezTo>
                    <a:pt x="5526" y="10032"/>
                    <a:pt x="11217" y="7936"/>
                    <a:pt x="15729" y="4388"/>
                  </a:cubicBezTo>
                  <a:cubicBezTo>
                    <a:pt x="16277" y="3960"/>
                    <a:pt x="16813" y="3507"/>
                    <a:pt x="17325" y="3031"/>
                  </a:cubicBezTo>
                  <a:cubicBezTo>
                    <a:pt x="17801" y="2590"/>
                    <a:pt x="18349" y="2102"/>
                    <a:pt x="18480" y="1447"/>
                  </a:cubicBezTo>
                  <a:cubicBezTo>
                    <a:pt x="18611" y="840"/>
                    <a:pt x="18265" y="233"/>
                    <a:pt x="17670" y="54"/>
                  </a:cubicBezTo>
                  <a:cubicBezTo>
                    <a:pt x="17533" y="17"/>
                    <a:pt x="17394" y="0"/>
                    <a:pt x="17255"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4"/>
            <p:cNvSpPr/>
            <p:nvPr/>
          </p:nvSpPr>
          <p:spPr>
            <a:xfrm>
              <a:off x="6190950" y="1415975"/>
              <a:ext cx="839325" cy="169675"/>
            </a:xfrm>
            <a:custGeom>
              <a:avLst/>
              <a:gdLst/>
              <a:ahLst/>
              <a:cxnLst/>
              <a:rect l="l" t="t" r="r" b="b"/>
              <a:pathLst>
                <a:path w="33573" h="6787" extrusionOk="0">
                  <a:moveTo>
                    <a:pt x="3259" y="0"/>
                  </a:moveTo>
                  <a:cubicBezTo>
                    <a:pt x="2468" y="0"/>
                    <a:pt x="1629" y="58"/>
                    <a:pt x="965" y="505"/>
                  </a:cubicBezTo>
                  <a:cubicBezTo>
                    <a:pt x="238" y="1005"/>
                    <a:pt x="0" y="1981"/>
                    <a:pt x="441" y="2755"/>
                  </a:cubicBezTo>
                  <a:cubicBezTo>
                    <a:pt x="929" y="3588"/>
                    <a:pt x="1929" y="3946"/>
                    <a:pt x="2798" y="4219"/>
                  </a:cubicBezTo>
                  <a:cubicBezTo>
                    <a:pt x="7061" y="5553"/>
                    <a:pt x="11478" y="6363"/>
                    <a:pt x="15931" y="6660"/>
                  </a:cubicBezTo>
                  <a:cubicBezTo>
                    <a:pt x="17169" y="6745"/>
                    <a:pt x="18408" y="6786"/>
                    <a:pt x="19647" y="6786"/>
                  </a:cubicBezTo>
                  <a:cubicBezTo>
                    <a:pt x="23471" y="6786"/>
                    <a:pt x="27290" y="6389"/>
                    <a:pt x="31040" y="5624"/>
                  </a:cubicBezTo>
                  <a:cubicBezTo>
                    <a:pt x="31230" y="5589"/>
                    <a:pt x="31373" y="5481"/>
                    <a:pt x="31468" y="5327"/>
                  </a:cubicBezTo>
                  <a:cubicBezTo>
                    <a:pt x="31909" y="5231"/>
                    <a:pt x="32337" y="5124"/>
                    <a:pt x="32778" y="5017"/>
                  </a:cubicBezTo>
                  <a:cubicBezTo>
                    <a:pt x="33572" y="4802"/>
                    <a:pt x="33404" y="3483"/>
                    <a:pt x="32624" y="3483"/>
                  </a:cubicBezTo>
                  <a:cubicBezTo>
                    <a:pt x="32586" y="3483"/>
                    <a:pt x="32546" y="3486"/>
                    <a:pt x="32504" y="3493"/>
                  </a:cubicBezTo>
                  <a:cubicBezTo>
                    <a:pt x="32218" y="3529"/>
                    <a:pt x="31933" y="3576"/>
                    <a:pt x="31647" y="3624"/>
                  </a:cubicBezTo>
                  <a:cubicBezTo>
                    <a:pt x="31636" y="3385"/>
                    <a:pt x="31486" y="3166"/>
                    <a:pt x="31243" y="3166"/>
                  </a:cubicBezTo>
                  <a:cubicBezTo>
                    <a:pt x="31219" y="3166"/>
                    <a:pt x="31195" y="3168"/>
                    <a:pt x="31171" y="3172"/>
                  </a:cubicBezTo>
                  <a:cubicBezTo>
                    <a:pt x="29909" y="3363"/>
                    <a:pt x="28654" y="3446"/>
                    <a:pt x="27406" y="3446"/>
                  </a:cubicBezTo>
                  <a:cubicBezTo>
                    <a:pt x="20436" y="3446"/>
                    <a:pt x="13654" y="860"/>
                    <a:pt x="6727" y="183"/>
                  </a:cubicBezTo>
                  <a:cubicBezTo>
                    <a:pt x="5727" y="88"/>
                    <a:pt x="4727" y="28"/>
                    <a:pt x="3727" y="5"/>
                  </a:cubicBezTo>
                  <a:cubicBezTo>
                    <a:pt x="3574" y="3"/>
                    <a:pt x="3418" y="0"/>
                    <a:pt x="325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3">
  <p:cSld name="CUSTOM_12">
    <p:spTree>
      <p:nvGrpSpPr>
        <p:cNvPr id="1" name="Shape 173"/>
        <p:cNvGrpSpPr/>
        <p:nvPr/>
      </p:nvGrpSpPr>
      <p:grpSpPr>
        <a:xfrm>
          <a:off x="0" y="0"/>
          <a:ext cx="0" cy="0"/>
          <a:chOff x="0" y="0"/>
          <a:chExt cx="0" cy="0"/>
        </a:xfrm>
      </p:grpSpPr>
      <p:grpSp>
        <p:nvGrpSpPr>
          <p:cNvPr id="174" name="Google Shape;174;p15"/>
          <p:cNvGrpSpPr/>
          <p:nvPr/>
        </p:nvGrpSpPr>
        <p:grpSpPr>
          <a:xfrm>
            <a:off x="-15225" y="127050"/>
            <a:ext cx="9772350" cy="5557200"/>
            <a:chOff x="-832225" y="-160200"/>
            <a:chExt cx="9772350" cy="5557200"/>
          </a:xfrm>
        </p:grpSpPr>
        <p:sp>
          <p:nvSpPr>
            <p:cNvPr id="175" name="Google Shape;175;p15"/>
            <p:cNvSpPr/>
            <p:nvPr/>
          </p:nvSpPr>
          <p:spPr>
            <a:xfrm>
              <a:off x="5267600" y="-160200"/>
              <a:ext cx="3672525" cy="5218400"/>
            </a:xfrm>
            <a:custGeom>
              <a:avLst/>
              <a:gdLst/>
              <a:ahLst/>
              <a:cxnLst/>
              <a:rect l="l" t="t" r="r" b="b"/>
              <a:pathLst>
                <a:path w="146901" h="208736" extrusionOk="0">
                  <a:moveTo>
                    <a:pt x="9768" y="0"/>
                  </a:moveTo>
                  <a:cubicBezTo>
                    <a:pt x="8664" y="0"/>
                    <a:pt x="7575" y="148"/>
                    <a:pt x="6526" y="520"/>
                  </a:cubicBezTo>
                  <a:cubicBezTo>
                    <a:pt x="2525" y="1937"/>
                    <a:pt x="227" y="6402"/>
                    <a:pt x="120" y="10640"/>
                  </a:cubicBezTo>
                  <a:cubicBezTo>
                    <a:pt x="1" y="14891"/>
                    <a:pt x="1644" y="18975"/>
                    <a:pt x="3430" y="22832"/>
                  </a:cubicBezTo>
                  <a:cubicBezTo>
                    <a:pt x="13098" y="43811"/>
                    <a:pt x="27588" y="62444"/>
                    <a:pt x="35613" y="84102"/>
                  </a:cubicBezTo>
                  <a:cubicBezTo>
                    <a:pt x="42090" y="101592"/>
                    <a:pt x="44102" y="120356"/>
                    <a:pt x="48602" y="138454"/>
                  </a:cubicBezTo>
                  <a:cubicBezTo>
                    <a:pt x="53055" y="156396"/>
                    <a:pt x="59997" y="173720"/>
                    <a:pt x="69152" y="189770"/>
                  </a:cubicBezTo>
                  <a:cubicBezTo>
                    <a:pt x="72510" y="195651"/>
                    <a:pt x="76534" y="201688"/>
                    <a:pt x="82761" y="204319"/>
                  </a:cubicBezTo>
                  <a:cubicBezTo>
                    <a:pt x="84375" y="204997"/>
                    <a:pt x="85890" y="205292"/>
                    <a:pt x="87327" y="205292"/>
                  </a:cubicBezTo>
                  <a:cubicBezTo>
                    <a:pt x="93006" y="205292"/>
                    <a:pt x="97470" y="200688"/>
                    <a:pt x="102002" y="196925"/>
                  </a:cubicBezTo>
                  <a:cubicBezTo>
                    <a:pt x="103822" y="203917"/>
                    <a:pt x="107390" y="208736"/>
                    <a:pt x="113265" y="208736"/>
                  </a:cubicBezTo>
                  <a:cubicBezTo>
                    <a:pt x="114694" y="208736"/>
                    <a:pt x="116259" y="208451"/>
                    <a:pt x="117968" y="207843"/>
                  </a:cubicBezTo>
                  <a:cubicBezTo>
                    <a:pt x="122481" y="206236"/>
                    <a:pt x="127684" y="205379"/>
                    <a:pt x="131613" y="202569"/>
                  </a:cubicBezTo>
                  <a:cubicBezTo>
                    <a:pt x="135935" y="199473"/>
                    <a:pt x="138102" y="194437"/>
                    <a:pt x="140078" y="189698"/>
                  </a:cubicBezTo>
                  <a:cubicBezTo>
                    <a:pt x="143459" y="181602"/>
                    <a:pt x="146900" y="173172"/>
                    <a:pt x="146436" y="164421"/>
                  </a:cubicBezTo>
                  <a:cubicBezTo>
                    <a:pt x="145424" y="144883"/>
                    <a:pt x="125648" y="130215"/>
                    <a:pt x="124505" y="110688"/>
                  </a:cubicBezTo>
                  <a:cubicBezTo>
                    <a:pt x="123933" y="100949"/>
                    <a:pt x="128184" y="91281"/>
                    <a:pt x="126922" y="81602"/>
                  </a:cubicBezTo>
                  <a:cubicBezTo>
                    <a:pt x="125981" y="74446"/>
                    <a:pt x="122100" y="68005"/>
                    <a:pt x="117766" y="62230"/>
                  </a:cubicBezTo>
                  <a:cubicBezTo>
                    <a:pt x="106669" y="47466"/>
                    <a:pt x="91155" y="35084"/>
                    <a:pt x="72962" y="31941"/>
                  </a:cubicBezTo>
                  <a:cubicBezTo>
                    <a:pt x="70534" y="31524"/>
                    <a:pt x="68045" y="31250"/>
                    <a:pt x="65783" y="30286"/>
                  </a:cubicBezTo>
                  <a:cubicBezTo>
                    <a:pt x="62830" y="29012"/>
                    <a:pt x="60508" y="26654"/>
                    <a:pt x="58163" y="24452"/>
                  </a:cubicBezTo>
                  <a:cubicBezTo>
                    <a:pt x="46126" y="13176"/>
                    <a:pt x="31219" y="4985"/>
                    <a:pt x="15253" y="865"/>
                  </a:cubicBezTo>
                  <a:cubicBezTo>
                    <a:pt x="13464" y="405"/>
                    <a:pt x="11596" y="0"/>
                    <a:pt x="976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5"/>
            <p:cNvSpPr/>
            <p:nvPr/>
          </p:nvSpPr>
          <p:spPr>
            <a:xfrm>
              <a:off x="-832225" y="257900"/>
              <a:ext cx="4468400" cy="3013800"/>
            </a:xfrm>
            <a:custGeom>
              <a:avLst/>
              <a:gdLst/>
              <a:ahLst/>
              <a:cxnLst/>
              <a:rect l="l" t="t" r="r" b="b"/>
              <a:pathLst>
                <a:path w="178736" h="120552" extrusionOk="0">
                  <a:moveTo>
                    <a:pt x="98988" y="0"/>
                  </a:moveTo>
                  <a:lnTo>
                    <a:pt x="98988" y="0"/>
                  </a:lnTo>
                  <a:cubicBezTo>
                    <a:pt x="88975" y="1679"/>
                    <a:pt x="79045" y="4180"/>
                    <a:pt x="69817" y="8406"/>
                  </a:cubicBezTo>
                  <a:cubicBezTo>
                    <a:pt x="64662" y="10764"/>
                    <a:pt x="59733" y="13669"/>
                    <a:pt x="55268" y="17169"/>
                  </a:cubicBezTo>
                  <a:cubicBezTo>
                    <a:pt x="51732" y="19955"/>
                    <a:pt x="45945" y="24111"/>
                    <a:pt x="43862" y="28123"/>
                  </a:cubicBezTo>
                  <a:lnTo>
                    <a:pt x="44409" y="28468"/>
                  </a:lnTo>
                  <a:cubicBezTo>
                    <a:pt x="41885" y="28218"/>
                    <a:pt x="39361" y="28028"/>
                    <a:pt x="36825" y="27909"/>
                  </a:cubicBezTo>
                  <a:cubicBezTo>
                    <a:pt x="34159" y="27774"/>
                    <a:pt x="31494" y="27706"/>
                    <a:pt x="28831" y="27706"/>
                  </a:cubicBezTo>
                  <a:cubicBezTo>
                    <a:pt x="20683" y="27706"/>
                    <a:pt x="12555" y="28340"/>
                    <a:pt x="4488" y="29623"/>
                  </a:cubicBezTo>
                  <a:cubicBezTo>
                    <a:pt x="3166" y="29826"/>
                    <a:pt x="1857" y="30064"/>
                    <a:pt x="547" y="30349"/>
                  </a:cubicBezTo>
                  <a:cubicBezTo>
                    <a:pt x="1" y="30463"/>
                    <a:pt x="20" y="31284"/>
                    <a:pt x="552" y="31284"/>
                  </a:cubicBezTo>
                  <a:cubicBezTo>
                    <a:pt x="577" y="31284"/>
                    <a:pt x="603" y="31282"/>
                    <a:pt x="630" y="31278"/>
                  </a:cubicBezTo>
                  <a:cubicBezTo>
                    <a:pt x="5000" y="30695"/>
                    <a:pt x="9357" y="30135"/>
                    <a:pt x="13739" y="29742"/>
                  </a:cubicBezTo>
                  <a:cubicBezTo>
                    <a:pt x="15977" y="43041"/>
                    <a:pt x="21907" y="55722"/>
                    <a:pt x="30729" y="65949"/>
                  </a:cubicBezTo>
                  <a:cubicBezTo>
                    <a:pt x="35527" y="71497"/>
                    <a:pt x="41135" y="76331"/>
                    <a:pt x="45802" y="81987"/>
                  </a:cubicBezTo>
                  <a:cubicBezTo>
                    <a:pt x="43945" y="76296"/>
                    <a:pt x="43874" y="70200"/>
                    <a:pt x="42731" y="64318"/>
                  </a:cubicBezTo>
                  <a:cubicBezTo>
                    <a:pt x="39849" y="49435"/>
                    <a:pt x="29586" y="36172"/>
                    <a:pt x="15954" y="29552"/>
                  </a:cubicBezTo>
                  <a:cubicBezTo>
                    <a:pt x="16144" y="29540"/>
                    <a:pt x="16346" y="29528"/>
                    <a:pt x="16537" y="29504"/>
                  </a:cubicBezTo>
                  <a:cubicBezTo>
                    <a:pt x="20556" y="29219"/>
                    <a:pt x="24583" y="29074"/>
                    <a:pt x="28606" y="29074"/>
                  </a:cubicBezTo>
                  <a:cubicBezTo>
                    <a:pt x="29957" y="29074"/>
                    <a:pt x="31308" y="29090"/>
                    <a:pt x="32658" y="29123"/>
                  </a:cubicBezTo>
                  <a:cubicBezTo>
                    <a:pt x="35861" y="29206"/>
                    <a:pt x="39052" y="29385"/>
                    <a:pt x="42243" y="29647"/>
                  </a:cubicBezTo>
                  <a:cubicBezTo>
                    <a:pt x="42219" y="29814"/>
                    <a:pt x="42207" y="29980"/>
                    <a:pt x="42195" y="30135"/>
                  </a:cubicBezTo>
                  <a:cubicBezTo>
                    <a:pt x="41992" y="33088"/>
                    <a:pt x="43243" y="36029"/>
                    <a:pt x="44564" y="38720"/>
                  </a:cubicBezTo>
                  <a:cubicBezTo>
                    <a:pt x="53220" y="56365"/>
                    <a:pt x="66424" y="71747"/>
                    <a:pt x="82557" y="82951"/>
                  </a:cubicBezTo>
                  <a:cubicBezTo>
                    <a:pt x="83470" y="83592"/>
                    <a:pt x="84502" y="84244"/>
                    <a:pt x="85599" y="84244"/>
                  </a:cubicBezTo>
                  <a:cubicBezTo>
                    <a:pt x="85703" y="84244"/>
                    <a:pt x="85809" y="84238"/>
                    <a:pt x="85915" y="84225"/>
                  </a:cubicBezTo>
                  <a:cubicBezTo>
                    <a:pt x="80557" y="67580"/>
                    <a:pt x="71365" y="52185"/>
                    <a:pt x="59257" y="39565"/>
                  </a:cubicBezTo>
                  <a:cubicBezTo>
                    <a:pt x="55851" y="36017"/>
                    <a:pt x="52101" y="32612"/>
                    <a:pt x="47755" y="30409"/>
                  </a:cubicBezTo>
                  <a:cubicBezTo>
                    <a:pt x="48017" y="30373"/>
                    <a:pt x="48279" y="30338"/>
                    <a:pt x="48541" y="30302"/>
                  </a:cubicBezTo>
                  <a:cubicBezTo>
                    <a:pt x="53923" y="30969"/>
                    <a:pt x="59268" y="31897"/>
                    <a:pt x="64555" y="33088"/>
                  </a:cubicBezTo>
                  <a:cubicBezTo>
                    <a:pt x="70198" y="34362"/>
                    <a:pt x="75782" y="35945"/>
                    <a:pt x="81247" y="37827"/>
                  </a:cubicBezTo>
                  <a:cubicBezTo>
                    <a:pt x="82783" y="49495"/>
                    <a:pt x="86700" y="61627"/>
                    <a:pt x="93844" y="70866"/>
                  </a:cubicBezTo>
                  <a:cubicBezTo>
                    <a:pt x="100131" y="79022"/>
                    <a:pt x="108346" y="85785"/>
                    <a:pt x="113132" y="94905"/>
                  </a:cubicBezTo>
                  <a:cubicBezTo>
                    <a:pt x="116478" y="85821"/>
                    <a:pt x="118466" y="75534"/>
                    <a:pt x="114787" y="66568"/>
                  </a:cubicBezTo>
                  <a:cubicBezTo>
                    <a:pt x="111966" y="59674"/>
                    <a:pt x="106167" y="54483"/>
                    <a:pt x="100297" y="49888"/>
                  </a:cubicBezTo>
                  <a:cubicBezTo>
                    <a:pt x="95761" y="46328"/>
                    <a:pt x="91070" y="42982"/>
                    <a:pt x="86343" y="39684"/>
                  </a:cubicBezTo>
                  <a:lnTo>
                    <a:pt x="86343" y="39684"/>
                  </a:lnTo>
                  <a:cubicBezTo>
                    <a:pt x="89213" y="40791"/>
                    <a:pt x="92046" y="41982"/>
                    <a:pt x="94844" y="43256"/>
                  </a:cubicBezTo>
                  <a:cubicBezTo>
                    <a:pt x="104584" y="47697"/>
                    <a:pt x="113847" y="53162"/>
                    <a:pt x="122372" y="59627"/>
                  </a:cubicBezTo>
                  <a:cubicBezTo>
                    <a:pt x="124062" y="60925"/>
                    <a:pt x="125741" y="62246"/>
                    <a:pt x="127384" y="63627"/>
                  </a:cubicBezTo>
                  <a:cubicBezTo>
                    <a:pt x="124896" y="66902"/>
                    <a:pt x="123681" y="70997"/>
                    <a:pt x="123288" y="75093"/>
                  </a:cubicBezTo>
                  <a:cubicBezTo>
                    <a:pt x="122467" y="83713"/>
                    <a:pt x="125086" y="92393"/>
                    <a:pt x="129289" y="99965"/>
                  </a:cubicBezTo>
                  <a:cubicBezTo>
                    <a:pt x="133492" y="107538"/>
                    <a:pt x="139219" y="114145"/>
                    <a:pt x="145053" y="120551"/>
                  </a:cubicBezTo>
                  <a:cubicBezTo>
                    <a:pt x="143958" y="102334"/>
                    <a:pt x="142112" y="83237"/>
                    <a:pt x="132289" y="67973"/>
                  </a:cubicBezTo>
                  <a:lnTo>
                    <a:pt x="132289" y="67973"/>
                  </a:lnTo>
                  <a:cubicBezTo>
                    <a:pt x="138755" y="74045"/>
                    <a:pt x="144493" y="80915"/>
                    <a:pt x="148756" y="88702"/>
                  </a:cubicBezTo>
                  <a:cubicBezTo>
                    <a:pt x="149565" y="90178"/>
                    <a:pt x="150316" y="91702"/>
                    <a:pt x="151018" y="93238"/>
                  </a:cubicBezTo>
                  <a:cubicBezTo>
                    <a:pt x="151088" y="93390"/>
                    <a:pt x="151221" y="93455"/>
                    <a:pt x="151353" y="93455"/>
                  </a:cubicBezTo>
                  <a:cubicBezTo>
                    <a:pt x="151581" y="93455"/>
                    <a:pt x="151806" y="93260"/>
                    <a:pt x="151685" y="92988"/>
                  </a:cubicBezTo>
                  <a:cubicBezTo>
                    <a:pt x="146279" y="80820"/>
                    <a:pt x="137397" y="70569"/>
                    <a:pt x="127229" y="62091"/>
                  </a:cubicBezTo>
                  <a:cubicBezTo>
                    <a:pt x="124705" y="59984"/>
                    <a:pt x="122086" y="57972"/>
                    <a:pt x="119407" y="56055"/>
                  </a:cubicBezTo>
                  <a:lnTo>
                    <a:pt x="119407" y="56055"/>
                  </a:lnTo>
                  <a:cubicBezTo>
                    <a:pt x="129480" y="61198"/>
                    <a:pt x="138647" y="66902"/>
                    <a:pt x="148125" y="73390"/>
                  </a:cubicBezTo>
                  <a:cubicBezTo>
                    <a:pt x="157483" y="79796"/>
                    <a:pt x="167532" y="85821"/>
                    <a:pt x="178736" y="87583"/>
                  </a:cubicBezTo>
                  <a:cubicBezTo>
                    <a:pt x="174521" y="80856"/>
                    <a:pt x="170235" y="74033"/>
                    <a:pt x="164317" y="68759"/>
                  </a:cubicBezTo>
                  <a:cubicBezTo>
                    <a:pt x="157828" y="62973"/>
                    <a:pt x="149649" y="59317"/>
                    <a:pt x="141207" y="57234"/>
                  </a:cubicBezTo>
                  <a:cubicBezTo>
                    <a:pt x="133325" y="55293"/>
                    <a:pt x="125193" y="54662"/>
                    <a:pt x="117073" y="54412"/>
                  </a:cubicBezTo>
                  <a:cubicBezTo>
                    <a:pt x="111382" y="50519"/>
                    <a:pt x="105405" y="47030"/>
                    <a:pt x="99238" y="43970"/>
                  </a:cubicBezTo>
                  <a:cubicBezTo>
                    <a:pt x="94582" y="41660"/>
                    <a:pt x="89796" y="39601"/>
                    <a:pt x="84926" y="37791"/>
                  </a:cubicBezTo>
                  <a:lnTo>
                    <a:pt x="84926" y="37791"/>
                  </a:lnTo>
                  <a:cubicBezTo>
                    <a:pt x="93237" y="40398"/>
                    <a:pt x="108513" y="45816"/>
                    <a:pt x="112156" y="46018"/>
                  </a:cubicBezTo>
                  <a:cubicBezTo>
                    <a:pt x="122693" y="46590"/>
                    <a:pt x="133254" y="46042"/>
                    <a:pt x="143779" y="46637"/>
                  </a:cubicBezTo>
                  <a:cubicBezTo>
                    <a:pt x="144327" y="46661"/>
                    <a:pt x="144898" y="46721"/>
                    <a:pt x="145446" y="46828"/>
                  </a:cubicBezTo>
                  <a:cubicBezTo>
                    <a:pt x="146303" y="47375"/>
                    <a:pt x="146744" y="47161"/>
                    <a:pt x="147589" y="47733"/>
                  </a:cubicBezTo>
                  <a:cubicBezTo>
                    <a:pt x="146398" y="46244"/>
                    <a:pt x="143184" y="43708"/>
                    <a:pt x="142076" y="43470"/>
                  </a:cubicBezTo>
                  <a:cubicBezTo>
                    <a:pt x="130027" y="35779"/>
                    <a:pt x="119562" y="34231"/>
                    <a:pt x="105346" y="32647"/>
                  </a:cubicBezTo>
                  <a:cubicBezTo>
                    <a:pt x="102938" y="32376"/>
                    <a:pt x="100483" y="32210"/>
                    <a:pt x="98035" y="32210"/>
                  </a:cubicBezTo>
                  <a:cubicBezTo>
                    <a:pt x="92094" y="32210"/>
                    <a:pt x="86190" y="33191"/>
                    <a:pt x="81081" y="36041"/>
                  </a:cubicBezTo>
                  <a:cubicBezTo>
                    <a:pt x="81057" y="36029"/>
                    <a:pt x="81045" y="36017"/>
                    <a:pt x="81033" y="36005"/>
                  </a:cubicBezTo>
                  <a:cubicBezTo>
                    <a:pt x="81033" y="36029"/>
                    <a:pt x="81033" y="36041"/>
                    <a:pt x="81033" y="36064"/>
                  </a:cubicBezTo>
                  <a:cubicBezTo>
                    <a:pt x="80914" y="36136"/>
                    <a:pt x="80795" y="36195"/>
                    <a:pt x="80676" y="36267"/>
                  </a:cubicBezTo>
                  <a:cubicBezTo>
                    <a:pt x="76783" y="34945"/>
                    <a:pt x="72842" y="33778"/>
                    <a:pt x="68865" y="32755"/>
                  </a:cubicBezTo>
                  <a:cubicBezTo>
                    <a:pt x="63650" y="31421"/>
                    <a:pt x="58375" y="30349"/>
                    <a:pt x="53065" y="29540"/>
                  </a:cubicBezTo>
                  <a:cubicBezTo>
                    <a:pt x="71318" y="25861"/>
                    <a:pt x="88165" y="15181"/>
                    <a:pt x="9898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5"/>
            <p:cNvSpPr/>
            <p:nvPr/>
          </p:nvSpPr>
          <p:spPr>
            <a:xfrm>
              <a:off x="1193300" y="1157725"/>
              <a:ext cx="325" cy="300"/>
            </a:xfrm>
            <a:custGeom>
              <a:avLst/>
              <a:gdLst/>
              <a:ahLst/>
              <a:cxnLst/>
              <a:rect l="l" t="t" r="r" b="b"/>
              <a:pathLst>
                <a:path w="13" h="12" extrusionOk="0">
                  <a:moveTo>
                    <a:pt x="0" y="0"/>
                  </a:moveTo>
                  <a:cubicBezTo>
                    <a:pt x="0" y="12"/>
                    <a:pt x="12" y="12"/>
                    <a:pt x="12" y="12"/>
                  </a:cubicBezTo>
                  <a:cubicBezTo>
                    <a:pt x="12" y="12"/>
                    <a:pt x="12" y="0"/>
                    <a:pt x="12"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5"/>
            <p:cNvSpPr/>
            <p:nvPr/>
          </p:nvSpPr>
          <p:spPr>
            <a:xfrm>
              <a:off x="3943625" y="2979950"/>
              <a:ext cx="2945450" cy="2417050"/>
            </a:xfrm>
            <a:custGeom>
              <a:avLst/>
              <a:gdLst/>
              <a:ahLst/>
              <a:cxnLst/>
              <a:rect l="l" t="t" r="r" b="b"/>
              <a:pathLst>
                <a:path w="117818" h="96682" extrusionOk="0">
                  <a:moveTo>
                    <a:pt x="30826" y="1"/>
                  </a:moveTo>
                  <a:cubicBezTo>
                    <a:pt x="28016" y="13348"/>
                    <a:pt x="25564" y="27504"/>
                    <a:pt x="29636" y="40458"/>
                  </a:cubicBezTo>
                  <a:cubicBezTo>
                    <a:pt x="26171" y="34791"/>
                    <a:pt x="23397" y="28707"/>
                    <a:pt x="21849" y="22242"/>
                  </a:cubicBezTo>
                  <a:cubicBezTo>
                    <a:pt x="21563" y="21015"/>
                    <a:pt x="21313" y="19777"/>
                    <a:pt x="21123" y="18527"/>
                  </a:cubicBezTo>
                  <a:cubicBezTo>
                    <a:pt x="21095" y="18365"/>
                    <a:pt x="20962" y="18289"/>
                    <a:pt x="20835" y="18289"/>
                  </a:cubicBezTo>
                  <a:cubicBezTo>
                    <a:pt x="20691" y="18289"/>
                    <a:pt x="20555" y="18386"/>
                    <a:pt x="20587" y="18563"/>
                  </a:cubicBezTo>
                  <a:cubicBezTo>
                    <a:pt x="22087" y="28421"/>
                    <a:pt x="26457" y="37577"/>
                    <a:pt x="32124" y="45697"/>
                  </a:cubicBezTo>
                  <a:cubicBezTo>
                    <a:pt x="33529" y="47709"/>
                    <a:pt x="35017" y="49686"/>
                    <a:pt x="36565" y="51602"/>
                  </a:cubicBezTo>
                  <a:cubicBezTo>
                    <a:pt x="30326" y="45899"/>
                    <a:pt x="24837" y="39970"/>
                    <a:pt x="19277" y="33410"/>
                  </a:cubicBezTo>
                  <a:cubicBezTo>
                    <a:pt x="13788" y="26945"/>
                    <a:pt x="7740" y="20611"/>
                    <a:pt x="1" y="17122"/>
                  </a:cubicBezTo>
                  <a:lnTo>
                    <a:pt x="1" y="17122"/>
                  </a:lnTo>
                  <a:cubicBezTo>
                    <a:pt x="1715" y="22801"/>
                    <a:pt x="3454" y="28576"/>
                    <a:pt x="6680" y="33553"/>
                  </a:cubicBezTo>
                  <a:cubicBezTo>
                    <a:pt x="10216" y="39018"/>
                    <a:pt x="15396" y="43268"/>
                    <a:pt x="21075" y="46435"/>
                  </a:cubicBezTo>
                  <a:cubicBezTo>
                    <a:pt x="26373" y="49400"/>
                    <a:pt x="32124" y="51460"/>
                    <a:pt x="37934" y="53246"/>
                  </a:cubicBezTo>
                  <a:cubicBezTo>
                    <a:pt x="41268" y="57187"/>
                    <a:pt x="44887" y="60877"/>
                    <a:pt x="48733" y="64306"/>
                  </a:cubicBezTo>
                  <a:cubicBezTo>
                    <a:pt x="51638" y="66890"/>
                    <a:pt x="54686" y="69319"/>
                    <a:pt x="57841" y="71593"/>
                  </a:cubicBezTo>
                  <a:cubicBezTo>
                    <a:pt x="52365" y="68069"/>
                    <a:pt x="42411" y="61139"/>
                    <a:pt x="39815" y="60282"/>
                  </a:cubicBezTo>
                  <a:cubicBezTo>
                    <a:pt x="32338" y="57782"/>
                    <a:pt x="24599" y="56091"/>
                    <a:pt x="17122" y="53579"/>
                  </a:cubicBezTo>
                  <a:cubicBezTo>
                    <a:pt x="16741" y="53448"/>
                    <a:pt x="16336" y="53305"/>
                    <a:pt x="15967" y="53115"/>
                  </a:cubicBezTo>
                  <a:cubicBezTo>
                    <a:pt x="15455" y="52543"/>
                    <a:pt x="15098" y="52615"/>
                    <a:pt x="14598" y="52031"/>
                  </a:cubicBezTo>
                  <a:lnTo>
                    <a:pt x="14598" y="52031"/>
                  </a:lnTo>
                  <a:cubicBezTo>
                    <a:pt x="15158" y="53341"/>
                    <a:pt x="16979" y="55817"/>
                    <a:pt x="17729" y="56198"/>
                  </a:cubicBezTo>
                  <a:cubicBezTo>
                    <a:pt x="24909" y="64128"/>
                    <a:pt x="32148" y="67319"/>
                    <a:pt x="42090" y="71272"/>
                  </a:cubicBezTo>
                  <a:cubicBezTo>
                    <a:pt x="46283" y="72940"/>
                    <a:pt x="50808" y="74201"/>
                    <a:pt x="55270" y="74201"/>
                  </a:cubicBezTo>
                  <a:cubicBezTo>
                    <a:pt x="56953" y="74201"/>
                    <a:pt x="58627" y="74021"/>
                    <a:pt x="60270" y="73617"/>
                  </a:cubicBezTo>
                  <a:cubicBezTo>
                    <a:pt x="60282" y="73629"/>
                    <a:pt x="60282" y="73641"/>
                    <a:pt x="60294" y="73653"/>
                  </a:cubicBezTo>
                  <a:cubicBezTo>
                    <a:pt x="60294" y="73641"/>
                    <a:pt x="60306" y="73629"/>
                    <a:pt x="60306" y="73605"/>
                  </a:cubicBezTo>
                  <a:cubicBezTo>
                    <a:pt x="60401" y="73581"/>
                    <a:pt x="60508" y="73558"/>
                    <a:pt x="60604" y="73534"/>
                  </a:cubicBezTo>
                  <a:cubicBezTo>
                    <a:pt x="63152" y="75260"/>
                    <a:pt x="65759" y="76879"/>
                    <a:pt x="68426" y="78403"/>
                  </a:cubicBezTo>
                  <a:cubicBezTo>
                    <a:pt x="71927" y="80392"/>
                    <a:pt x="75522" y="82213"/>
                    <a:pt x="79201" y="83845"/>
                  </a:cubicBezTo>
                  <a:cubicBezTo>
                    <a:pt x="77949" y="83759"/>
                    <a:pt x="76693" y="83716"/>
                    <a:pt x="75437" y="83716"/>
                  </a:cubicBezTo>
                  <a:cubicBezTo>
                    <a:pt x="62761" y="83716"/>
                    <a:pt x="50058" y="88057"/>
                    <a:pt x="40232" y="96084"/>
                  </a:cubicBezTo>
                  <a:cubicBezTo>
                    <a:pt x="43881" y="96453"/>
                    <a:pt x="47555" y="96682"/>
                    <a:pt x="51224" y="96682"/>
                  </a:cubicBezTo>
                  <a:cubicBezTo>
                    <a:pt x="55144" y="96682"/>
                    <a:pt x="59057" y="96420"/>
                    <a:pt x="62925" y="95786"/>
                  </a:cubicBezTo>
                  <a:cubicBezTo>
                    <a:pt x="67116" y="95096"/>
                    <a:pt x="71248" y="93977"/>
                    <a:pt x="75153" y="92334"/>
                  </a:cubicBezTo>
                  <a:cubicBezTo>
                    <a:pt x="78261" y="91024"/>
                    <a:pt x="83261" y="89167"/>
                    <a:pt x="85559" y="86678"/>
                  </a:cubicBezTo>
                  <a:lnTo>
                    <a:pt x="85226" y="86333"/>
                  </a:lnTo>
                  <a:lnTo>
                    <a:pt x="85226" y="86333"/>
                  </a:lnTo>
                  <a:cubicBezTo>
                    <a:pt x="87000" y="87012"/>
                    <a:pt x="88786" y="87643"/>
                    <a:pt x="90584" y="88238"/>
                  </a:cubicBezTo>
                  <a:cubicBezTo>
                    <a:pt x="98299" y="90762"/>
                    <a:pt x="106193" y="92500"/>
                    <a:pt x="114253" y="93393"/>
                  </a:cubicBezTo>
                  <a:cubicBezTo>
                    <a:pt x="115253" y="93501"/>
                    <a:pt x="116242" y="93596"/>
                    <a:pt x="117242" y="93643"/>
                  </a:cubicBezTo>
                  <a:cubicBezTo>
                    <a:pt x="117250" y="93644"/>
                    <a:pt x="117257" y="93644"/>
                    <a:pt x="117265" y="93644"/>
                  </a:cubicBezTo>
                  <a:cubicBezTo>
                    <a:pt x="117687" y="93644"/>
                    <a:pt x="117817" y="93011"/>
                    <a:pt x="117373" y="92953"/>
                  </a:cubicBezTo>
                  <a:cubicBezTo>
                    <a:pt x="114099" y="92512"/>
                    <a:pt x="110848" y="92060"/>
                    <a:pt x="107610" y="91476"/>
                  </a:cubicBezTo>
                  <a:cubicBezTo>
                    <a:pt x="108622" y="81428"/>
                    <a:pt x="106848" y="71105"/>
                    <a:pt x="102514" y="61997"/>
                  </a:cubicBezTo>
                  <a:cubicBezTo>
                    <a:pt x="100144" y="57032"/>
                    <a:pt x="97061" y="52448"/>
                    <a:pt x="94798" y="47435"/>
                  </a:cubicBezTo>
                  <a:lnTo>
                    <a:pt x="94798" y="47435"/>
                  </a:lnTo>
                  <a:cubicBezTo>
                    <a:pt x="95025" y="51912"/>
                    <a:pt x="93858" y="56329"/>
                    <a:pt x="93525" y="60794"/>
                  </a:cubicBezTo>
                  <a:cubicBezTo>
                    <a:pt x="92667" y="72105"/>
                    <a:pt x="97442" y="83702"/>
                    <a:pt x="105978" y="91167"/>
                  </a:cubicBezTo>
                  <a:cubicBezTo>
                    <a:pt x="105836" y="91143"/>
                    <a:pt x="105681" y="91119"/>
                    <a:pt x="105538" y="91084"/>
                  </a:cubicBezTo>
                  <a:cubicBezTo>
                    <a:pt x="101597" y="90298"/>
                    <a:pt x="97692" y="89333"/>
                    <a:pt x="93834" y="88178"/>
                  </a:cubicBezTo>
                  <a:cubicBezTo>
                    <a:pt x="91548" y="87488"/>
                    <a:pt x="89274" y="86726"/>
                    <a:pt x="87024" y="85904"/>
                  </a:cubicBezTo>
                  <a:cubicBezTo>
                    <a:pt x="87071" y="85785"/>
                    <a:pt x="87119" y="85678"/>
                    <a:pt x="87155" y="85559"/>
                  </a:cubicBezTo>
                  <a:cubicBezTo>
                    <a:pt x="87881" y="83464"/>
                    <a:pt x="87559" y="81106"/>
                    <a:pt x="87143" y="78892"/>
                  </a:cubicBezTo>
                  <a:cubicBezTo>
                    <a:pt x="84392" y="64461"/>
                    <a:pt x="77904" y="50757"/>
                    <a:pt x="68474" y="39482"/>
                  </a:cubicBezTo>
                  <a:cubicBezTo>
                    <a:pt x="67890" y="38779"/>
                    <a:pt x="67212" y="38029"/>
                    <a:pt x="66307" y="37887"/>
                  </a:cubicBezTo>
                  <a:lnTo>
                    <a:pt x="66307" y="37887"/>
                  </a:lnTo>
                  <a:cubicBezTo>
                    <a:pt x="66878" y="50960"/>
                    <a:pt x="70462" y="63890"/>
                    <a:pt x="76713" y="75391"/>
                  </a:cubicBezTo>
                  <a:cubicBezTo>
                    <a:pt x="78463" y="78618"/>
                    <a:pt x="80499" y="81820"/>
                    <a:pt x="83202" y="84273"/>
                  </a:cubicBezTo>
                  <a:cubicBezTo>
                    <a:pt x="83011" y="84237"/>
                    <a:pt x="82809" y="84214"/>
                    <a:pt x="82606" y="84190"/>
                  </a:cubicBezTo>
                  <a:cubicBezTo>
                    <a:pt x="78856" y="82642"/>
                    <a:pt x="75189" y="80916"/>
                    <a:pt x="71605" y="79011"/>
                  </a:cubicBezTo>
                  <a:cubicBezTo>
                    <a:pt x="67783" y="76975"/>
                    <a:pt x="64068" y="74736"/>
                    <a:pt x="60497" y="72284"/>
                  </a:cubicBezTo>
                  <a:cubicBezTo>
                    <a:pt x="61699" y="63568"/>
                    <a:pt x="61270" y="54043"/>
                    <a:pt x="57949" y="45971"/>
                  </a:cubicBezTo>
                  <a:cubicBezTo>
                    <a:pt x="55020" y="38839"/>
                    <a:pt x="50436" y="32338"/>
                    <a:pt x="48781" y="24802"/>
                  </a:cubicBezTo>
                  <a:cubicBezTo>
                    <a:pt x="44566" y="30707"/>
                    <a:pt x="41101" y="37732"/>
                    <a:pt x="41982" y="44923"/>
                  </a:cubicBezTo>
                  <a:cubicBezTo>
                    <a:pt x="42661" y="50459"/>
                    <a:pt x="45816" y="55353"/>
                    <a:pt x="49138" y="59830"/>
                  </a:cubicBezTo>
                  <a:cubicBezTo>
                    <a:pt x="51710" y="63283"/>
                    <a:pt x="54436" y="66628"/>
                    <a:pt x="57187" y="69938"/>
                  </a:cubicBezTo>
                  <a:cubicBezTo>
                    <a:pt x="55341" y="68581"/>
                    <a:pt x="53531" y="67164"/>
                    <a:pt x="51769" y="65688"/>
                  </a:cubicBezTo>
                  <a:cubicBezTo>
                    <a:pt x="45614" y="60568"/>
                    <a:pt x="40018" y="54793"/>
                    <a:pt x="35148" y="48435"/>
                  </a:cubicBezTo>
                  <a:cubicBezTo>
                    <a:pt x="34172" y="47161"/>
                    <a:pt x="33231" y="45876"/>
                    <a:pt x="32314" y="44554"/>
                  </a:cubicBezTo>
                  <a:cubicBezTo>
                    <a:pt x="34755" y="42685"/>
                    <a:pt x="36446" y="39970"/>
                    <a:pt x="37529" y="37101"/>
                  </a:cubicBezTo>
                  <a:cubicBezTo>
                    <a:pt x="39839" y="31040"/>
                    <a:pt x="39661" y="24254"/>
                    <a:pt x="38125" y="17967"/>
                  </a:cubicBezTo>
                  <a:cubicBezTo>
                    <a:pt x="36589" y="11669"/>
                    <a:pt x="33755" y="5775"/>
                    <a:pt x="30826"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5"/>
            <p:cNvSpPr/>
            <p:nvPr/>
          </p:nvSpPr>
          <p:spPr>
            <a:xfrm>
              <a:off x="5450975" y="4821250"/>
              <a:ext cx="325" cy="325"/>
            </a:xfrm>
            <a:custGeom>
              <a:avLst/>
              <a:gdLst/>
              <a:ahLst/>
              <a:cxnLst/>
              <a:rect l="l" t="t" r="r" b="b"/>
              <a:pathLst>
                <a:path w="13" h="13" extrusionOk="0">
                  <a:moveTo>
                    <a:pt x="0" y="1"/>
                  </a:moveTo>
                  <a:cubicBezTo>
                    <a:pt x="0" y="1"/>
                    <a:pt x="0" y="1"/>
                    <a:pt x="0" y="13"/>
                  </a:cubicBezTo>
                  <a:lnTo>
                    <a:pt x="12" y="13"/>
                  </a:lnTo>
                  <a:cubicBezTo>
                    <a:pt x="12" y="1"/>
                    <a:pt x="12" y="1"/>
                    <a:pt x="0"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5"/>
            <p:cNvSpPr/>
            <p:nvPr/>
          </p:nvSpPr>
          <p:spPr>
            <a:xfrm>
              <a:off x="-402275" y="3052375"/>
              <a:ext cx="1943550" cy="2148800"/>
            </a:xfrm>
            <a:custGeom>
              <a:avLst/>
              <a:gdLst/>
              <a:ahLst/>
              <a:cxnLst/>
              <a:rect l="l" t="t" r="r" b="b"/>
              <a:pathLst>
                <a:path w="77742" h="85952" extrusionOk="0">
                  <a:moveTo>
                    <a:pt x="43207" y="1"/>
                  </a:moveTo>
                  <a:cubicBezTo>
                    <a:pt x="21498" y="1"/>
                    <a:pt x="1" y="25989"/>
                    <a:pt x="3887" y="49587"/>
                  </a:cubicBezTo>
                  <a:cubicBezTo>
                    <a:pt x="7832" y="73589"/>
                    <a:pt x="36524" y="85952"/>
                    <a:pt x="52128" y="85952"/>
                  </a:cubicBezTo>
                  <a:cubicBezTo>
                    <a:pt x="56114" y="85952"/>
                    <a:pt x="59247" y="85145"/>
                    <a:pt x="60894" y="83519"/>
                  </a:cubicBezTo>
                  <a:cubicBezTo>
                    <a:pt x="66097" y="78376"/>
                    <a:pt x="55155" y="66267"/>
                    <a:pt x="61787" y="50182"/>
                  </a:cubicBezTo>
                  <a:cubicBezTo>
                    <a:pt x="66645" y="38383"/>
                    <a:pt x="75420" y="37883"/>
                    <a:pt x="76372" y="29501"/>
                  </a:cubicBezTo>
                  <a:cubicBezTo>
                    <a:pt x="77742" y="17297"/>
                    <a:pt x="61168" y="842"/>
                    <a:pt x="44523" y="33"/>
                  </a:cubicBezTo>
                  <a:cubicBezTo>
                    <a:pt x="44084" y="11"/>
                    <a:pt x="43646" y="1"/>
                    <a:pt x="43207"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5"/>
            <p:cNvSpPr/>
            <p:nvPr/>
          </p:nvSpPr>
          <p:spPr>
            <a:xfrm>
              <a:off x="5113425" y="1431500"/>
              <a:ext cx="250050" cy="540400"/>
            </a:xfrm>
            <a:custGeom>
              <a:avLst/>
              <a:gdLst/>
              <a:ahLst/>
              <a:cxnLst/>
              <a:rect l="l" t="t" r="r" b="b"/>
              <a:pathLst>
                <a:path w="10002" h="21616" extrusionOk="0">
                  <a:moveTo>
                    <a:pt x="1715" y="18493"/>
                  </a:moveTo>
                  <a:cubicBezTo>
                    <a:pt x="1715" y="18517"/>
                    <a:pt x="1715" y="18541"/>
                    <a:pt x="1727" y="18565"/>
                  </a:cubicBezTo>
                  <a:cubicBezTo>
                    <a:pt x="1655" y="18719"/>
                    <a:pt x="1596" y="18886"/>
                    <a:pt x="1536" y="19041"/>
                  </a:cubicBezTo>
                  <a:cubicBezTo>
                    <a:pt x="1429" y="19315"/>
                    <a:pt x="1620" y="19624"/>
                    <a:pt x="1870" y="19719"/>
                  </a:cubicBezTo>
                  <a:cubicBezTo>
                    <a:pt x="1950" y="19756"/>
                    <a:pt x="2026" y="19770"/>
                    <a:pt x="2100" y="19770"/>
                  </a:cubicBezTo>
                  <a:cubicBezTo>
                    <a:pt x="2147" y="19770"/>
                    <a:pt x="2193" y="19764"/>
                    <a:pt x="2239" y="19755"/>
                  </a:cubicBezTo>
                  <a:lnTo>
                    <a:pt x="2239" y="19755"/>
                  </a:lnTo>
                  <a:cubicBezTo>
                    <a:pt x="2215" y="19779"/>
                    <a:pt x="2203" y="19803"/>
                    <a:pt x="2179" y="19827"/>
                  </a:cubicBezTo>
                  <a:cubicBezTo>
                    <a:pt x="2046" y="20019"/>
                    <a:pt x="1590" y="20556"/>
                    <a:pt x="1350" y="20556"/>
                  </a:cubicBezTo>
                  <a:cubicBezTo>
                    <a:pt x="1248" y="20556"/>
                    <a:pt x="1185" y="20459"/>
                    <a:pt x="1203" y="20196"/>
                  </a:cubicBezTo>
                  <a:cubicBezTo>
                    <a:pt x="1239" y="19636"/>
                    <a:pt x="1513" y="19029"/>
                    <a:pt x="1715" y="18493"/>
                  </a:cubicBezTo>
                  <a:close/>
                  <a:moveTo>
                    <a:pt x="9353" y="0"/>
                  </a:moveTo>
                  <a:cubicBezTo>
                    <a:pt x="9124" y="0"/>
                    <a:pt x="8907" y="123"/>
                    <a:pt x="8871" y="396"/>
                  </a:cubicBezTo>
                  <a:cubicBezTo>
                    <a:pt x="8835" y="598"/>
                    <a:pt x="8799" y="789"/>
                    <a:pt x="8775" y="991"/>
                  </a:cubicBezTo>
                  <a:cubicBezTo>
                    <a:pt x="8743" y="985"/>
                    <a:pt x="8711" y="981"/>
                    <a:pt x="8678" y="981"/>
                  </a:cubicBezTo>
                  <a:cubicBezTo>
                    <a:pt x="8530" y="981"/>
                    <a:pt x="8390" y="1051"/>
                    <a:pt x="8371" y="1217"/>
                  </a:cubicBezTo>
                  <a:cubicBezTo>
                    <a:pt x="7442" y="7027"/>
                    <a:pt x="3465" y="11587"/>
                    <a:pt x="1203" y="16862"/>
                  </a:cubicBezTo>
                  <a:cubicBezTo>
                    <a:pt x="917" y="17505"/>
                    <a:pt x="667" y="18160"/>
                    <a:pt x="441" y="18826"/>
                  </a:cubicBezTo>
                  <a:cubicBezTo>
                    <a:pt x="239" y="19434"/>
                    <a:pt x="0" y="20124"/>
                    <a:pt x="191" y="20767"/>
                  </a:cubicBezTo>
                  <a:cubicBezTo>
                    <a:pt x="345" y="21280"/>
                    <a:pt x="807" y="21616"/>
                    <a:pt x="1320" y="21616"/>
                  </a:cubicBezTo>
                  <a:cubicBezTo>
                    <a:pt x="1403" y="21616"/>
                    <a:pt x="1488" y="21607"/>
                    <a:pt x="1572" y="21589"/>
                  </a:cubicBezTo>
                  <a:cubicBezTo>
                    <a:pt x="2227" y="21446"/>
                    <a:pt x="2679" y="20862"/>
                    <a:pt x="3048" y="20339"/>
                  </a:cubicBezTo>
                  <a:cubicBezTo>
                    <a:pt x="4846" y="17779"/>
                    <a:pt x="6311" y="15005"/>
                    <a:pt x="7466" y="12099"/>
                  </a:cubicBezTo>
                  <a:cubicBezTo>
                    <a:pt x="8763" y="8801"/>
                    <a:pt x="9597" y="5349"/>
                    <a:pt x="9978" y="1824"/>
                  </a:cubicBezTo>
                  <a:cubicBezTo>
                    <a:pt x="10002" y="1682"/>
                    <a:pt x="9954" y="1574"/>
                    <a:pt x="9871" y="1479"/>
                  </a:cubicBezTo>
                  <a:cubicBezTo>
                    <a:pt x="9895" y="1170"/>
                    <a:pt x="9918" y="848"/>
                    <a:pt x="9942" y="539"/>
                  </a:cubicBezTo>
                  <a:cubicBezTo>
                    <a:pt x="9956" y="199"/>
                    <a:pt x="9644" y="0"/>
                    <a:pt x="9353"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5"/>
            <p:cNvSpPr/>
            <p:nvPr/>
          </p:nvSpPr>
          <p:spPr>
            <a:xfrm>
              <a:off x="2596375" y="3730325"/>
              <a:ext cx="465325" cy="383875"/>
            </a:xfrm>
            <a:custGeom>
              <a:avLst/>
              <a:gdLst/>
              <a:ahLst/>
              <a:cxnLst/>
              <a:rect l="l" t="t" r="r" b="b"/>
              <a:pathLst>
                <a:path w="18613" h="15355" extrusionOk="0">
                  <a:moveTo>
                    <a:pt x="17232" y="1"/>
                  </a:moveTo>
                  <a:cubicBezTo>
                    <a:pt x="16724" y="1"/>
                    <a:pt x="16213" y="231"/>
                    <a:pt x="15767" y="454"/>
                  </a:cubicBezTo>
                  <a:cubicBezTo>
                    <a:pt x="12969" y="1835"/>
                    <a:pt x="10338" y="3573"/>
                    <a:pt x="7945" y="5574"/>
                  </a:cubicBezTo>
                  <a:cubicBezTo>
                    <a:pt x="5218" y="7836"/>
                    <a:pt x="2837" y="10479"/>
                    <a:pt x="813" y="13384"/>
                  </a:cubicBezTo>
                  <a:cubicBezTo>
                    <a:pt x="730" y="13491"/>
                    <a:pt x="718" y="13622"/>
                    <a:pt x="741" y="13741"/>
                  </a:cubicBezTo>
                  <a:cubicBezTo>
                    <a:pt x="563" y="14003"/>
                    <a:pt x="396" y="14265"/>
                    <a:pt x="229" y="14539"/>
                  </a:cubicBezTo>
                  <a:cubicBezTo>
                    <a:pt x="1" y="14918"/>
                    <a:pt x="384" y="15355"/>
                    <a:pt x="748" y="15355"/>
                  </a:cubicBezTo>
                  <a:cubicBezTo>
                    <a:pt x="876" y="15355"/>
                    <a:pt x="1002" y="15300"/>
                    <a:pt x="1099" y="15170"/>
                  </a:cubicBezTo>
                  <a:lnTo>
                    <a:pt x="1480" y="14694"/>
                  </a:lnTo>
                  <a:cubicBezTo>
                    <a:pt x="1549" y="14757"/>
                    <a:pt x="1639" y="14797"/>
                    <a:pt x="1726" y="14797"/>
                  </a:cubicBezTo>
                  <a:cubicBezTo>
                    <a:pt x="1802" y="14797"/>
                    <a:pt x="1876" y="14766"/>
                    <a:pt x="1932" y="14694"/>
                  </a:cubicBezTo>
                  <a:cubicBezTo>
                    <a:pt x="5528" y="10038"/>
                    <a:pt x="11207" y="7931"/>
                    <a:pt x="15719" y="4395"/>
                  </a:cubicBezTo>
                  <a:cubicBezTo>
                    <a:pt x="16279" y="3954"/>
                    <a:pt x="16815" y="3514"/>
                    <a:pt x="17327" y="3038"/>
                  </a:cubicBezTo>
                  <a:cubicBezTo>
                    <a:pt x="17791" y="2597"/>
                    <a:pt x="18339" y="2109"/>
                    <a:pt x="18482" y="1454"/>
                  </a:cubicBezTo>
                  <a:cubicBezTo>
                    <a:pt x="18613" y="847"/>
                    <a:pt x="18256" y="240"/>
                    <a:pt x="17660" y="61"/>
                  </a:cubicBezTo>
                  <a:cubicBezTo>
                    <a:pt x="17519" y="19"/>
                    <a:pt x="17376" y="1"/>
                    <a:pt x="17232"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9">
    <p:spTree>
      <p:nvGrpSpPr>
        <p:cNvPr id="1" name="Shape 183"/>
        <p:cNvGrpSpPr/>
        <p:nvPr/>
      </p:nvGrpSpPr>
      <p:grpSpPr>
        <a:xfrm>
          <a:off x="0" y="0"/>
          <a:ext cx="0" cy="0"/>
          <a:chOff x="0" y="0"/>
          <a:chExt cx="0" cy="0"/>
        </a:xfrm>
      </p:grpSpPr>
      <p:grpSp>
        <p:nvGrpSpPr>
          <p:cNvPr id="184" name="Google Shape;184;p16"/>
          <p:cNvGrpSpPr/>
          <p:nvPr/>
        </p:nvGrpSpPr>
        <p:grpSpPr>
          <a:xfrm>
            <a:off x="-15225" y="127050"/>
            <a:ext cx="9772350" cy="5557200"/>
            <a:chOff x="-832225" y="-160200"/>
            <a:chExt cx="9772350" cy="5557200"/>
          </a:xfrm>
        </p:grpSpPr>
        <p:sp>
          <p:nvSpPr>
            <p:cNvPr id="185" name="Google Shape;185;p16"/>
            <p:cNvSpPr/>
            <p:nvPr/>
          </p:nvSpPr>
          <p:spPr>
            <a:xfrm>
              <a:off x="5267600" y="-160200"/>
              <a:ext cx="3672525" cy="5218400"/>
            </a:xfrm>
            <a:custGeom>
              <a:avLst/>
              <a:gdLst/>
              <a:ahLst/>
              <a:cxnLst/>
              <a:rect l="l" t="t" r="r" b="b"/>
              <a:pathLst>
                <a:path w="146901" h="208736" extrusionOk="0">
                  <a:moveTo>
                    <a:pt x="9768" y="0"/>
                  </a:moveTo>
                  <a:cubicBezTo>
                    <a:pt x="8664" y="0"/>
                    <a:pt x="7575" y="148"/>
                    <a:pt x="6526" y="520"/>
                  </a:cubicBezTo>
                  <a:cubicBezTo>
                    <a:pt x="2525" y="1937"/>
                    <a:pt x="227" y="6402"/>
                    <a:pt x="120" y="10640"/>
                  </a:cubicBezTo>
                  <a:cubicBezTo>
                    <a:pt x="1" y="14891"/>
                    <a:pt x="1644" y="18975"/>
                    <a:pt x="3430" y="22832"/>
                  </a:cubicBezTo>
                  <a:cubicBezTo>
                    <a:pt x="13098" y="43811"/>
                    <a:pt x="27588" y="62444"/>
                    <a:pt x="35613" y="84102"/>
                  </a:cubicBezTo>
                  <a:cubicBezTo>
                    <a:pt x="42090" y="101592"/>
                    <a:pt x="44102" y="120356"/>
                    <a:pt x="48602" y="138454"/>
                  </a:cubicBezTo>
                  <a:cubicBezTo>
                    <a:pt x="53055" y="156396"/>
                    <a:pt x="59997" y="173720"/>
                    <a:pt x="69152" y="189770"/>
                  </a:cubicBezTo>
                  <a:cubicBezTo>
                    <a:pt x="72510" y="195651"/>
                    <a:pt x="76534" y="201688"/>
                    <a:pt x="82761" y="204319"/>
                  </a:cubicBezTo>
                  <a:cubicBezTo>
                    <a:pt x="84375" y="204997"/>
                    <a:pt x="85890" y="205292"/>
                    <a:pt x="87327" y="205292"/>
                  </a:cubicBezTo>
                  <a:cubicBezTo>
                    <a:pt x="93006" y="205292"/>
                    <a:pt x="97470" y="200688"/>
                    <a:pt x="102002" y="196925"/>
                  </a:cubicBezTo>
                  <a:cubicBezTo>
                    <a:pt x="103822" y="203917"/>
                    <a:pt x="107390" y="208736"/>
                    <a:pt x="113265" y="208736"/>
                  </a:cubicBezTo>
                  <a:cubicBezTo>
                    <a:pt x="114694" y="208736"/>
                    <a:pt x="116259" y="208451"/>
                    <a:pt x="117968" y="207843"/>
                  </a:cubicBezTo>
                  <a:cubicBezTo>
                    <a:pt x="122481" y="206236"/>
                    <a:pt x="127684" y="205379"/>
                    <a:pt x="131613" y="202569"/>
                  </a:cubicBezTo>
                  <a:cubicBezTo>
                    <a:pt x="135935" y="199473"/>
                    <a:pt x="138102" y="194437"/>
                    <a:pt x="140078" y="189698"/>
                  </a:cubicBezTo>
                  <a:cubicBezTo>
                    <a:pt x="143459" y="181602"/>
                    <a:pt x="146900" y="173172"/>
                    <a:pt x="146436" y="164421"/>
                  </a:cubicBezTo>
                  <a:cubicBezTo>
                    <a:pt x="145424" y="144883"/>
                    <a:pt x="125648" y="130215"/>
                    <a:pt x="124505" y="110688"/>
                  </a:cubicBezTo>
                  <a:cubicBezTo>
                    <a:pt x="123933" y="100949"/>
                    <a:pt x="128184" y="91281"/>
                    <a:pt x="126922" y="81602"/>
                  </a:cubicBezTo>
                  <a:cubicBezTo>
                    <a:pt x="125981" y="74446"/>
                    <a:pt x="122100" y="68005"/>
                    <a:pt x="117766" y="62230"/>
                  </a:cubicBezTo>
                  <a:cubicBezTo>
                    <a:pt x="106669" y="47466"/>
                    <a:pt x="91155" y="35084"/>
                    <a:pt x="72962" y="31941"/>
                  </a:cubicBezTo>
                  <a:cubicBezTo>
                    <a:pt x="70534" y="31524"/>
                    <a:pt x="68045" y="31250"/>
                    <a:pt x="65783" y="30286"/>
                  </a:cubicBezTo>
                  <a:cubicBezTo>
                    <a:pt x="62830" y="29012"/>
                    <a:pt x="60508" y="26654"/>
                    <a:pt x="58163" y="24452"/>
                  </a:cubicBezTo>
                  <a:cubicBezTo>
                    <a:pt x="46126" y="13176"/>
                    <a:pt x="31219" y="4985"/>
                    <a:pt x="15253" y="865"/>
                  </a:cubicBezTo>
                  <a:cubicBezTo>
                    <a:pt x="13464" y="405"/>
                    <a:pt x="11596" y="0"/>
                    <a:pt x="976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6"/>
            <p:cNvSpPr/>
            <p:nvPr/>
          </p:nvSpPr>
          <p:spPr>
            <a:xfrm>
              <a:off x="-832225" y="257900"/>
              <a:ext cx="4468400" cy="3013800"/>
            </a:xfrm>
            <a:custGeom>
              <a:avLst/>
              <a:gdLst/>
              <a:ahLst/>
              <a:cxnLst/>
              <a:rect l="l" t="t" r="r" b="b"/>
              <a:pathLst>
                <a:path w="178736" h="120552" extrusionOk="0">
                  <a:moveTo>
                    <a:pt x="98988" y="0"/>
                  </a:moveTo>
                  <a:lnTo>
                    <a:pt x="98988" y="0"/>
                  </a:lnTo>
                  <a:cubicBezTo>
                    <a:pt x="88975" y="1679"/>
                    <a:pt x="79045" y="4180"/>
                    <a:pt x="69817" y="8406"/>
                  </a:cubicBezTo>
                  <a:cubicBezTo>
                    <a:pt x="64662" y="10764"/>
                    <a:pt x="59733" y="13669"/>
                    <a:pt x="55268" y="17169"/>
                  </a:cubicBezTo>
                  <a:cubicBezTo>
                    <a:pt x="51732" y="19955"/>
                    <a:pt x="45945" y="24111"/>
                    <a:pt x="43862" y="28123"/>
                  </a:cubicBezTo>
                  <a:lnTo>
                    <a:pt x="44409" y="28468"/>
                  </a:lnTo>
                  <a:cubicBezTo>
                    <a:pt x="41885" y="28218"/>
                    <a:pt x="39361" y="28028"/>
                    <a:pt x="36825" y="27909"/>
                  </a:cubicBezTo>
                  <a:cubicBezTo>
                    <a:pt x="34159" y="27774"/>
                    <a:pt x="31494" y="27706"/>
                    <a:pt x="28831" y="27706"/>
                  </a:cubicBezTo>
                  <a:cubicBezTo>
                    <a:pt x="20683" y="27706"/>
                    <a:pt x="12555" y="28340"/>
                    <a:pt x="4488" y="29623"/>
                  </a:cubicBezTo>
                  <a:cubicBezTo>
                    <a:pt x="3166" y="29826"/>
                    <a:pt x="1857" y="30064"/>
                    <a:pt x="547" y="30349"/>
                  </a:cubicBezTo>
                  <a:cubicBezTo>
                    <a:pt x="1" y="30463"/>
                    <a:pt x="20" y="31284"/>
                    <a:pt x="552" y="31284"/>
                  </a:cubicBezTo>
                  <a:cubicBezTo>
                    <a:pt x="577" y="31284"/>
                    <a:pt x="603" y="31282"/>
                    <a:pt x="630" y="31278"/>
                  </a:cubicBezTo>
                  <a:cubicBezTo>
                    <a:pt x="5000" y="30695"/>
                    <a:pt x="9357" y="30135"/>
                    <a:pt x="13739" y="29742"/>
                  </a:cubicBezTo>
                  <a:cubicBezTo>
                    <a:pt x="15977" y="43041"/>
                    <a:pt x="21907" y="55722"/>
                    <a:pt x="30729" y="65949"/>
                  </a:cubicBezTo>
                  <a:cubicBezTo>
                    <a:pt x="35527" y="71497"/>
                    <a:pt x="41135" y="76331"/>
                    <a:pt x="45802" y="81987"/>
                  </a:cubicBezTo>
                  <a:cubicBezTo>
                    <a:pt x="43945" y="76296"/>
                    <a:pt x="43874" y="70200"/>
                    <a:pt x="42731" y="64318"/>
                  </a:cubicBezTo>
                  <a:cubicBezTo>
                    <a:pt x="39849" y="49435"/>
                    <a:pt x="29586" y="36172"/>
                    <a:pt x="15954" y="29552"/>
                  </a:cubicBezTo>
                  <a:cubicBezTo>
                    <a:pt x="16144" y="29540"/>
                    <a:pt x="16346" y="29528"/>
                    <a:pt x="16537" y="29504"/>
                  </a:cubicBezTo>
                  <a:cubicBezTo>
                    <a:pt x="20556" y="29219"/>
                    <a:pt x="24583" y="29074"/>
                    <a:pt x="28606" y="29074"/>
                  </a:cubicBezTo>
                  <a:cubicBezTo>
                    <a:pt x="29957" y="29074"/>
                    <a:pt x="31308" y="29090"/>
                    <a:pt x="32658" y="29123"/>
                  </a:cubicBezTo>
                  <a:cubicBezTo>
                    <a:pt x="35861" y="29206"/>
                    <a:pt x="39052" y="29385"/>
                    <a:pt x="42243" y="29647"/>
                  </a:cubicBezTo>
                  <a:cubicBezTo>
                    <a:pt x="42219" y="29814"/>
                    <a:pt x="42207" y="29980"/>
                    <a:pt x="42195" y="30135"/>
                  </a:cubicBezTo>
                  <a:cubicBezTo>
                    <a:pt x="41992" y="33088"/>
                    <a:pt x="43243" y="36029"/>
                    <a:pt x="44564" y="38720"/>
                  </a:cubicBezTo>
                  <a:cubicBezTo>
                    <a:pt x="53220" y="56365"/>
                    <a:pt x="66424" y="71747"/>
                    <a:pt x="82557" y="82951"/>
                  </a:cubicBezTo>
                  <a:cubicBezTo>
                    <a:pt x="83470" y="83592"/>
                    <a:pt x="84502" y="84244"/>
                    <a:pt x="85599" y="84244"/>
                  </a:cubicBezTo>
                  <a:cubicBezTo>
                    <a:pt x="85703" y="84244"/>
                    <a:pt x="85809" y="84238"/>
                    <a:pt x="85915" y="84225"/>
                  </a:cubicBezTo>
                  <a:cubicBezTo>
                    <a:pt x="80557" y="67580"/>
                    <a:pt x="71365" y="52185"/>
                    <a:pt x="59257" y="39565"/>
                  </a:cubicBezTo>
                  <a:cubicBezTo>
                    <a:pt x="55851" y="36017"/>
                    <a:pt x="52101" y="32612"/>
                    <a:pt x="47755" y="30409"/>
                  </a:cubicBezTo>
                  <a:cubicBezTo>
                    <a:pt x="48017" y="30373"/>
                    <a:pt x="48279" y="30338"/>
                    <a:pt x="48541" y="30302"/>
                  </a:cubicBezTo>
                  <a:cubicBezTo>
                    <a:pt x="53923" y="30969"/>
                    <a:pt x="59268" y="31897"/>
                    <a:pt x="64555" y="33088"/>
                  </a:cubicBezTo>
                  <a:cubicBezTo>
                    <a:pt x="70198" y="34362"/>
                    <a:pt x="75782" y="35945"/>
                    <a:pt x="81247" y="37827"/>
                  </a:cubicBezTo>
                  <a:cubicBezTo>
                    <a:pt x="82783" y="49495"/>
                    <a:pt x="86700" y="61627"/>
                    <a:pt x="93844" y="70866"/>
                  </a:cubicBezTo>
                  <a:cubicBezTo>
                    <a:pt x="100131" y="79022"/>
                    <a:pt x="108346" y="85785"/>
                    <a:pt x="113132" y="94905"/>
                  </a:cubicBezTo>
                  <a:cubicBezTo>
                    <a:pt x="116478" y="85821"/>
                    <a:pt x="118466" y="75534"/>
                    <a:pt x="114787" y="66568"/>
                  </a:cubicBezTo>
                  <a:cubicBezTo>
                    <a:pt x="111966" y="59674"/>
                    <a:pt x="106167" y="54483"/>
                    <a:pt x="100297" y="49888"/>
                  </a:cubicBezTo>
                  <a:cubicBezTo>
                    <a:pt x="95761" y="46328"/>
                    <a:pt x="91070" y="42982"/>
                    <a:pt x="86343" y="39684"/>
                  </a:cubicBezTo>
                  <a:lnTo>
                    <a:pt x="86343" y="39684"/>
                  </a:lnTo>
                  <a:cubicBezTo>
                    <a:pt x="89213" y="40791"/>
                    <a:pt x="92046" y="41982"/>
                    <a:pt x="94844" y="43256"/>
                  </a:cubicBezTo>
                  <a:cubicBezTo>
                    <a:pt x="104584" y="47697"/>
                    <a:pt x="113847" y="53162"/>
                    <a:pt x="122372" y="59627"/>
                  </a:cubicBezTo>
                  <a:cubicBezTo>
                    <a:pt x="124062" y="60925"/>
                    <a:pt x="125741" y="62246"/>
                    <a:pt x="127384" y="63627"/>
                  </a:cubicBezTo>
                  <a:cubicBezTo>
                    <a:pt x="124896" y="66902"/>
                    <a:pt x="123681" y="70997"/>
                    <a:pt x="123288" y="75093"/>
                  </a:cubicBezTo>
                  <a:cubicBezTo>
                    <a:pt x="122467" y="83713"/>
                    <a:pt x="125086" y="92393"/>
                    <a:pt x="129289" y="99965"/>
                  </a:cubicBezTo>
                  <a:cubicBezTo>
                    <a:pt x="133492" y="107538"/>
                    <a:pt x="139219" y="114145"/>
                    <a:pt x="145053" y="120551"/>
                  </a:cubicBezTo>
                  <a:cubicBezTo>
                    <a:pt x="143958" y="102334"/>
                    <a:pt x="142112" y="83237"/>
                    <a:pt x="132289" y="67973"/>
                  </a:cubicBezTo>
                  <a:lnTo>
                    <a:pt x="132289" y="67973"/>
                  </a:lnTo>
                  <a:cubicBezTo>
                    <a:pt x="138755" y="74045"/>
                    <a:pt x="144493" y="80915"/>
                    <a:pt x="148756" y="88702"/>
                  </a:cubicBezTo>
                  <a:cubicBezTo>
                    <a:pt x="149565" y="90178"/>
                    <a:pt x="150316" y="91702"/>
                    <a:pt x="151018" y="93238"/>
                  </a:cubicBezTo>
                  <a:cubicBezTo>
                    <a:pt x="151088" y="93390"/>
                    <a:pt x="151221" y="93455"/>
                    <a:pt x="151353" y="93455"/>
                  </a:cubicBezTo>
                  <a:cubicBezTo>
                    <a:pt x="151581" y="93455"/>
                    <a:pt x="151806" y="93260"/>
                    <a:pt x="151685" y="92988"/>
                  </a:cubicBezTo>
                  <a:cubicBezTo>
                    <a:pt x="146279" y="80820"/>
                    <a:pt x="137397" y="70569"/>
                    <a:pt x="127229" y="62091"/>
                  </a:cubicBezTo>
                  <a:cubicBezTo>
                    <a:pt x="124705" y="59984"/>
                    <a:pt x="122086" y="57972"/>
                    <a:pt x="119407" y="56055"/>
                  </a:cubicBezTo>
                  <a:lnTo>
                    <a:pt x="119407" y="56055"/>
                  </a:lnTo>
                  <a:cubicBezTo>
                    <a:pt x="129480" y="61198"/>
                    <a:pt x="138647" y="66902"/>
                    <a:pt x="148125" y="73390"/>
                  </a:cubicBezTo>
                  <a:cubicBezTo>
                    <a:pt x="157483" y="79796"/>
                    <a:pt x="167532" y="85821"/>
                    <a:pt x="178736" y="87583"/>
                  </a:cubicBezTo>
                  <a:cubicBezTo>
                    <a:pt x="174521" y="80856"/>
                    <a:pt x="170235" y="74033"/>
                    <a:pt x="164317" y="68759"/>
                  </a:cubicBezTo>
                  <a:cubicBezTo>
                    <a:pt x="157828" y="62973"/>
                    <a:pt x="149649" y="59317"/>
                    <a:pt x="141207" y="57234"/>
                  </a:cubicBezTo>
                  <a:cubicBezTo>
                    <a:pt x="133325" y="55293"/>
                    <a:pt x="125193" y="54662"/>
                    <a:pt x="117073" y="54412"/>
                  </a:cubicBezTo>
                  <a:cubicBezTo>
                    <a:pt x="111382" y="50519"/>
                    <a:pt x="105405" y="47030"/>
                    <a:pt x="99238" y="43970"/>
                  </a:cubicBezTo>
                  <a:cubicBezTo>
                    <a:pt x="94582" y="41660"/>
                    <a:pt x="89796" y="39601"/>
                    <a:pt x="84926" y="37791"/>
                  </a:cubicBezTo>
                  <a:lnTo>
                    <a:pt x="84926" y="37791"/>
                  </a:lnTo>
                  <a:cubicBezTo>
                    <a:pt x="93237" y="40398"/>
                    <a:pt x="108513" y="45816"/>
                    <a:pt x="112156" y="46018"/>
                  </a:cubicBezTo>
                  <a:cubicBezTo>
                    <a:pt x="122693" y="46590"/>
                    <a:pt x="133254" y="46042"/>
                    <a:pt x="143779" y="46637"/>
                  </a:cubicBezTo>
                  <a:cubicBezTo>
                    <a:pt x="144327" y="46661"/>
                    <a:pt x="144898" y="46721"/>
                    <a:pt x="145446" y="46828"/>
                  </a:cubicBezTo>
                  <a:cubicBezTo>
                    <a:pt x="146303" y="47375"/>
                    <a:pt x="146744" y="47161"/>
                    <a:pt x="147589" y="47733"/>
                  </a:cubicBezTo>
                  <a:cubicBezTo>
                    <a:pt x="146398" y="46244"/>
                    <a:pt x="143184" y="43708"/>
                    <a:pt x="142076" y="43470"/>
                  </a:cubicBezTo>
                  <a:cubicBezTo>
                    <a:pt x="130027" y="35779"/>
                    <a:pt x="119562" y="34231"/>
                    <a:pt x="105346" y="32647"/>
                  </a:cubicBezTo>
                  <a:cubicBezTo>
                    <a:pt x="102938" y="32376"/>
                    <a:pt x="100483" y="32210"/>
                    <a:pt x="98035" y="32210"/>
                  </a:cubicBezTo>
                  <a:cubicBezTo>
                    <a:pt x="92094" y="32210"/>
                    <a:pt x="86190" y="33191"/>
                    <a:pt x="81081" y="36041"/>
                  </a:cubicBezTo>
                  <a:cubicBezTo>
                    <a:pt x="81057" y="36029"/>
                    <a:pt x="81045" y="36017"/>
                    <a:pt x="81033" y="36005"/>
                  </a:cubicBezTo>
                  <a:cubicBezTo>
                    <a:pt x="81033" y="36029"/>
                    <a:pt x="81033" y="36041"/>
                    <a:pt x="81033" y="36064"/>
                  </a:cubicBezTo>
                  <a:cubicBezTo>
                    <a:pt x="80914" y="36136"/>
                    <a:pt x="80795" y="36195"/>
                    <a:pt x="80676" y="36267"/>
                  </a:cubicBezTo>
                  <a:cubicBezTo>
                    <a:pt x="76783" y="34945"/>
                    <a:pt x="72842" y="33778"/>
                    <a:pt x="68865" y="32755"/>
                  </a:cubicBezTo>
                  <a:cubicBezTo>
                    <a:pt x="63650" y="31421"/>
                    <a:pt x="58375" y="30349"/>
                    <a:pt x="53065" y="29540"/>
                  </a:cubicBezTo>
                  <a:cubicBezTo>
                    <a:pt x="71318" y="25861"/>
                    <a:pt x="88165" y="15181"/>
                    <a:pt x="9898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6"/>
            <p:cNvSpPr/>
            <p:nvPr/>
          </p:nvSpPr>
          <p:spPr>
            <a:xfrm>
              <a:off x="1193300" y="1157725"/>
              <a:ext cx="325" cy="300"/>
            </a:xfrm>
            <a:custGeom>
              <a:avLst/>
              <a:gdLst/>
              <a:ahLst/>
              <a:cxnLst/>
              <a:rect l="l" t="t" r="r" b="b"/>
              <a:pathLst>
                <a:path w="13" h="12" extrusionOk="0">
                  <a:moveTo>
                    <a:pt x="0" y="0"/>
                  </a:moveTo>
                  <a:cubicBezTo>
                    <a:pt x="0" y="12"/>
                    <a:pt x="12" y="12"/>
                    <a:pt x="12" y="12"/>
                  </a:cubicBezTo>
                  <a:cubicBezTo>
                    <a:pt x="12" y="12"/>
                    <a:pt x="12" y="0"/>
                    <a:pt x="12"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6"/>
            <p:cNvSpPr/>
            <p:nvPr/>
          </p:nvSpPr>
          <p:spPr>
            <a:xfrm>
              <a:off x="3943625" y="2979950"/>
              <a:ext cx="2945450" cy="2417050"/>
            </a:xfrm>
            <a:custGeom>
              <a:avLst/>
              <a:gdLst/>
              <a:ahLst/>
              <a:cxnLst/>
              <a:rect l="l" t="t" r="r" b="b"/>
              <a:pathLst>
                <a:path w="117818" h="96682" extrusionOk="0">
                  <a:moveTo>
                    <a:pt x="30826" y="1"/>
                  </a:moveTo>
                  <a:cubicBezTo>
                    <a:pt x="28016" y="13348"/>
                    <a:pt x="25564" y="27504"/>
                    <a:pt x="29636" y="40458"/>
                  </a:cubicBezTo>
                  <a:cubicBezTo>
                    <a:pt x="26171" y="34791"/>
                    <a:pt x="23397" y="28707"/>
                    <a:pt x="21849" y="22242"/>
                  </a:cubicBezTo>
                  <a:cubicBezTo>
                    <a:pt x="21563" y="21015"/>
                    <a:pt x="21313" y="19777"/>
                    <a:pt x="21123" y="18527"/>
                  </a:cubicBezTo>
                  <a:cubicBezTo>
                    <a:pt x="21095" y="18365"/>
                    <a:pt x="20962" y="18289"/>
                    <a:pt x="20835" y="18289"/>
                  </a:cubicBezTo>
                  <a:cubicBezTo>
                    <a:pt x="20691" y="18289"/>
                    <a:pt x="20555" y="18386"/>
                    <a:pt x="20587" y="18563"/>
                  </a:cubicBezTo>
                  <a:cubicBezTo>
                    <a:pt x="22087" y="28421"/>
                    <a:pt x="26457" y="37577"/>
                    <a:pt x="32124" y="45697"/>
                  </a:cubicBezTo>
                  <a:cubicBezTo>
                    <a:pt x="33529" y="47709"/>
                    <a:pt x="35017" y="49686"/>
                    <a:pt x="36565" y="51602"/>
                  </a:cubicBezTo>
                  <a:cubicBezTo>
                    <a:pt x="30326" y="45899"/>
                    <a:pt x="24837" y="39970"/>
                    <a:pt x="19277" y="33410"/>
                  </a:cubicBezTo>
                  <a:cubicBezTo>
                    <a:pt x="13788" y="26945"/>
                    <a:pt x="7740" y="20611"/>
                    <a:pt x="1" y="17122"/>
                  </a:cubicBezTo>
                  <a:lnTo>
                    <a:pt x="1" y="17122"/>
                  </a:lnTo>
                  <a:cubicBezTo>
                    <a:pt x="1715" y="22801"/>
                    <a:pt x="3454" y="28576"/>
                    <a:pt x="6680" y="33553"/>
                  </a:cubicBezTo>
                  <a:cubicBezTo>
                    <a:pt x="10216" y="39018"/>
                    <a:pt x="15396" y="43268"/>
                    <a:pt x="21075" y="46435"/>
                  </a:cubicBezTo>
                  <a:cubicBezTo>
                    <a:pt x="26373" y="49400"/>
                    <a:pt x="32124" y="51460"/>
                    <a:pt x="37934" y="53246"/>
                  </a:cubicBezTo>
                  <a:cubicBezTo>
                    <a:pt x="41268" y="57187"/>
                    <a:pt x="44887" y="60877"/>
                    <a:pt x="48733" y="64306"/>
                  </a:cubicBezTo>
                  <a:cubicBezTo>
                    <a:pt x="51638" y="66890"/>
                    <a:pt x="54686" y="69319"/>
                    <a:pt x="57841" y="71593"/>
                  </a:cubicBezTo>
                  <a:cubicBezTo>
                    <a:pt x="52365" y="68069"/>
                    <a:pt x="42411" y="61139"/>
                    <a:pt x="39815" y="60282"/>
                  </a:cubicBezTo>
                  <a:cubicBezTo>
                    <a:pt x="32338" y="57782"/>
                    <a:pt x="24599" y="56091"/>
                    <a:pt x="17122" y="53579"/>
                  </a:cubicBezTo>
                  <a:cubicBezTo>
                    <a:pt x="16741" y="53448"/>
                    <a:pt x="16336" y="53305"/>
                    <a:pt x="15967" y="53115"/>
                  </a:cubicBezTo>
                  <a:cubicBezTo>
                    <a:pt x="15455" y="52543"/>
                    <a:pt x="15098" y="52615"/>
                    <a:pt x="14598" y="52031"/>
                  </a:cubicBezTo>
                  <a:lnTo>
                    <a:pt x="14598" y="52031"/>
                  </a:lnTo>
                  <a:cubicBezTo>
                    <a:pt x="15158" y="53341"/>
                    <a:pt x="16979" y="55817"/>
                    <a:pt x="17729" y="56198"/>
                  </a:cubicBezTo>
                  <a:cubicBezTo>
                    <a:pt x="24909" y="64128"/>
                    <a:pt x="32148" y="67319"/>
                    <a:pt x="42090" y="71272"/>
                  </a:cubicBezTo>
                  <a:cubicBezTo>
                    <a:pt x="46283" y="72940"/>
                    <a:pt x="50808" y="74201"/>
                    <a:pt x="55270" y="74201"/>
                  </a:cubicBezTo>
                  <a:cubicBezTo>
                    <a:pt x="56953" y="74201"/>
                    <a:pt x="58627" y="74021"/>
                    <a:pt x="60270" y="73617"/>
                  </a:cubicBezTo>
                  <a:cubicBezTo>
                    <a:pt x="60282" y="73629"/>
                    <a:pt x="60282" y="73641"/>
                    <a:pt x="60294" y="73653"/>
                  </a:cubicBezTo>
                  <a:cubicBezTo>
                    <a:pt x="60294" y="73641"/>
                    <a:pt x="60306" y="73629"/>
                    <a:pt x="60306" y="73605"/>
                  </a:cubicBezTo>
                  <a:cubicBezTo>
                    <a:pt x="60401" y="73581"/>
                    <a:pt x="60508" y="73558"/>
                    <a:pt x="60604" y="73534"/>
                  </a:cubicBezTo>
                  <a:cubicBezTo>
                    <a:pt x="63152" y="75260"/>
                    <a:pt x="65759" y="76879"/>
                    <a:pt x="68426" y="78403"/>
                  </a:cubicBezTo>
                  <a:cubicBezTo>
                    <a:pt x="71927" y="80392"/>
                    <a:pt x="75522" y="82213"/>
                    <a:pt x="79201" y="83845"/>
                  </a:cubicBezTo>
                  <a:cubicBezTo>
                    <a:pt x="77949" y="83759"/>
                    <a:pt x="76693" y="83716"/>
                    <a:pt x="75437" y="83716"/>
                  </a:cubicBezTo>
                  <a:cubicBezTo>
                    <a:pt x="62761" y="83716"/>
                    <a:pt x="50058" y="88057"/>
                    <a:pt x="40232" y="96084"/>
                  </a:cubicBezTo>
                  <a:cubicBezTo>
                    <a:pt x="43881" y="96453"/>
                    <a:pt x="47555" y="96682"/>
                    <a:pt x="51224" y="96682"/>
                  </a:cubicBezTo>
                  <a:cubicBezTo>
                    <a:pt x="55144" y="96682"/>
                    <a:pt x="59057" y="96420"/>
                    <a:pt x="62925" y="95786"/>
                  </a:cubicBezTo>
                  <a:cubicBezTo>
                    <a:pt x="67116" y="95096"/>
                    <a:pt x="71248" y="93977"/>
                    <a:pt x="75153" y="92334"/>
                  </a:cubicBezTo>
                  <a:cubicBezTo>
                    <a:pt x="78261" y="91024"/>
                    <a:pt x="83261" y="89167"/>
                    <a:pt x="85559" y="86678"/>
                  </a:cubicBezTo>
                  <a:lnTo>
                    <a:pt x="85226" y="86333"/>
                  </a:lnTo>
                  <a:lnTo>
                    <a:pt x="85226" y="86333"/>
                  </a:lnTo>
                  <a:cubicBezTo>
                    <a:pt x="87000" y="87012"/>
                    <a:pt x="88786" y="87643"/>
                    <a:pt x="90584" y="88238"/>
                  </a:cubicBezTo>
                  <a:cubicBezTo>
                    <a:pt x="98299" y="90762"/>
                    <a:pt x="106193" y="92500"/>
                    <a:pt x="114253" y="93393"/>
                  </a:cubicBezTo>
                  <a:cubicBezTo>
                    <a:pt x="115253" y="93501"/>
                    <a:pt x="116242" y="93596"/>
                    <a:pt x="117242" y="93643"/>
                  </a:cubicBezTo>
                  <a:cubicBezTo>
                    <a:pt x="117250" y="93644"/>
                    <a:pt x="117257" y="93644"/>
                    <a:pt x="117265" y="93644"/>
                  </a:cubicBezTo>
                  <a:cubicBezTo>
                    <a:pt x="117687" y="93644"/>
                    <a:pt x="117817" y="93011"/>
                    <a:pt x="117373" y="92953"/>
                  </a:cubicBezTo>
                  <a:cubicBezTo>
                    <a:pt x="114099" y="92512"/>
                    <a:pt x="110848" y="92060"/>
                    <a:pt x="107610" y="91476"/>
                  </a:cubicBezTo>
                  <a:cubicBezTo>
                    <a:pt x="108622" y="81428"/>
                    <a:pt x="106848" y="71105"/>
                    <a:pt x="102514" y="61997"/>
                  </a:cubicBezTo>
                  <a:cubicBezTo>
                    <a:pt x="100144" y="57032"/>
                    <a:pt x="97061" y="52448"/>
                    <a:pt x="94798" y="47435"/>
                  </a:cubicBezTo>
                  <a:lnTo>
                    <a:pt x="94798" y="47435"/>
                  </a:lnTo>
                  <a:cubicBezTo>
                    <a:pt x="95025" y="51912"/>
                    <a:pt x="93858" y="56329"/>
                    <a:pt x="93525" y="60794"/>
                  </a:cubicBezTo>
                  <a:cubicBezTo>
                    <a:pt x="92667" y="72105"/>
                    <a:pt x="97442" y="83702"/>
                    <a:pt x="105978" y="91167"/>
                  </a:cubicBezTo>
                  <a:cubicBezTo>
                    <a:pt x="105836" y="91143"/>
                    <a:pt x="105681" y="91119"/>
                    <a:pt x="105538" y="91084"/>
                  </a:cubicBezTo>
                  <a:cubicBezTo>
                    <a:pt x="101597" y="90298"/>
                    <a:pt x="97692" y="89333"/>
                    <a:pt x="93834" y="88178"/>
                  </a:cubicBezTo>
                  <a:cubicBezTo>
                    <a:pt x="91548" y="87488"/>
                    <a:pt x="89274" y="86726"/>
                    <a:pt x="87024" y="85904"/>
                  </a:cubicBezTo>
                  <a:cubicBezTo>
                    <a:pt x="87071" y="85785"/>
                    <a:pt x="87119" y="85678"/>
                    <a:pt x="87155" y="85559"/>
                  </a:cubicBezTo>
                  <a:cubicBezTo>
                    <a:pt x="87881" y="83464"/>
                    <a:pt x="87559" y="81106"/>
                    <a:pt x="87143" y="78892"/>
                  </a:cubicBezTo>
                  <a:cubicBezTo>
                    <a:pt x="84392" y="64461"/>
                    <a:pt x="77904" y="50757"/>
                    <a:pt x="68474" y="39482"/>
                  </a:cubicBezTo>
                  <a:cubicBezTo>
                    <a:pt x="67890" y="38779"/>
                    <a:pt x="67212" y="38029"/>
                    <a:pt x="66307" y="37887"/>
                  </a:cubicBezTo>
                  <a:lnTo>
                    <a:pt x="66307" y="37887"/>
                  </a:lnTo>
                  <a:cubicBezTo>
                    <a:pt x="66878" y="50960"/>
                    <a:pt x="70462" y="63890"/>
                    <a:pt x="76713" y="75391"/>
                  </a:cubicBezTo>
                  <a:cubicBezTo>
                    <a:pt x="78463" y="78618"/>
                    <a:pt x="80499" y="81820"/>
                    <a:pt x="83202" y="84273"/>
                  </a:cubicBezTo>
                  <a:cubicBezTo>
                    <a:pt x="83011" y="84237"/>
                    <a:pt x="82809" y="84214"/>
                    <a:pt x="82606" y="84190"/>
                  </a:cubicBezTo>
                  <a:cubicBezTo>
                    <a:pt x="78856" y="82642"/>
                    <a:pt x="75189" y="80916"/>
                    <a:pt x="71605" y="79011"/>
                  </a:cubicBezTo>
                  <a:cubicBezTo>
                    <a:pt x="67783" y="76975"/>
                    <a:pt x="64068" y="74736"/>
                    <a:pt x="60497" y="72284"/>
                  </a:cubicBezTo>
                  <a:cubicBezTo>
                    <a:pt x="61699" y="63568"/>
                    <a:pt x="61270" y="54043"/>
                    <a:pt x="57949" y="45971"/>
                  </a:cubicBezTo>
                  <a:cubicBezTo>
                    <a:pt x="55020" y="38839"/>
                    <a:pt x="50436" y="32338"/>
                    <a:pt x="48781" y="24802"/>
                  </a:cubicBezTo>
                  <a:cubicBezTo>
                    <a:pt x="44566" y="30707"/>
                    <a:pt x="41101" y="37732"/>
                    <a:pt x="41982" y="44923"/>
                  </a:cubicBezTo>
                  <a:cubicBezTo>
                    <a:pt x="42661" y="50459"/>
                    <a:pt x="45816" y="55353"/>
                    <a:pt x="49138" y="59830"/>
                  </a:cubicBezTo>
                  <a:cubicBezTo>
                    <a:pt x="51710" y="63283"/>
                    <a:pt x="54436" y="66628"/>
                    <a:pt x="57187" y="69938"/>
                  </a:cubicBezTo>
                  <a:cubicBezTo>
                    <a:pt x="55341" y="68581"/>
                    <a:pt x="53531" y="67164"/>
                    <a:pt x="51769" y="65688"/>
                  </a:cubicBezTo>
                  <a:cubicBezTo>
                    <a:pt x="45614" y="60568"/>
                    <a:pt x="40018" y="54793"/>
                    <a:pt x="35148" y="48435"/>
                  </a:cubicBezTo>
                  <a:cubicBezTo>
                    <a:pt x="34172" y="47161"/>
                    <a:pt x="33231" y="45876"/>
                    <a:pt x="32314" y="44554"/>
                  </a:cubicBezTo>
                  <a:cubicBezTo>
                    <a:pt x="34755" y="42685"/>
                    <a:pt x="36446" y="39970"/>
                    <a:pt x="37529" y="37101"/>
                  </a:cubicBezTo>
                  <a:cubicBezTo>
                    <a:pt x="39839" y="31040"/>
                    <a:pt x="39661" y="24254"/>
                    <a:pt x="38125" y="17967"/>
                  </a:cubicBezTo>
                  <a:cubicBezTo>
                    <a:pt x="36589" y="11669"/>
                    <a:pt x="33755" y="5775"/>
                    <a:pt x="30826"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6"/>
            <p:cNvSpPr/>
            <p:nvPr/>
          </p:nvSpPr>
          <p:spPr>
            <a:xfrm>
              <a:off x="5450975" y="4821250"/>
              <a:ext cx="325" cy="325"/>
            </a:xfrm>
            <a:custGeom>
              <a:avLst/>
              <a:gdLst/>
              <a:ahLst/>
              <a:cxnLst/>
              <a:rect l="l" t="t" r="r" b="b"/>
              <a:pathLst>
                <a:path w="13" h="13" extrusionOk="0">
                  <a:moveTo>
                    <a:pt x="0" y="1"/>
                  </a:moveTo>
                  <a:cubicBezTo>
                    <a:pt x="0" y="1"/>
                    <a:pt x="0" y="1"/>
                    <a:pt x="0" y="13"/>
                  </a:cubicBezTo>
                  <a:lnTo>
                    <a:pt x="12" y="13"/>
                  </a:lnTo>
                  <a:cubicBezTo>
                    <a:pt x="12" y="1"/>
                    <a:pt x="12" y="1"/>
                    <a:pt x="0"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6"/>
            <p:cNvSpPr/>
            <p:nvPr/>
          </p:nvSpPr>
          <p:spPr>
            <a:xfrm>
              <a:off x="-402275" y="3052375"/>
              <a:ext cx="1943550" cy="2148800"/>
            </a:xfrm>
            <a:custGeom>
              <a:avLst/>
              <a:gdLst/>
              <a:ahLst/>
              <a:cxnLst/>
              <a:rect l="l" t="t" r="r" b="b"/>
              <a:pathLst>
                <a:path w="77742" h="85952" extrusionOk="0">
                  <a:moveTo>
                    <a:pt x="43207" y="1"/>
                  </a:moveTo>
                  <a:cubicBezTo>
                    <a:pt x="21498" y="1"/>
                    <a:pt x="1" y="25989"/>
                    <a:pt x="3887" y="49587"/>
                  </a:cubicBezTo>
                  <a:cubicBezTo>
                    <a:pt x="7832" y="73589"/>
                    <a:pt x="36524" y="85952"/>
                    <a:pt x="52128" y="85952"/>
                  </a:cubicBezTo>
                  <a:cubicBezTo>
                    <a:pt x="56114" y="85952"/>
                    <a:pt x="59247" y="85145"/>
                    <a:pt x="60894" y="83519"/>
                  </a:cubicBezTo>
                  <a:cubicBezTo>
                    <a:pt x="66097" y="78376"/>
                    <a:pt x="55155" y="66267"/>
                    <a:pt x="61787" y="50182"/>
                  </a:cubicBezTo>
                  <a:cubicBezTo>
                    <a:pt x="66645" y="38383"/>
                    <a:pt x="75420" y="37883"/>
                    <a:pt x="76372" y="29501"/>
                  </a:cubicBezTo>
                  <a:cubicBezTo>
                    <a:pt x="77742" y="17297"/>
                    <a:pt x="61168" y="842"/>
                    <a:pt x="44523" y="33"/>
                  </a:cubicBezTo>
                  <a:cubicBezTo>
                    <a:pt x="44084" y="11"/>
                    <a:pt x="43646" y="1"/>
                    <a:pt x="43207"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6"/>
            <p:cNvSpPr/>
            <p:nvPr/>
          </p:nvSpPr>
          <p:spPr>
            <a:xfrm>
              <a:off x="5113425" y="1431500"/>
              <a:ext cx="250050" cy="540400"/>
            </a:xfrm>
            <a:custGeom>
              <a:avLst/>
              <a:gdLst/>
              <a:ahLst/>
              <a:cxnLst/>
              <a:rect l="l" t="t" r="r" b="b"/>
              <a:pathLst>
                <a:path w="10002" h="21616" extrusionOk="0">
                  <a:moveTo>
                    <a:pt x="1715" y="18493"/>
                  </a:moveTo>
                  <a:cubicBezTo>
                    <a:pt x="1715" y="18517"/>
                    <a:pt x="1715" y="18541"/>
                    <a:pt x="1727" y="18565"/>
                  </a:cubicBezTo>
                  <a:cubicBezTo>
                    <a:pt x="1655" y="18719"/>
                    <a:pt x="1596" y="18886"/>
                    <a:pt x="1536" y="19041"/>
                  </a:cubicBezTo>
                  <a:cubicBezTo>
                    <a:pt x="1429" y="19315"/>
                    <a:pt x="1620" y="19624"/>
                    <a:pt x="1870" y="19719"/>
                  </a:cubicBezTo>
                  <a:cubicBezTo>
                    <a:pt x="1950" y="19756"/>
                    <a:pt x="2026" y="19770"/>
                    <a:pt x="2100" y="19770"/>
                  </a:cubicBezTo>
                  <a:cubicBezTo>
                    <a:pt x="2147" y="19770"/>
                    <a:pt x="2193" y="19764"/>
                    <a:pt x="2239" y="19755"/>
                  </a:cubicBezTo>
                  <a:lnTo>
                    <a:pt x="2239" y="19755"/>
                  </a:lnTo>
                  <a:cubicBezTo>
                    <a:pt x="2215" y="19779"/>
                    <a:pt x="2203" y="19803"/>
                    <a:pt x="2179" y="19827"/>
                  </a:cubicBezTo>
                  <a:cubicBezTo>
                    <a:pt x="2046" y="20019"/>
                    <a:pt x="1590" y="20556"/>
                    <a:pt x="1350" y="20556"/>
                  </a:cubicBezTo>
                  <a:cubicBezTo>
                    <a:pt x="1248" y="20556"/>
                    <a:pt x="1185" y="20459"/>
                    <a:pt x="1203" y="20196"/>
                  </a:cubicBezTo>
                  <a:cubicBezTo>
                    <a:pt x="1239" y="19636"/>
                    <a:pt x="1513" y="19029"/>
                    <a:pt x="1715" y="18493"/>
                  </a:cubicBezTo>
                  <a:close/>
                  <a:moveTo>
                    <a:pt x="9353" y="0"/>
                  </a:moveTo>
                  <a:cubicBezTo>
                    <a:pt x="9124" y="0"/>
                    <a:pt x="8907" y="123"/>
                    <a:pt x="8871" y="396"/>
                  </a:cubicBezTo>
                  <a:cubicBezTo>
                    <a:pt x="8835" y="598"/>
                    <a:pt x="8799" y="789"/>
                    <a:pt x="8775" y="991"/>
                  </a:cubicBezTo>
                  <a:cubicBezTo>
                    <a:pt x="8743" y="985"/>
                    <a:pt x="8711" y="981"/>
                    <a:pt x="8678" y="981"/>
                  </a:cubicBezTo>
                  <a:cubicBezTo>
                    <a:pt x="8530" y="981"/>
                    <a:pt x="8390" y="1051"/>
                    <a:pt x="8371" y="1217"/>
                  </a:cubicBezTo>
                  <a:cubicBezTo>
                    <a:pt x="7442" y="7027"/>
                    <a:pt x="3465" y="11587"/>
                    <a:pt x="1203" y="16862"/>
                  </a:cubicBezTo>
                  <a:cubicBezTo>
                    <a:pt x="917" y="17505"/>
                    <a:pt x="667" y="18160"/>
                    <a:pt x="441" y="18826"/>
                  </a:cubicBezTo>
                  <a:cubicBezTo>
                    <a:pt x="239" y="19434"/>
                    <a:pt x="0" y="20124"/>
                    <a:pt x="191" y="20767"/>
                  </a:cubicBezTo>
                  <a:cubicBezTo>
                    <a:pt x="345" y="21280"/>
                    <a:pt x="807" y="21616"/>
                    <a:pt x="1320" y="21616"/>
                  </a:cubicBezTo>
                  <a:cubicBezTo>
                    <a:pt x="1403" y="21616"/>
                    <a:pt x="1488" y="21607"/>
                    <a:pt x="1572" y="21589"/>
                  </a:cubicBezTo>
                  <a:cubicBezTo>
                    <a:pt x="2227" y="21446"/>
                    <a:pt x="2679" y="20862"/>
                    <a:pt x="3048" y="20339"/>
                  </a:cubicBezTo>
                  <a:cubicBezTo>
                    <a:pt x="4846" y="17779"/>
                    <a:pt x="6311" y="15005"/>
                    <a:pt x="7466" y="12099"/>
                  </a:cubicBezTo>
                  <a:cubicBezTo>
                    <a:pt x="8763" y="8801"/>
                    <a:pt x="9597" y="5349"/>
                    <a:pt x="9978" y="1824"/>
                  </a:cubicBezTo>
                  <a:cubicBezTo>
                    <a:pt x="10002" y="1682"/>
                    <a:pt x="9954" y="1574"/>
                    <a:pt x="9871" y="1479"/>
                  </a:cubicBezTo>
                  <a:cubicBezTo>
                    <a:pt x="9895" y="1170"/>
                    <a:pt x="9918" y="848"/>
                    <a:pt x="9942" y="539"/>
                  </a:cubicBezTo>
                  <a:cubicBezTo>
                    <a:pt x="9956" y="199"/>
                    <a:pt x="9644" y="0"/>
                    <a:pt x="9353"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6"/>
            <p:cNvSpPr/>
            <p:nvPr/>
          </p:nvSpPr>
          <p:spPr>
            <a:xfrm>
              <a:off x="2596375" y="3730325"/>
              <a:ext cx="465325" cy="383875"/>
            </a:xfrm>
            <a:custGeom>
              <a:avLst/>
              <a:gdLst/>
              <a:ahLst/>
              <a:cxnLst/>
              <a:rect l="l" t="t" r="r" b="b"/>
              <a:pathLst>
                <a:path w="18613" h="15355" extrusionOk="0">
                  <a:moveTo>
                    <a:pt x="17232" y="1"/>
                  </a:moveTo>
                  <a:cubicBezTo>
                    <a:pt x="16724" y="1"/>
                    <a:pt x="16213" y="231"/>
                    <a:pt x="15767" y="454"/>
                  </a:cubicBezTo>
                  <a:cubicBezTo>
                    <a:pt x="12969" y="1835"/>
                    <a:pt x="10338" y="3573"/>
                    <a:pt x="7945" y="5574"/>
                  </a:cubicBezTo>
                  <a:cubicBezTo>
                    <a:pt x="5218" y="7836"/>
                    <a:pt x="2837" y="10479"/>
                    <a:pt x="813" y="13384"/>
                  </a:cubicBezTo>
                  <a:cubicBezTo>
                    <a:pt x="730" y="13491"/>
                    <a:pt x="718" y="13622"/>
                    <a:pt x="741" y="13741"/>
                  </a:cubicBezTo>
                  <a:cubicBezTo>
                    <a:pt x="563" y="14003"/>
                    <a:pt x="396" y="14265"/>
                    <a:pt x="229" y="14539"/>
                  </a:cubicBezTo>
                  <a:cubicBezTo>
                    <a:pt x="1" y="14918"/>
                    <a:pt x="384" y="15355"/>
                    <a:pt x="748" y="15355"/>
                  </a:cubicBezTo>
                  <a:cubicBezTo>
                    <a:pt x="876" y="15355"/>
                    <a:pt x="1002" y="15300"/>
                    <a:pt x="1099" y="15170"/>
                  </a:cubicBezTo>
                  <a:lnTo>
                    <a:pt x="1480" y="14694"/>
                  </a:lnTo>
                  <a:cubicBezTo>
                    <a:pt x="1549" y="14757"/>
                    <a:pt x="1639" y="14797"/>
                    <a:pt x="1726" y="14797"/>
                  </a:cubicBezTo>
                  <a:cubicBezTo>
                    <a:pt x="1802" y="14797"/>
                    <a:pt x="1876" y="14766"/>
                    <a:pt x="1932" y="14694"/>
                  </a:cubicBezTo>
                  <a:cubicBezTo>
                    <a:pt x="5528" y="10038"/>
                    <a:pt x="11207" y="7931"/>
                    <a:pt x="15719" y="4395"/>
                  </a:cubicBezTo>
                  <a:cubicBezTo>
                    <a:pt x="16279" y="3954"/>
                    <a:pt x="16815" y="3514"/>
                    <a:pt x="17327" y="3038"/>
                  </a:cubicBezTo>
                  <a:cubicBezTo>
                    <a:pt x="17791" y="2597"/>
                    <a:pt x="18339" y="2109"/>
                    <a:pt x="18482" y="1454"/>
                  </a:cubicBezTo>
                  <a:cubicBezTo>
                    <a:pt x="18613" y="847"/>
                    <a:pt x="18256" y="240"/>
                    <a:pt x="17660" y="61"/>
                  </a:cubicBezTo>
                  <a:cubicBezTo>
                    <a:pt x="17519" y="19"/>
                    <a:pt x="17376" y="1"/>
                    <a:pt x="17232"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16"/>
          <p:cNvGrpSpPr/>
          <p:nvPr/>
        </p:nvGrpSpPr>
        <p:grpSpPr>
          <a:xfrm flipH="1">
            <a:off x="5002202" y="-1411119"/>
            <a:ext cx="4617235" cy="3340115"/>
            <a:chOff x="1458275" y="1034475"/>
            <a:chExt cx="4354650" cy="3158800"/>
          </a:xfrm>
        </p:grpSpPr>
        <p:sp>
          <p:nvSpPr>
            <p:cNvPr id="194" name="Google Shape;194;p16"/>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6"/>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6"/>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16"/>
          <p:cNvSpPr txBox="1">
            <a:spLocks noGrp="1"/>
          </p:cNvSpPr>
          <p:nvPr>
            <p:ph type="title"/>
          </p:nvPr>
        </p:nvSpPr>
        <p:spPr>
          <a:xfrm>
            <a:off x="5486045" y="353423"/>
            <a:ext cx="3041100" cy="393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pSp>
        <p:nvGrpSpPr>
          <p:cNvPr id="198" name="Google Shape;198;p16"/>
          <p:cNvGrpSpPr/>
          <p:nvPr/>
        </p:nvGrpSpPr>
        <p:grpSpPr>
          <a:xfrm>
            <a:off x="-3302950" y="3037875"/>
            <a:ext cx="4485600" cy="4370150"/>
            <a:chOff x="4484375" y="647000"/>
            <a:chExt cx="4485600" cy="4370150"/>
          </a:xfrm>
        </p:grpSpPr>
        <p:sp>
          <p:nvSpPr>
            <p:cNvPr id="199" name="Google Shape;199;p16"/>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6"/>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body 1">
  <p:cSld name="TITLE_AND_BODY_1_1">
    <p:spTree>
      <p:nvGrpSpPr>
        <p:cNvPr id="1" name="Shape 201"/>
        <p:cNvGrpSpPr/>
        <p:nvPr/>
      </p:nvGrpSpPr>
      <p:grpSpPr>
        <a:xfrm>
          <a:off x="0" y="0"/>
          <a:ext cx="0" cy="0"/>
          <a:chOff x="0" y="0"/>
          <a:chExt cx="0" cy="0"/>
        </a:xfrm>
      </p:grpSpPr>
      <p:grpSp>
        <p:nvGrpSpPr>
          <p:cNvPr id="202" name="Google Shape;202;p17"/>
          <p:cNvGrpSpPr/>
          <p:nvPr/>
        </p:nvGrpSpPr>
        <p:grpSpPr>
          <a:xfrm>
            <a:off x="550" y="127050"/>
            <a:ext cx="9772350" cy="5557200"/>
            <a:chOff x="-832225" y="-160200"/>
            <a:chExt cx="9772350" cy="5557200"/>
          </a:xfrm>
        </p:grpSpPr>
        <p:sp>
          <p:nvSpPr>
            <p:cNvPr id="203" name="Google Shape;203;p17"/>
            <p:cNvSpPr/>
            <p:nvPr/>
          </p:nvSpPr>
          <p:spPr>
            <a:xfrm>
              <a:off x="5267600" y="-160200"/>
              <a:ext cx="3672525" cy="5218400"/>
            </a:xfrm>
            <a:custGeom>
              <a:avLst/>
              <a:gdLst/>
              <a:ahLst/>
              <a:cxnLst/>
              <a:rect l="l" t="t" r="r" b="b"/>
              <a:pathLst>
                <a:path w="146901" h="208736" extrusionOk="0">
                  <a:moveTo>
                    <a:pt x="9768" y="0"/>
                  </a:moveTo>
                  <a:cubicBezTo>
                    <a:pt x="8664" y="0"/>
                    <a:pt x="7575" y="148"/>
                    <a:pt x="6526" y="520"/>
                  </a:cubicBezTo>
                  <a:cubicBezTo>
                    <a:pt x="2525" y="1937"/>
                    <a:pt x="227" y="6402"/>
                    <a:pt x="120" y="10640"/>
                  </a:cubicBezTo>
                  <a:cubicBezTo>
                    <a:pt x="1" y="14891"/>
                    <a:pt x="1644" y="18975"/>
                    <a:pt x="3430" y="22832"/>
                  </a:cubicBezTo>
                  <a:cubicBezTo>
                    <a:pt x="13098" y="43811"/>
                    <a:pt x="27588" y="62444"/>
                    <a:pt x="35613" y="84102"/>
                  </a:cubicBezTo>
                  <a:cubicBezTo>
                    <a:pt x="42090" y="101592"/>
                    <a:pt x="44102" y="120356"/>
                    <a:pt x="48602" y="138454"/>
                  </a:cubicBezTo>
                  <a:cubicBezTo>
                    <a:pt x="53055" y="156396"/>
                    <a:pt x="59997" y="173720"/>
                    <a:pt x="69152" y="189770"/>
                  </a:cubicBezTo>
                  <a:cubicBezTo>
                    <a:pt x="72510" y="195651"/>
                    <a:pt x="76534" y="201688"/>
                    <a:pt x="82761" y="204319"/>
                  </a:cubicBezTo>
                  <a:cubicBezTo>
                    <a:pt x="84375" y="204997"/>
                    <a:pt x="85890" y="205292"/>
                    <a:pt x="87327" y="205292"/>
                  </a:cubicBezTo>
                  <a:cubicBezTo>
                    <a:pt x="93006" y="205292"/>
                    <a:pt x="97470" y="200688"/>
                    <a:pt x="102002" y="196925"/>
                  </a:cubicBezTo>
                  <a:cubicBezTo>
                    <a:pt x="103822" y="203917"/>
                    <a:pt x="107390" y="208736"/>
                    <a:pt x="113265" y="208736"/>
                  </a:cubicBezTo>
                  <a:cubicBezTo>
                    <a:pt x="114694" y="208736"/>
                    <a:pt x="116259" y="208451"/>
                    <a:pt x="117968" y="207843"/>
                  </a:cubicBezTo>
                  <a:cubicBezTo>
                    <a:pt x="122481" y="206236"/>
                    <a:pt x="127684" y="205379"/>
                    <a:pt x="131613" y="202569"/>
                  </a:cubicBezTo>
                  <a:cubicBezTo>
                    <a:pt x="135935" y="199473"/>
                    <a:pt x="138102" y="194437"/>
                    <a:pt x="140078" y="189698"/>
                  </a:cubicBezTo>
                  <a:cubicBezTo>
                    <a:pt x="143459" y="181602"/>
                    <a:pt x="146900" y="173172"/>
                    <a:pt x="146436" y="164421"/>
                  </a:cubicBezTo>
                  <a:cubicBezTo>
                    <a:pt x="145424" y="144883"/>
                    <a:pt x="125648" y="130215"/>
                    <a:pt x="124505" y="110688"/>
                  </a:cubicBezTo>
                  <a:cubicBezTo>
                    <a:pt x="123933" y="100949"/>
                    <a:pt x="128184" y="91281"/>
                    <a:pt x="126922" y="81602"/>
                  </a:cubicBezTo>
                  <a:cubicBezTo>
                    <a:pt x="125981" y="74446"/>
                    <a:pt x="122100" y="68005"/>
                    <a:pt x="117766" y="62230"/>
                  </a:cubicBezTo>
                  <a:cubicBezTo>
                    <a:pt x="106669" y="47466"/>
                    <a:pt x="91155" y="35084"/>
                    <a:pt x="72962" y="31941"/>
                  </a:cubicBezTo>
                  <a:cubicBezTo>
                    <a:pt x="70534" y="31524"/>
                    <a:pt x="68045" y="31250"/>
                    <a:pt x="65783" y="30286"/>
                  </a:cubicBezTo>
                  <a:cubicBezTo>
                    <a:pt x="62830" y="29012"/>
                    <a:pt x="60508" y="26654"/>
                    <a:pt x="58163" y="24452"/>
                  </a:cubicBezTo>
                  <a:cubicBezTo>
                    <a:pt x="46126" y="13176"/>
                    <a:pt x="31219" y="4985"/>
                    <a:pt x="15253" y="865"/>
                  </a:cubicBezTo>
                  <a:cubicBezTo>
                    <a:pt x="13464" y="405"/>
                    <a:pt x="11596" y="0"/>
                    <a:pt x="976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7"/>
            <p:cNvSpPr/>
            <p:nvPr/>
          </p:nvSpPr>
          <p:spPr>
            <a:xfrm>
              <a:off x="-832225" y="257900"/>
              <a:ext cx="4468400" cy="3013800"/>
            </a:xfrm>
            <a:custGeom>
              <a:avLst/>
              <a:gdLst/>
              <a:ahLst/>
              <a:cxnLst/>
              <a:rect l="l" t="t" r="r" b="b"/>
              <a:pathLst>
                <a:path w="178736" h="120552" extrusionOk="0">
                  <a:moveTo>
                    <a:pt x="98988" y="0"/>
                  </a:moveTo>
                  <a:lnTo>
                    <a:pt x="98988" y="0"/>
                  </a:lnTo>
                  <a:cubicBezTo>
                    <a:pt x="88975" y="1679"/>
                    <a:pt x="79045" y="4180"/>
                    <a:pt x="69817" y="8406"/>
                  </a:cubicBezTo>
                  <a:cubicBezTo>
                    <a:pt x="64662" y="10764"/>
                    <a:pt x="59733" y="13669"/>
                    <a:pt x="55268" y="17169"/>
                  </a:cubicBezTo>
                  <a:cubicBezTo>
                    <a:pt x="51732" y="19955"/>
                    <a:pt x="45945" y="24111"/>
                    <a:pt x="43862" y="28123"/>
                  </a:cubicBezTo>
                  <a:lnTo>
                    <a:pt x="44409" y="28468"/>
                  </a:lnTo>
                  <a:cubicBezTo>
                    <a:pt x="41885" y="28218"/>
                    <a:pt x="39361" y="28028"/>
                    <a:pt x="36825" y="27909"/>
                  </a:cubicBezTo>
                  <a:cubicBezTo>
                    <a:pt x="34159" y="27774"/>
                    <a:pt x="31494" y="27706"/>
                    <a:pt x="28831" y="27706"/>
                  </a:cubicBezTo>
                  <a:cubicBezTo>
                    <a:pt x="20683" y="27706"/>
                    <a:pt x="12555" y="28340"/>
                    <a:pt x="4488" y="29623"/>
                  </a:cubicBezTo>
                  <a:cubicBezTo>
                    <a:pt x="3166" y="29826"/>
                    <a:pt x="1857" y="30064"/>
                    <a:pt x="547" y="30349"/>
                  </a:cubicBezTo>
                  <a:cubicBezTo>
                    <a:pt x="1" y="30463"/>
                    <a:pt x="20" y="31284"/>
                    <a:pt x="552" y="31284"/>
                  </a:cubicBezTo>
                  <a:cubicBezTo>
                    <a:pt x="577" y="31284"/>
                    <a:pt x="603" y="31282"/>
                    <a:pt x="630" y="31278"/>
                  </a:cubicBezTo>
                  <a:cubicBezTo>
                    <a:pt x="5000" y="30695"/>
                    <a:pt x="9357" y="30135"/>
                    <a:pt x="13739" y="29742"/>
                  </a:cubicBezTo>
                  <a:cubicBezTo>
                    <a:pt x="15977" y="43041"/>
                    <a:pt x="21907" y="55722"/>
                    <a:pt x="30729" y="65949"/>
                  </a:cubicBezTo>
                  <a:cubicBezTo>
                    <a:pt x="35527" y="71497"/>
                    <a:pt x="41135" y="76331"/>
                    <a:pt x="45802" y="81987"/>
                  </a:cubicBezTo>
                  <a:cubicBezTo>
                    <a:pt x="43945" y="76296"/>
                    <a:pt x="43874" y="70200"/>
                    <a:pt x="42731" y="64318"/>
                  </a:cubicBezTo>
                  <a:cubicBezTo>
                    <a:pt x="39849" y="49435"/>
                    <a:pt x="29586" y="36172"/>
                    <a:pt x="15954" y="29552"/>
                  </a:cubicBezTo>
                  <a:cubicBezTo>
                    <a:pt x="16144" y="29540"/>
                    <a:pt x="16346" y="29528"/>
                    <a:pt x="16537" y="29504"/>
                  </a:cubicBezTo>
                  <a:cubicBezTo>
                    <a:pt x="20556" y="29219"/>
                    <a:pt x="24583" y="29074"/>
                    <a:pt x="28606" y="29074"/>
                  </a:cubicBezTo>
                  <a:cubicBezTo>
                    <a:pt x="29957" y="29074"/>
                    <a:pt x="31308" y="29090"/>
                    <a:pt x="32658" y="29123"/>
                  </a:cubicBezTo>
                  <a:cubicBezTo>
                    <a:pt x="35861" y="29206"/>
                    <a:pt x="39052" y="29385"/>
                    <a:pt x="42243" y="29647"/>
                  </a:cubicBezTo>
                  <a:cubicBezTo>
                    <a:pt x="42219" y="29814"/>
                    <a:pt x="42207" y="29980"/>
                    <a:pt x="42195" y="30135"/>
                  </a:cubicBezTo>
                  <a:cubicBezTo>
                    <a:pt x="41992" y="33088"/>
                    <a:pt x="43243" y="36029"/>
                    <a:pt x="44564" y="38720"/>
                  </a:cubicBezTo>
                  <a:cubicBezTo>
                    <a:pt x="53220" y="56365"/>
                    <a:pt x="66424" y="71747"/>
                    <a:pt x="82557" y="82951"/>
                  </a:cubicBezTo>
                  <a:cubicBezTo>
                    <a:pt x="83470" y="83592"/>
                    <a:pt x="84502" y="84244"/>
                    <a:pt x="85599" y="84244"/>
                  </a:cubicBezTo>
                  <a:cubicBezTo>
                    <a:pt x="85703" y="84244"/>
                    <a:pt x="85809" y="84238"/>
                    <a:pt x="85915" y="84225"/>
                  </a:cubicBezTo>
                  <a:cubicBezTo>
                    <a:pt x="80557" y="67580"/>
                    <a:pt x="71365" y="52185"/>
                    <a:pt x="59257" y="39565"/>
                  </a:cubicBezTo>
                  <a:cubicBezTo>
                    <a:pt x="55851" y="36017"/>
                    <a:pt x="52101" y="32612"/>
                    <a:pt x="47755" y="30409"/>
                  </a:cubicBezTo>
                  <a:cubicBezTo>
                    <a:pt x="48017" y="30373"/>
                    <a:pt x="48279" y="30338"/>
                    <a:pt x="48541" y="30302"/>
                  </a:cubicBezTo>
                  <a:cubicBezTo>
                    <a:pt x="53923" y="30969"/>
                    <a:pt x="59268" y="31897"/>
                    <a:pt x="64555" y="33088"/>
                  </a:cubicBezTo>
                  <a:cubicBezTo>
                    <a:pt x="70198" y="34362"/>
                    <a:pt x="75782" y="35945"/>
                    <a:pt x="81247" y="37827"/>
                  </a:cubicBezTo>
                  <a:cubicBezTo>
                    <a:pt x="82783" y="49495"/>
                    <a:pt x="86700" y="61627"/>
                    <a:pt x="93844" y="70866"/>
                  </a:cubicBezTo>
                  <a:cubicBezTo>
                    <a:pt x="100131" y="79022"/>
                    <a:pt x="108346" y="85785"/>
                    <a:pt x="113132" y="94905"/>
                  </a:cubicBezTo>
                  <a:cubicBezTo>
                    <a:pt x="116478" y="85821"/>
                    <a:pt x="118466" y="75534"/>
                    <a:pt x="114787" y="66568"/>
                  </a:cubicBezTo>
                  <a:cubicBezTo>
                    <a:pt x="111966" y="59674"/>
                    <a:pt x="106167" y="54483"/>
                    <a:pt x="100297" y="49888"/>
                  </a:cubicBezTo>
                  <a:cubicBezTo>
                    <a:pt x="95761" y="46328"/>
                    <a:pt x="91070" y="42982"/>
                    <a:pt x="86343" y="39684"/>
                  </a:cubicBezTo>
                  <a:lnTo>
                    <a:pt x="86343" y="39684"/>
                  </a:lnTo>
                  <a:cubicBezTo>
                    <a:pt x="89213" y="40791"/>
                    <a:pt x="92046" y="41982"/>
                    <a:pt x="94844" y="43256"/>
                  </a:cubicBezTo>
                  <a:cubicBezTo>
                    <a:pt x="104584" y="47697"/>
                    <a:pt x="113847" y="53162"/>
                    <a:pt x="122372" y="59627"/>
                  </a:cubicBezTo>
                  <a:cubicBezTo>
                    <a:pt x="124062" y="60925"/>
                    <a:pt x="125741" y="62246"/>
                    <a:pt x="127384" y="63627"/>
                  </a:cubicBezTo>
                  <a:cubicBezTo>
                    <a:pt x="124896" y="66902"/>
                    <a:pt x="123681" y="70997"/>
                    <a:pt x="123288" y="75093"/>
                  </a:cubicBezTo>
                  <a:cubicBezTo>
                    <a:pt x="122467" y="83713"/>
                    <a:pt x="125086" y="92393"/>
                    <a:pt x="129289" y="99965"/>
                  </a:cubicBezTo>
                  <a:cubicBezTo>
                    <a:pt x="133492" y="107538"/>
                    <a:pt x="139219" y="114145"/>
                    <a:pt x="145053" y="120551"/>
                  </a:cubicBezTo>
                  <a:cubicBezTo>
                    <a:pt x="143958" y="102334"/>
                    <a:pt x="142112" y="83237"/>
                    <a:pt x="132289" y="67973"/>
                  </a:cubicBezTo>
                  <a:lnTo>
                    <a:pt x="132289" y="67973"/>
                  </a:lnTo>
                  <a:cubicBezTo>
                    <a:pt x="138755" y="74045"/>
                    <a:pt x="144493" y="80915"/>
                    <a:pt x="148756" y="88702"/>
                  </a:cubicBezTo>
                  <a:cubicBezTo>
                    <a:pt x="149565" y="90178"/>
                    <a:pt x="150316" y="91702"/>
                    <a:pt x="151018" y="93238"/>
                  </a:cubicBezTo>
                  <a:cubicBezTo>
                    <a:pt x="151088" y="93390"/>
                    <a:pt x="151221" y="93455"/>
                    <a:pt x="151353" y="93455"/>
                  </a:cubicBezTo>
                  <a:cubicBezTo>
                    <a:pt x="151581" y="93455"/>
                    <a:pt x="151806" y="93260"/>
                    <a:pt x="151685" y="92988"/>
                  </a:cubicBezTo>
                  <a:cubicBezTo>
                    <a:pt x="146279" y="80820"/>
                    <a:pt x="137397" y="70569"/>
                    <a:pt x="127229" y="62091"/>
                  </a:cubicBezTo>
                  <a:cubicBezTo>
                    <a:pt x="124705" y="59984"/>
                    <a:pt x="122086" y="57972"/>
                    <a:pt x="119407" y="56055"/>
                  </a:cubicBezTo>
                  <a:lnTo>
                    <a:pt x="119407" y="56055"/>
                  </a:lnTo>
                  <a:cubicBezTo>
                    <a:pt x="129480" y="61198"/>
                    <a:pt x="138647" y="66902"/>
                    <a:pt x="148125" y="73390"/>
                  </a:cubicBezTo>
                  <a:cubicBezTo>
                    <a:pt x="157483" y="79796"/>
                    <a:pt x="167532" y="85821"/>
                    <a:pt x="178736" y="87583"/>
                  </a:cubicBezTo>
                  <a:cubicBezTo>
                    <a:pt x="174521" y="80856"/>
                    <a:pt x="170235" y="74033"/>
                    <a:pt x="164317" y="68759"/>
                  </a:cubicBezTo>
                  <a:cubicBezTo>
                    <a:pt x="157828" y="62973"/>
                    <a:pt x="149649" y="59317"/>
                    <a:pt x="141207" y="57234"/>
                  </a:cubicBezTo>
                  <a:cubicBezTo>
                    <a:pt x="133325" y="55293"/>
                    <a:pt x="125193" y="54662"/>
                    <a:pt x="117073" y="54412"/>
                  </a:cubicBezTo>
                  <a:cubicBezTo>
                    <a:pt x="111382" y="50519"/>
                    <a:pt x="105405" y="47030"/>
                    <a:pt x="99238" y="43970"/>
                  </a:cubicBezTo>
                  <a:cubicBezTo>
                    <a:pt x="94582" y="41660"/>
                    <a:pt x="89796" y="39601"/>
                    <a:pt x="84926" y="37791"/>
                  </a:cubicBezTo>
                  <a:lnTo>
                    <a:pt x="84926" y="37791"/>
                  </a:lnTo>
                  <a:cubicBezTo>
                    <a:pt x="93237" y="40398"/>
                    <a:pt x="108513" y="45816"/>
                    <a:pt x="112156" y="46018"/>
                  </a:cubicBezTo>
                  <a:cubicBezTo>
                    <a:pt x="122693" y="46590"/>
                    <a:pt x="133254" y="46042"/>
                    <a:pt x="143779" y="46637"/>
                  </a:cubicBezTo>
                  <a:cubicBezTo>
                    <a:pt x="144327" y="46661"/>
                    <a:pt x="144898" y="46721"/>
                    <a:pt x="145446" y="46828"/>
                  </a:cubicBezTo>
                  <a:cubicBezTo>
                    <a:pt x="146303" y="47375"/>
                    <a:pt x="146744" y="47161"/>
                    <a:pt x="147589" y="47733"/>
                  </a:cubicBezTo>
                  <a:cubicBezTo>
                    <a:pt x="146398" y="46244"/>
                    <a:pt x="143184" y="43708"/>
                    <a:pt x="142076" y="43470"/>
                  </a:cubicBezTo>
                  <a:cubicBezTo>
                    <a:pt x="130027" y="35779"/>
                    <a:pt x="119562" y="34231"/>
                    <a:pt x="105346" y="32647"/>
                  </a:cubicBezTo>
                  <a:cubicBezTo>
                    <a:pt x="102938" y="32376"/>
                    <a:pt x="100483" y="32210"/>
                    <a:pt x="98035" y="32210"/>
                  </a:cubicBezTo>
                  <a:cubicBezTo>
                    <a:pt x="92094" y="32210"/>
                    <a:pt x="86190" y="33191"/>
                    <a:pt x="81081" y="36041"/>
                  </a:cubicBezTo>
                  <a:cubicBezTo>
                    <a:pt x="81057" y="36029"/>
                    <a:pt x="81045" y="36017"/>
                    <a:pt x="81033" y="36005"/>
                  </a:cubicBezTo>
                  <a:cubicBezTo>
                    <a:pt x="81033" y="36029"/>
                    <a:pt x="81033" y="36041"/>
                    <a:pt x="81033" y="36064"/>
                  </a:cubicBezTo>
                  <a:cubicBezTo>
                    <a:pt x="80914" y="36136"/>
                    <a:pt x="80795" y="36195"/>
                    <a:pt x="80676" y="36267"/>
                  </a:cubicBezTo>
                  <a:cubicBezTo>
                    <a:pt x="76783" y="34945"/>
                    <a:pt x="72842" y="33778"/>
                    <a:pt x="68865" y="32755"/>
                  </a:cubicBezTo>
                  <a:cubicBezTo>
                    <a:pt x="63650" y="31421"/>
                    <a:pt x="58375" y="30349"/>
                    <a:pt x="53065" y="29540"/>
                  </a:cubicBezTo>
                  <a:cubicBezTo>
                    <a:pt x="71318" y="25861"/>
                    <a:pt x="88165" y="15181"/>
                    <a:pt x="9898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7"/>
            <p:cNvSpPr/>
            <p:nvPr/>
          </p:nvSpPr>
          <p:spPr>
            <a:xfrm>
              <a:off x="1193300" y="1157725"/>
              <a:ext cx="325" cy="300"/>
            </a:xfrm>
            <a:custGeom>
              <a:avLst/>
              <a:gdLst/>
              <a:ahLst/>
              <a:cxnLst/>
              <a:rect l="l" t="t" r="r" b="b"/>
              <a:pathLst>
                <a:path w="13" h="12" extrusionOk="0">
                  <a:moveTo>
                    <a:pt x="0" y="0"/>
                  </a:moveTo>
                  <a:cubicBezTo>
                    <a:pt x="0" y="12"/>
                    <a:pt x="12" y="12"/>
                    <a:pt x="12" y="12"/>
                  </a:cubicBezTo>
                  <a:cubicBezTo>
                    <a:pt x="12" y="12"/>
                    <a:pt x="12" y="0"/>
                    <a:pt x="12"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7"/>
            <p:cNvSpPr/>
            <p:nvPr/>
          </p:nvSpPr>
          <p:spPr>
            <a:xfrm>
              <a:off x="3943625" y="2979950"/>
              <a:ext cx="2945450" cy="2417050"/>
            </a:xfrm>
            <a:custGeom>
              <a:avLst/>
              <a:gdLst/>
              <a:ahLst/>
              <a:cxnLst/>
              <a:rect l="l" t="t" r="r" b="b"/>
              <a:pathLst>
                <a:path w="117818" h="96682" extrusionOk="0">
                  <a:moveTo>
                    <a:pt x="30826" y="1"/>
                  </a:moveTo>
                  <a:cubicBezTo>
                    <a:pt x="28016" y="13348"/>
                    <a:pt x="25564" y="27504"/>
                    <a:pt x="29636" y="40458"/>
                  </a:cubicBezTo>
                  <a:cubicBezTo>
                    <a:pt x="26171" y="34791"/>
                    <a:pt x="23397" y="28707"/>
                    <a:pt x="21849" y="22242"/>
                  </a:cubicBezTo>
                  <a:cubicBezTo>
                    <a:pt x="21563" y="21015"/>
                    <a:pt x="21313" y="19777"/>
                    <a:pt x="21123" y="18527"/>
                  </a:cubicBezTo>
                  <a:cubicBezTo>
                    <a:pt x="21095" y="18365"/>
                    <a:pt x="20962" y="18289"/>
                    <a:pt x="20835" y="18289"/>
                  </a:cubicBezTo>
                  <a:cubicBezTo>
                    <a:pt x="20691" y="18289"/>
                    <a:pt x="20555" y="18386"/>
                    <a:pt x="20587" y="18563"/>
                  </a:cubicBezTo>
                  <a:cubicBezTo>
                    <a:pt x="22087" y="28421"/>
                    <a:pt x="26457" y="37577"/>
                    <a:pt x="32124" y="45697"/>
                  </a:cubicBezTo>
                  <a:cubicBezTo>
                    <a:pt x="33529" y="47709"/>
                    <a:pt x="35017" y="49686"/>
                    <a:pt x="36565" y="51602"/>
                  </a:cubicBezTo>
                  <a:cubicBezTo>
                    <a:pt x="30326" y="45899"/>
                    <a:pt x="24837" y="39970"/>
                    <a:pt x="19277" y="33410"/>
                  </a:cubicBezTo>
                  <a:cubicBezTo>
                    <a:pt x="13788" y="26945"/>
                    <a:pt x="7740" y="20611"/>
                    <a:pt x="1" y="17122"/>
                  </a:cubicBezTo>
                  <a:lnTo>
                    <a:pt x="1" y="17122"/>
                  </a:lnTo>
                  <a:cubicBezTo>
                    <a:pt x="1715" y="22801"/>
                    <a:pt x="3454" y="28576"/>
                    <a:pt x="6680" y="33553"/>
                  </a:cubicBezTo>
                  <a:cubicBezTo>
                    <a:pt x="10216" y="39018"/>
                    <a:pt x="15396" y="43268"/>
                    <a:pt x="21075" y="46435"/>
                  </a:cubicBezTo>
                  <a:cubicBezTo>
                    <a:pt x="26373" y="49400"/>
                    <a:pt x="32124" y="51460"/>
                    <a:pt x="37934" y="53246"/>
                  </a:cubicBezTo>
                  <a:cubicBezTo>
                    <a:pt x="41268" y="57187"/>
                    <a:pt x="44887" y="60877"/>
                    <a:pt x="48733" y="64306"/>
                  </a:cubicBezTo>
                  <a:cubicBezTo>
                    <a:pt x="51638" y="66890"/>
                    <a:pt x="54686" y="69319"/>
                    <a:pt x="57841" y="71593"/>
                  </a:cubicBezTo>
                  <a:cubicBezTo>
                    <a:pt x="52365" y="68069"/>
                    <a:pt x="42411" y="61139"/>
                    <a:pt x="39815" y="60282"/>
                  </a:cubicBezTo>
                  <a:cubicBezTo>
                    <a:pt x="32338" y="57782"/>
                    <a:pt x="24599" y="56091"/>
                    <a:pt x="17122" y="53579"/>
                  </a:cubicBezTo>
                  <a:cubicBezTo>
                    <a:pt x="16741" y="53448"/>
                    <a:pt x="16336" y="53305"/>
                    <a:pt x="15967" y="53115"/>
                  </a:cubicBezTo>
                  <a:cubicBezTo>
                    <a:pt x="15455" y="52543"/>
                    <a:pt x="15098" y="52615"/>
                    <a:pt x="14598" y="52031"/>
                  </a:cubicBezTo>
                  <a:lnTo>
                    <a:pt x="14598" y="52031"/>
                  </a:lnTo>
                  <a:cubicBezTo>
                    <a:pt x="15158" y="53341"/>
                    <a:pt x="16979" y="55817"/>
                    <a:pt x="17729" y="56198"/>
                  </a:cubicBezTo>
                  <a:cubicBezTo>
                    <a:pt x="24909" y="64128"/>
                    <a:pt x="32148" y="67319"/>
                    <a:pt x="42090" y="71272"/>
                  </a:cubicBezTo>
                  <a:cubicBezTo>
                    <a:pt x="46283" y="72940"/>
                    <a:pt x="50808" y="74201"/>
                    <a:pt x="55270" y="74201"/>
                  </a:cubicBezTo>
                  <a:cubicBezTo>
                    <a:pt x="56953" y="74201"/>
                    <a:pt x="58627" y="74021"/>
                    <a:pt x="60270" y="73617"/>
                  </a:cubicBezTo>
                  <a:cubicBezTo>
                    <a:pt x="60282" y="73629"/>
                    <a:pt x="60282" y="73641"/>
                    <a:pt x="60294" y="73653"/>
                  </a:cubicBezTo>
                  <a:cubicBezTo>
                    <a:pt x="60294" y="73641"/>
                    <a:pt x="60306" y="73629"/>
                    <a:pt x="60306" y="73605"/>
                  </a:cubicBezTo>
                  <a:cubicBezTo>
                    <a:pt x="60401" y="73581"/>
                    <a:pt x="60508" y="73558"/>
                    <a:pt x="60604" y="73534"/>
                  </a:cubicBezTo>
                  <a:cubicBezTo>
                    <a:pt x="63152" y="75260"/>
                    <a:pt x="65759" y="76879"/>
                    <a:pt x="68426" y="78403"/>
                  </a:cubicBezTo>
                  <a:cubicBezTo>
                    <a:pt x="71927" y="80392"/>
                    <a:pt x="75522" y="82213"/>
                    <a:pt x="79201" y="83845"/>
                  </a:cubicBezTo>
                  <a:cubicBezTo>
                    <a:pt x="77949" y="83759"/>
                    <a:pt x="76693" y="83716"/>
                    <a:pt x="75437" y="83716"/>
                  </a:cubicBezTo>
                  <a:cubicBezTo>
                    <a:pt x="62761" y="83716"/>
                    <a:pt x="50058" y="88057"/>
                    <a:pt x="40232" y="96084"/>
                  </a:cubicBezTo>
                  <a:cubicBezTo>
                    <a:pt x="43881" y="96453"/>
                    <a:pt x="47555" y="96682"/>
                    <a:pt x="51224" y="96682"/>
                  </a:cubicBezTo>
                  <a:cubicBezTo>
                    <a:pt x="55144" y="96682"/>
                    <a:pt x="59057" y="96420"/>
                    <a:pt x="62925" y="95786"/>
                  </a:cubicBezTo>
                  <a:cubicBezTo>
                    <a:pt x="67116" y="95096"/>
                    <a:pt x="71248" y="93977"/>
                    <a:pt x="75153" y="92334"/>
                  </a:cubicBezTo>
                  <a:cubicBezTo>
                    <a:pt x="78261" y="91024"/>
                    <a:pt x="83261" y="89167"/>
                    <a:pt x="85559" y="86678"/>
                  </a:cubicBezTo>
                  <a:lnTo>
                    <a:pt x="85226" y="86333"/>
                  </a:lnTo>
                  <a:lnTo>
                    <a:pt x="85226" y="86333"/>
                  </a:lnTo>
                  <a:cubicBezTo>
                    <a:pt x="87000" y="87012"/>
                    <a:pt x="88786" y="87643"/>
                    <a:pt x="90584" y="88238"/>
                  </a:cubicBezTo>
                  <a:cubicBezTo>
                    <a:pt x="98299" y="90762"/>
                    <a:pt x="106193" y="92500"/>
                    <a:pt x="114253" y="93393"/>
                  </a:cubicBezTo>
                  <a:cubicBezTo>
                    <a:pt x="115253" y="93501"/>
                    <a:pt x="116242" y="93596"/>
                    <a:pt x="117242" y="93643"/>
                  </a:cubicBezTo>
                  <a:cubicBezTo>
                    <a:pt x="117250" y="93644"/>
                    <a:pt x="117257" y="93644"/>
                    <a:pt x="117265" y="93644"/>
                  </a:cubicBezTo>
                  <a:cubicBezTo>
                    <a:pt x="117687" y="93644"/>
                    <a:pt x="117817" y="93011"/>
                    <a:pt x="117373" y="92953"/>
                  </a:cubicBezTo>
                  <a:cubicBezTo>
                    <a:pt x="114099" y="92512"/>
                    <a:pt x="110848" y="92060"/>
                    <a:pt x="107610" y="91476"/>
                  </a:cubicBezTo>
                  <a:cubicBezTo>
                    <a:pt x="108622" y="81428"/>
                    <a:pt x="106848" y="71105"/>
                    <a:pt x="102514" y="61997"/>
                  </a:cubicBezTo>
                  <a:cubicBezTo>
                    <a:pt x="100144" y="57032"/>
                    <a:pt x="97061" y="52448"/>
                    <a:pt x="94798" y="47435"/>
                  </a:cubicBezTo>
                  <a:lnTo>
                    <a:pt x="94798" y="47435"/>
                  </a:lnTo>
                  <a:cubicBezTo>
                    <a:pt x="95025" y="51912"/>
                    <a:pt x="93858" y="56329"/>
                    <a:pt x="93525" y="60794"/>
                  </a:cubicBezTo>
                  <a:cubicBezTo>
                    <a:pt x="92667" y="72105"/>
                    <a:pt x="97442" y="83702"/>
                    <a:pt x="105978" y="91167"/>
                  </a:cubicBezTo>
                  <a:cubicBezTo>
                    <a:pt x="105836" y="91143"/>
                    <a:pt x="105681" y="91119"/>
                    <a:pt x="105538" y="91084"/>
                  </a:cubicBezTo>
                  <a:cubicBezTo>
                    <a:pt x="101597" y="90298"/>
                    <a:pt x="97692" y="89333"/>
                    <a:pt x="93834" y="88178"/>
                  </a:cubicBezTo>
                  <a:cubicBezTo>
                    <a:pt x="91548" y="87488"/>
                    <a:pt x="89274" y="86726"/>
                    <a:pt x="87024" y="85904"/>
                  </a:cubicBezTo>
                  <a:cubicBezTo>
                    <a:pt x="87071" y="85785"/>
                    <a:pt x="87119" y="85678"/>
                    <a:pt x="87155" y="85559"/>
                  </a:cubicBezTo>
                  <a:cubicBezTo>
                    <a:pt x="87881" y="83464"/>
                    <a:pt x="87559" y="81106"/>
                    <a:pt x="87143" y="78892"/>
                  </a:cubicBezTo>
                  <a:cubicBezTo>
                    <a:pt x="84392" y="64461"/>
                    <a:pt x="77904" y="50757"/>
                    <a:pt x="68474" y="39482"/>
                  </a:cubicBezTo>
                  <a:cubicBezTo>
                    <a:pt x="67890" y="38779"/>
                    <a:pt x="67212" y="38029"/>
                    <a:pt x="66307" y="37887"/>
                  </a:cubicBezTo>
                  <a:lnTo>
                    <a:pt x="66307" y="37887"/>
                  </a:lnTo>
                  <a:cubicBezTo>
                    <a:pt x="66878" y="50960"/>
                    <a:pt x="70462" y="63890"/>
                    <a:pt x="76713" y="75391"/>
                  </a:cubicBezTo>
                  <a:cubicBezTo>
                    <a:pt x="78463" y="78618"/>
                    <a:pt x="80499" y="81820"/>
                    <a:pt x="83202" y="84273"/>
                  </a:cubicBezTo>
                  <a:cubicBezTo>
                    <a:pt x="83011" y="84237"/>
                    <a:pt x="82809" y="84214"/>
                    <a:pt x="82606" y="84190"/>
                  </a:cubicBezTo>
                  <a:cubicBezTo>
                    <a:pt x="78856" y="82642"/>
                    <a:pt x="75189" y="80916"/>
                    <a:pt x="71605" y="79011"/>
                  </a:cubicBezTo>
                  <a:cubicBezTo>
                    <a:pt x="67783" y="76975"/>
                    <a:pt x="64068" y="74736"/>
                    <a:pt x="60497" y="72284"/>
                  </a:cubicBezTo>
                  <a:cubicBezTo>
                    <a:pt x="61699" y="63568"/>
                    <a:pt x="61270" y="54043"/>
                    <a:pt x="57949" y="45971"/>
                  </a:cubicBezTo>
                  <a:cubicBezTo>
                    <a:pt x="55020" y="38839"/>
                    <a:pt x="50436" y="32338"/>
                    <a:pt x="48781" y="24802"/>
                  </a:cubicBezTo>
                  <a:cubicBezTo>
                    <a:pt x="44566" y="30707"/>
                    <a:pt x="41101" y="37732"/>
                    <a:pt x="41982" y="44923"/>
                  </a:cubicBezTo>
                  <a:cubicBezTo>
                    <a:pt x="42661" y="50459"/>
                    <a:pt x="45816" y="55353"/>
                    <a:pt x="49138" y="59830"/>
                  </a:cubicBezTo>
                  <a:cubicBezTo>
                    <a:pt x="51710" y="63283"/>
                    <a:pt x="54436" y="66628"/>
                    <a:pt x="57187" y="69938"/>
                  </a:cubicBezTo>
                  <a:cubicBezTo>
                    <a:pt x="55341" y="68581"/>
                    <a:pt x="53531" y="67164"/>
                    <a:pt x="51769" y="65688"/>
                  </a:cubicBezTo>
                  <a:cubicBezTo>
                    <a:pt x="45614" y="60568"/>
                    <a:pt x="40018" y="54793"/>
                    <a:pt x="35148" y="48435"/>
                  </a:cubicBezTo>
                  <a:cubicBezTo>
                    <a:pt x="34172" y="47161"/>
                    <a:pt x="33231" y="45876"/>
                    <a:pt x="32314" y="44554"/>
                  </a:cubicBezTo>
                  <a:cubicBezTo>
                    <a:pt x="34755" y="42685"/>
                    <a:pt x="36446" y="39970"/>
                    <a:pt x="37529" y="37101"/>
                  </a:cubicBezTo>
                  <a:cubicBezTo>
                    <a:pt x="39839" y="31040"/>
                    <a:pt x="39661" y="24254"/>
                    <a:pt x="38125" y="17967"/>
                  </a:cubicBezTo>
                  <a:cubicBezTo>
                    <a:pt x="36589" y="11669"/>
                    <a:pt x="33755" y="5775"/>
                    <a:pt x="30826"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7"/>
            <p:cNvSpPr/>
            <p:nvPr/>
          </p:nvSpPr>
          <p:spPr>
            <a:xfrm>
              <a:off x="5450975" y="4821250"/>
              <a:ext cx="325" cy="325"/>
            </a:xfrm>
            <a:custGeom>
              <a:avLst/>
              <a:gdLst/>
              <a:ahLst/>
              <a:cxnLst/>
              <a:rect l="l" t="t" r="r" b="b"/>
              <a:pathLst>
                <a:path w="13" h="13" extrusionOk="0">
                  <a:moveTo>
                    <a:pt x="0" y="1"/>
                  </a:moveTo>
                  <a:cubicBezTo>
                    <a:pt x="0" y="1"/>
                    <a:pt x="0" y="1"/>
                    <a:pt x="0" y="13"/>
                  </a:cubicBezTo>
                  <a:lnTo>
                    <a:pt x="12" y="13"/>
                  </a:lnTo>
                  <a:cubicBezTo>
                    <a:pt x="12" y="1"/>
                    <a:pt x="12" y="1"/>
                    <a:pt x="0"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7"/>
            <p:cNvSpPr/>
            <p:nvPr/>
          </p:nvSpPr>
          <p:spPr>
            <a:xfrm>
              <a:off x="-402275" y="3052375"/>
              <a:ext cx="1943550" cy="2148800"/>
            </a:xfrm>
            <a:custGeom>
              <a:avLst/>
              <a:gdLst/>
              <a:ahLst/>
              <a:cxnLst/>
              <a:rect l="l" t="t" r="r" b="b"/>
              <a:pathLst>
                <a:path w="77742" h="85952" extrusionOk="0">
                  <a:moveTo>
                    <a:pt x="43207" y="1"/>
                  </a:moveTo>
                  <a:cubicBezTo>
                    <a:pt x="21498" y="1"/>
                    <a:pt x="1" y="25989"/>
                    <a:pt x="3887" y="49587"/>
                  </a:cubicBezTo>
                  <a:cubicBezTo>
                    <a:pt x="7832" y="73589"/>
                    <a:pt x="36524" y="85952"/>
                    <a:pt x="52128" y="85952"/>
                  </a:cubicBezTo>
                  <a:cubicBezTo>
                    <a:pt x="56114" y="85952"/>
                    <a:pt x="59247" y="85145"/>
                    <a:pt x="60894" y="83519"/>
                  </a:cubicBezTo>
                  <a:cubicBezTo>
                    <a:pt x="66097" y="78376"/>
                    <a:pt x="55155" y="66267"/>
                    <a:pt x="61787" y="50182"/>
                  </a:cubicBezTo>
                  <a:cubicBezTo>
                    <a:pt x="66645" y="38383"/>
                    <a:pt x="75420" y="37883"/>
                    <a:pt x="76372" y="29501"/>
                  </a:cubicBezTo>
                  <a:cubicBezTo>
                    <a:pt x="77742" y="17297"/>
                    <a:pt x="61168" y="842"/>
                    <a:pt x="44523" y="33"/>
                  </a:cubicBezTo>
                  <a:cubicBezTo>
                    <a:pt x="44084" y="11"/>
                    <a:pt x="43646" y="1"/>
                    <a:pt x="43207"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7"/>
            <p:cNvSpPr/>
            <p:nvPr/>
          </p:nvSpPr>
          <p:spPr>
            <a:xfrm>
              <a:off x="5113425" y="1431500"/>
              <a:ext cx="250050" cy="540400"/>
            </a:xfrm>
            <a:custGeom>
              <a:avLst/>
              <a:gdLst/>
              <a:ahLst/>
              <a:cxnLst/>
              <a:rect l="l" t="t" r="r" b="b"/>
              <a:pathLst>
                <a:path w="10002" h="21616" extrusionOk="0">
                  <a:moveTo>
                    <a:pt x="1715" y="18493"/>
                  </a:moveTo>
                  <a:cubicBezTo>
                    <a:pt x="1715" y="18517"/>
                    <a:pt x="1715" y="18541"/>
                    <a:pt x="1727" y="18565"/>
                  </a:cubicBezTo>
                  <a:cubicBezTo>
                    <a:pt x="1655" y="18719"/>
                    <a:pt x="1596" y="18886"/>
                    <a:pt x="1536" y="19041"/>
                  </a:cubicBezTo>
                  <a:cubicBezTo>
                    <a:pt x="1429" y="19315"/>
                    <a:pt x="1620" y="19624"/>
                    <a:pt x="1870" y="19719"/>
                  </a:cubicBezTo>
                  <a:cubicBezTo>
                    <a:pt x="1950" y="19756"/>
                    <a:pt x="2026" y="19770"/>
                    <a:pt x="2100" y="19770"/>
                  </a:cubicBezTo>
                  <a:cubicBezTo>
                    <a:pt x="2147" y="19770"/>
                    <a:pt x="2193" y="19764"/>
                    <a:pt x="2239" y="19755"/>
                  </a:cubicBezTo>
                  <a:lnTo>
                    <a:pt x="2239" y="19755"/>
                  </a:lnTo>
                  <a:cubicBezTo>
                    <a:pt x="2215" y="19779"/>
                    <a:pt x="2203" y="19803"/>
                    <a:pt x="2179" y="19827"/>
                  </a:cubicBezTo>
                  <a:cubicBezTo>
                    <a:pt x="2046" y="20019"/>
                    <a:pt x="1590" y="20556"/>
                    <a:pt x="1350" y="20556"/>
                  </a:cubicBezTo>
                  <a:cubicBezTo>
                    <a:pt x="1248" y="20556"/>
                    <a:pt x="1185" y="20459"/>
                    <a:pt x="1203" y="20196"/>
                  </a:cubicBezTo>
                  <a:cubicBezTo>
                    <a:pt x="1239" y="19636"/>
                    <a:pt x="1513" y="19029"/>
                    <a:pt x="1715" y="18493"/>
                  </a:cubicBezTo>
                  <a:close/>
                  <a:moveTo>
                    <a:pt x="9353" y="0"/>
                  </a:moveTo>
                  <a:cubicBezTo>
                    <a:pt x="9124" y="0"/>
                    <a:pt x="8907" y="123"/>
                    <a:pt x="8871" y="396"/>
                  </a:cubicBezTo>
                  <a:cubicBezTo>
                    <a:pt x="8835" y="598"/>
                    <a:pt x="8799" y="789"/>
                    <a:pt x="8775" y="991"/>
                  </a:cubicBezTo>
                  <a:cubicBezTo>
                    <a:pt x="8743" y="985"/>
                    <a:pt x="8711" y="981"/>
                    <a:pt x="8678" y="981"/>
                  </a:cubicBezTo>
                  <a:cubicBezTo>
                    <a:pt x="8530" y="981"/>
                    <a:pt x="8390" y="1051"/>
                    <a:pt x="8371" y="1217"/>
                  </a:cubicBezTo>
                  <a:cubicBezTo>
                    <a:pt x="7442" y="7027"/>
                    <a:pt x="3465" y="11587"/>
                    <a:pt x="1203" y="16862"/>
                  </a:cubicBezTo>
                  <a:cubicBezTo>
                    <a:pt x="917" y="17505"/>
                    <a:pt x="667" y="18160"/>
                    <a:pt x="441" y="18826"/>
                  </a:cubicBezTo>
                  <a:cubicBezTo>
                    <a:pt x="239" y="19434"/>
                    <a:pt x="0" y="20124"/>
                    <a:pt x="191" y="20767"/>
                  </a:cubicBezTo>
                  <a:cubicBezTo>
                    <a:pt x="345" y="21280"/>
                    <a:pt x="807" y="21616"/>
                    <a:pt x="1320" y="21616"/>
                  </a:cubicBezTo>
                  <a:cubicBezTo>
                    <a:pt x="1403" y="21616"/>
                    <a:pt x="1488" y="21607"/>
                    <a:pt x="1572" y="21589"/>
                  </a:cubicBezTo>
                  <a:cubicBezTo>
                    <a:pt x="2227" y="21446"/>
                    <a:pt x="2679" y="20862"/>
                    <a:pt x="3048" y="20339"/>
                  </a:cubicBezTo>
                  <a:cubicBezTo>
                    <a:pt x="4846" y="17779"/>
                    <a:pt x="6311" y="15005"/>
                    <a:pt x="7466" y="12099"/>
                  </a:cubicBezTo>
                  <a:cubicBezTo>
                    <a:pt x="8763" y="8801"/>
                    <a:pt x="9597" y="5349"/>
                    <a:pt x="9978" y="1824"/>
                  </a:cubicBezTo>
                  <a:cubicBezTo>
                    <a:pt x="10002" y="1682"/>
                    <a:pt x="9954" y="1574"/>
                    <a:pt x="9871" y="1479"/>
                  </a:cubicBezTo>
                  <a:cubicBezTo>
                    <a:pt x="9895" y="1170"/>
                    <a:pt x="9918" y="848"/>
                    <a:pt x="9942" y="539"/>
                  </a:cubicBezTo>
                  <a:cubicBezTo>
                    <a:pt x="9956" y="199"/>
                    <a:pt x="9644" y="0"/>
                    <a:pt x="9353"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7"/>
            <p:cNvSpPr/>
            <p:nvPr/>
          </p:nvSpPr>
          <p:spPr>
            <a:xfrm>
              <a:off x="2596375" y="3730325"/>
              <a:ext cx="465325" cy="383875"/>
            </a:xfrm>
            <a:custGeom>
              <a:avLst/>
              <a:gdLst/>
              <a:ahLst/>
              <a:cxnLst/>
              <a:rect l="l" t="t" r="r" b="b"/>
              <a:pathLst>
                <a:path w="18613" h="15355" extrusionOk="0">
                  <a:moveTo>
                    <a:pt x="17232" y="1"/>
                  </a:moveTo>
                  <a:cubicBezTo>
                    <a:pt x="16724" y="1"/>
                    <a:pt x="16213" y="231"/>
                    <a:pt x="15767" y="454"/>
                  </a:cubicBezTo>
                  <a:cubicBezTo>
                    <a:pt x="12969" y="1835"/>
                    <a:pt x="10338" y="3573"/>
                    <a:pt x="7945" y="5574"/>
                  </a:cubicBezTo>
                  <a:cubicBezTo>
                    <a:pt x="5218" y="7836"/>
                    <a:pt x="2837" y="10479"/>
                    <a:pt x="813" y="13384"/>
                  </a:cubicBezTo>
                  <a:cubicBezTo>
                    <a:pt x="730" y="13491"/>
                    <a:pt x="718" y="13622"/>
                    <a:pt x="741" y="13741"/>
                  </a:cubicBezTo>
                  <a:cubicBezTo>
                    <a:pt x="563" y="14003"/>
                    <a:pt x="396" y="14265"/>
                    <a:pt x="229" y="14539"/>
                  </a:cubicBezTo>
                  <a:cubicBezTo>
                    <a:pt x="1" y="14918"/>
                    <a:pt x="384" y="15355"/>
                    <a:pt x="748" y="15355"/>
                  </a:cubicBezTo>
                  <a:cubicBezTo>
                    <a:pt x="876" y="15355"/>
                    <a:pt x="1002" y="15300"/>
                    <a:pt x="1099" y="15170"/>
                  </a:cubicBezTo>
                  <a:lnTo>
                    <a:pt x="1480" y="14694"/>
                  </a:lnTo>
                  <a:cubicBezTo>
                    <a:pt x="1549" y="14757"/>
                    <a:pt x="1639" y="14797"/>
                    <a:pt x="1726" y="14797"/>
                  </a:cubicBezTo>
                  <a:cubicBezTo>
                    <a:pt x="1802" y="14797"/>
                    <a:pt x="1876" y="14766"/>
                    <a:pt x="1932" y="14694"/>
                  </a:cubicBezTo>
                  <a:cubicBezTo>
                    <a:pt x="5528" y="10038"/>
                    <a:pt x="11207" y="7931"/>
                    <a:pt x="15719" y="4395"/>
                  </a:cubicBezTo>
                  <a:cubicBezTo>
                    <a:pt x="16279" y="3954"/>
                    <a:pt x="16815" y="3514"/>
                    <a:pt x="17327" y="3038"/>
                  </a:cubicBezTo>
                  <a:cubicBezTo>
                    <a:pt x="17791" y="2597"/>
                    <a:pt x="18339" y="2109"/>
                    <a:pt x="18482" y="1454"/>
                  </a:cubicBezTo>
                  <a:cubicBezTo>
                    <a:pt x="18613" y="847"/>
                    <a:pt x="18256" y="240"/>
                    <a:pt x="17660" y="61"/>
                  </a:cubicBezTo>
                  <a:cubicBezTo>
                    <a:pt x="17519" y="19"/>
                    <a:pt x="17376" y="1"/>
                    <a:pt x="17232"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211;p17"/>
          <p:cNvGrpSpPr/>
          <p:nvPr/>
        </p:nvGrpSpPr>
        <p:grpSpPr>
          <a:xfrm>
            <a:off x="-436776" y="-1347841"/>
            <a:ext cx="4524917" cy="3282309"/>
            <a:chOff x="1458275" y="1034475"/>
            <a:chExt cx="4354650" cy="3158800"/>
          </a:xfrm>
        </p:grpSpPr>
        <p:sp>
          <p:nvSpPr>
            <p:cNvPr id="212" name="Google Shape;212;p17"/>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7"/>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7"/>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215;p17"/>
          <p:cNvSpPr txBox="1">
            <a:spLocks noGrp="1"/>
          </p:cNvSpPr>
          <p:nvPr>
            <p:ph type="subTitle" idx="1"/>
          </p:nvPr>
        </p:nvSpPr>
        <p:spPr>
          <a:xfrm>
            <a:off x="629750" y="2112250"/>
            <a:ext cx="4025700" cy="172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0">
                <a:solidFill>
                  <a:schemeClr val="accent1"/>
                </a:solidFill>
              </a:defRPr>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16" name="Google Shape;216;p17"/>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pSp>
        <p:nvGrpSpPr>
          <p:cNvPr id="217" name="Google Shape;217;p17"/>
          <p:cNvGrpSpPr/>
          <p:nvPr/>
        </p:nvGrpSpPr>
        <p:grpSpPr>
          <a:xfrm>
            <a:off x="5218360" y="1120358"/>
            <a:ext cx="5175485" cy="5042279"/>
            <a:chOff x="4484375" y="647000"/>
            <a:chExt cx="4485600" cy="4370150"/>
          </a:xfrm>
        </p:grpSpPr>
        <p:sp>
          <p:nvSpPr>
            <p:cNvPr id="218" name="Google Shape;218;p17"/>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7"/>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number">
  <p:cSld name="CUSTOM_6">
    <p:spTree>
      <p:nvGrpSpPr>
        <p:cNvPr id="1" name="Shape 220"/>
        <p:cNvGrpSpPr/>
        <p:nvPr/>
      </p:nvGrpSpPr>
      <p:grpSpPr>
        <a:xfrm>
          <a:off x="0" y="0"/>
          <a:ext cx="0" cy="0"/>
          <a:chOff x="0" y="0"/>
          <a:chExt cx="0" cy="0"/>
        </a:xfrm>
      </p:grpSpPr>
      <p:grpSp>
        <p:nvGrpSpPr>
          <p:cNvPr id="221" name="Google Shape;221;p18"/>
          <p:cNvGrpSpPr/>
          <p:nvPr/>
        </p:nvGrpSpPr>
        <p:grpSpPr>
          <a:xfrm>
            <a:off x="-3750" y="-1750575"/>
            <a:ext cx="8520639" cy="7390231"/>
            <a:chOff x="-3750" y="-1750575"/>
            <a:chExt cx="8520639" cy="7390231"/>
          </a:xfrm>
        </p:grpSpPr>
        <p:sp>
          <p:nvSpPr>
            <p:cNvPr id="222" name="Google Shape;222;p18"/>
            <p:cNvSpPr/>
            <p:nvPr/>
          </p:nvSpPr>
          <p:spPr>
            <a:xfrm>
              <a:off x="7205189" y="3772759"/>
              <a:ext cx="1080161" cy="690324"/>
            </a:xfrm>
            <a:custGeom>
              <a:avLst/>
              <a:gdLst/>
              <a:ahLst/>
              <a:cxnLst/>
              <a:rect l="l" t="t" r="r" b="b"/>
              <a:pathLst>
                <a:path w="40861" h="26114" extrusionOk="0">
                  <a:moveTo>
                    <a:pt x="40481" y="1"/>
                  </a:moveTo>
                  <a:cubicBezTo>
                    <a:pt x="40422" y="1"/>
                    <a:pt x="40362" y="23"/>
                    <a:pt x="40308" y="77"/>
                  </a:cubicBezTo>
                  <a:cubicBezTo>
                    <a:pt x="35879" y="4387"/>
                    <a:pt x="31080" y="8328"/>
                    <a:pt x="26020" y="11876"/>
                  </a:cubicBezTo>
                  <a:cubicBezTo>
                    <a:pt x="20984" y="15424"/>
                    <a:pt x="15614" y="18520"/>
                    <a:pt x="10030" y="21139"/>
                  </a:cubicBezTo>
                  <a:cubicBezTo>
                    <a:pt x="8458" y="21878"/>
                    <a:pt x="6863" y="22580"/>
                    <a:pt x="5256" y="23271"/>
                  </a:cubicBezTo>
                  <a:cubicBezTo>
                    <a:pt x="4470" y="23604"/>
                    <a:pt x="3672" y="23937"/>
                    <a:pt x="2874" y="24259"/>
                  </a:cubicBezTo>
                  <a:cubicBezTo>
                    <a:pt x="2065" y="24580"/>
                    <a:pt x="1219" y="24854"/>
                    <a:pt x="446" y="25271"/>
                  </a:cubicBezTo>
                  <a:cubicBezTo>
                    <a:pt x="0" y="25505"/>
                    <a:pt x="273" y="26113"/>
                    <a:pt x="710" y="26113"/>
                  </a:cubicBezTo>
                  <a:cubicBezTo>
                    <a:pt x="740" y="26113"/>
                    <a:pt x="771" y="26111"/>
                    <a:pt x="803" y="26104"/>
                  </a:cubicBezTo>
                  <a:cubicBezTo>
                    <a:pt x="2303" y="25807"/>
                    <a:pt x="3779" y="25128"/>
                    <a:pt x="5196" y="24568"/>
                  </a:cubicBezTo>
                  <a:cubicBezTo>
                    <a:pt x="6649" y="24009"/>
                    <a:pt x="8077" y="23402"/>
                    <a:pt x="9482" y="22747"/>
                  </a:cubicBezTo>
                  <a:cubicBezTo>
                    <a:pt x="12304" y="21437"/>
                    <a:pt x="15066" y="20008"/>
                    <a:pt x="17769" y="18461"/>
                  </a:cubicBezTo>
                  <a:cubicBezTo>
                    <a:pt x="23175" y="15353"/>
                    <a:pt x="28306" y="11745"/>
                    <a:pt x="33069" y="7721"/>
                  </a:cubicBezTo>
                  <a:cubicBezTo>
                    <a:pt x="35748" y="5459"/>
                    <a:pt x="38272" y="3006"/>
                    <a:pt x="40677" y="458"/>
                  </a:cubicBezTo>
                  <a:cubicBezTo>
                    <a:pt x="40861" y="265"/>
                    <a:pt x="40682" y="1"/>
                    <a:pt x="4048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8"/>
            <p:cNvSpPr/>
            <p:nvPr/>
          </p:nvSpPr>
          <p:spPr>
            <a:xfrm>
              <a:off x="2001450" y="1945306"/>
              <a:ext cx="4308826" cy="3243072"/>
            </a:xfrm>
            <a:custGeom>
              <a:avLst/>
              <a:gdLst/>
              <a:ahLst/>
              <a:cxnLst/>
              <a:rect l="l" t="t" r="r" b="b"/>
              <a:pathLst>
                <a:path w="162997" h="122681" extrusionOk="0">
                  <a:moveTo>
                    <a:pt x="15951" y="1"/>
                  </a:moveTo>
                  <a:cubicBezTo>
                    <a:pt x="10021" y="1"/>
                    <a:pt x="3898" y="1785"/>
                    <a:pt x="1727" y="7034"/>
                  </a:cubicBezTo>
                  <a:cubicBezTo>
                    <a:pt x="0" y="11201"/>
                    <a:pt x="1631" y="16142"/>
                    <a:pt x="4572" y="19559"/>
                  </a:cubicBezTo>
                  <a:cubicBezTo>
                    <a:pt x="7525" y="22976"/>
                    <a:pt x="11573" y="25203"/>
                    <a:pt x="15490" y="27429"/>
                  </a:cubicBezTo>
                  <a:cubicBezTo>
                    <a:pt x="27754" y="34406"/>
                    <a:pt x="39600" y="42098"/>
                    <a:pt x="50959" y="50468"/>
                  </a:cubicBezTo>
                  <a:cubicBezTo>
                    <a:pt x="55293" y="53671"/>
                    <a:pt x="59662" y="57088"/>
                    <a:pt x="62270" y="61803"/>
                  </a:cubicBezTo>
                  <a:cubicBezTo>
                    <a:pt x="65270" y="67220"/>
                    <a:pt x="65568" y="73697"/>
                    <a:pt x="67592" y="79555"/>
                  </a:cubicBezTo>
                  <a:cubicBezTo>
                    <a:pt x="70199" y="87103"/>
                    <a:pt x="75569" y="93342"/>
                    <a:pt x="81022" y="99188"/>
                  </a:cubicBezTo>
                  <a:cubicBezTo>
                    <a:pt x="91948" y="110919"/>
                    <a:pt x="106924" y="122680"/>
                    <a:pt x="123310" y="122680"/>
                  </a:cubicBezTo>
                  <a:cubicBezTo>
                    <a:pt x="127281" y="122680"/>
                    <a:pt x="131335" y="121990"/>
                    <a:pt x="135434" y="120441"/>
                  </a:cubicBezTo>
                  <a:cubicBezTo>
                    <a:pt x="141887" y="118000"/>
                    <a:pt x="154305" y="113797"/>
                    <a:pt x="158270" y="108237"/>
                  </a:cubicBezTo>
                  <a:cubicBezTo>
                    <a:pt x="162997" y="101593"/>
                    <a:pt x="158270" y="93033"/>
                    <a:pt x="153853" y="87937"/>
                  </a:cubicBezTo>
                  <a:cubicBezTo>
                    <a:pt x="148376" y="81591"/>
                    <a:pt x="140494" y="77662"/>
                    <a:pt x="132326" y="75781"/>
                  </a:cubicBezTo>
                  <a:cubicBezTo>
                    <a:pt x="126766" y="74507"/>
                    <a:pt x="120658" y="73947"/>
                    <a:pt x="116396" y="70161"/>
                  </a:cubicBezTo>
                  <a:cubicBezTo>
                    <a:pt x="113538" y="67637"/>
                    <a:pt x="111955" y="64029"/>
                    <a:pt x="110085" y="60707"/>
                  </a:cubicBezTo>
                  <a:cubicBezTo>
                    <a:pt x="102703" y="47634"/>
                    <a:pt x="90249" y="38359"/>
                    <a:pt x="78165" y="29465"/>
                  </a:cubicBezTo>
                  <a:cubicBezTo>
                    <a:pt x="60436" y="16452"/>
                    <a:pt x="41660" y="2998"/>
                    <a:pt x="19836" y="248"/>
                  </a:cubicBezTo>
                  <a:cubicBezTo>
                    <a:pt x="18581" y="89"/>
                    <a:pt x="17271" y="1"/>
                    <a:pt x="1595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8"/>
            <p:cNvSpPr/>
            <p:nvPr/>
          </p:nvSpPr>
          <p:spPr>
            <a:xfrm>
              <a:off x="80286" y="-1331903"/>
              <a:ext cx="6261183" cy="2619761"/>
            </a:xfrm>
            <a:custGeom>
              <a:avLst/>
              <a:gdLst/>
              <a:ahLst/>
              <a:cxnLst/>
              <a:rect l="l" t="t" r="r" b="b"/>
              <a:pathLst>
                <a:path w="236852" h="99102" extrusionOk="0">
                  <a:moveTo>
                    <a:pt x="57722" y="0"/>
                  </a:moveTo>
                  <a:cubicBezTo>
                    <a:pt x="51203" y="0"/>
                    <a:pt x="44684" y="315"/>
                    <a:pt x="38196" y="944"/>
                  </a:cubicBezTo>
                  <a:cubicBezTo>
                    <a:pt x="31457" y="1599"/>
                    <a:pt x="24301" y="2802"/>
                    <a:pt x="19348" y="7410"/>
                  </a:cubicBezTo>
                  <a:cubicBezTo>
                    <a:pt x="13014" y="13327"/>
                    <a:pt x="16240" y="20875"/>
                    <a:pt x="18229" y="27983"/>
                  </a:cubicBezTo>
                  <a:cubicBezTo>
                    <a:pt x="16626" y="27714"/>
                    <a:pt x="15087" y="27570"/>
                    <a:pt x="13637" y="27570"/>
                  </a:cubicBezTo>
                  <a:cubicBezTo>
                    <a:pt x="7074" y="27570"/>
                    <a:pt x="2334" y="30517"/>
                    <a:pt x="1739" y="38104"/>
                  </a:cubicBezTo>
                  <a:cubicBezTo>
                    <a:pt x="1358" y="42866"/>
                    <a:pt x="0" y="47962"/>
                    <a:pt x="965" y="52701"/>
                  </a:cubicBezTo>
                  <a:cubicBezTo>
                    <a:pt x="2024" y="57904"/>
                    <a:pt x="5727" y="61940"/>
                    <a:pt x="9252" y="65691"/>
                  </a:cubicBezTo>
                  <a:cubicBezTo>
                    <a:pt x="15252" y="72084"/>
                    <a:pt x="21539" y="78668"/>
                    <a:pt x="29718" y="81835"/>
                  </a:cubicBezTo>
                  <a:cubicBezTo>
                    <a:pt x="34176" y="83561"/>
                    <a:pt x="38827" y="84146"/>
                    <a:pt x="43578" y="84146"/>
                  </a:cubicBezTo>
                  <a:cubicBezTo>
                    <a:pt x="53577" y="84146"/>
                    <a:pt x="64016" y="81555"/>
                    <a:pt x="74022" y="81555"/>
                  </a:cubicBezTo>
                  <a:cubicBezTo>
                    <a:pt x="78715" y="81555"/>
                    <a:pt x="83313" y="82125"/>
                    <a:pt x="87726" y="83800"/>
                  </a:cubicBezTo>
                  <a:cubicBezTo>
                    <a:pt x="96846" y="87265"/>
                    <a:pt x="103918" y="95099"/>
                    <a:pt x="113265" y="97897"/>
                  </a:cubicBezTo>
                  <a:cubicBezTo>
                    <a:pt x="116131" y="98754"/>
                    <a:pt x="119088" y="99102"/>
                    <a:pt x="122069" y="99102"/>
                  </a:cubicBezTo>
                  <a:cubicBezTo>
                    <a:pt x="126292" y="99102"/>
                    <a:pt x="130563" y="98404"/>
                    <a:pt x="134696" y="97468"/>
                  </a:cubicBezTo>
                  <a:cubicBezTo>
                    <a:pt x="152698" y="93384"/>
                    <a:pt x="170355" y="84300"/>
                    <a:pt x="180666" y="68977"/>
                  </a:cubicBezTo>
                  <a:cubicBezTo>
                    <a:pt x="182035" y="66929"/>
                    <a:pt x="183297" y="64762"/>
                    <a:pt x="185107" y="63095"/>
                  </a:cubicBezTo>
                  <a:cubicBezTo>
                    <a:pt x="187476" y="60928"/>
                    <a:pt x="190584" y="59773"/>
                    <a:pt x="193548" y="58535"/>
                  </a:cubicBezTo>
                  <a:cubicBezTo>
                    <a:pt x="208753" y="52165"/>
                    <a:pt x="222326" y="41914"/>
                    <a:pt x="232625" y="29019"/>
                  </a:cubicBezTo>
                  <a:cubicBezTo>
                    <a:pt x="234458" y="26710"/>
                    <a:pt x="236268" y="24150"/>
                    <a:pt x="236506" y="21209"/>
                  </a:cubicBezTo>
                  <a:cubicBezTo>
                    <a:pt x="236851" y="16970"/>
                    <a:pt x="233720" y="13053"/>
                    <a:pt x="229886" y="11208"/>
                  </a:cubicBezTo>
                  <a:cubicBezTo>
                    <a:pt x="226333" y="9503"/>
                    <a:pt x="222276" y="9239"/>
                    <a:pt x="218307" y="9239"/>
                  </a:cubicBezTo>
                  <a:cubicBezTo>
                    <a:pt x="218007" y="9239"/>
                    <a:pt x="217707" y="9241"/>
                    <a:pt x="217408" y="9243"/>
                  </a:cubicBezTo>
                  <a:cubicBezTo>
                    <a:pt x="197101" y="9463"/>
                    <a:pt x="176903" y="13820"/>
                    <a:pt x="156655" y="13820"/>
                  </a:cubicBezTo>
                  <a:cubicBezTo>
                    <a:pt x="153884" y="13820"/>
                    <a:pt x="151113" y="13738"/>
                    <a:pt x="148340" y="13553"/>
                  </a:cubicBezTo>
                  <a:cubicBezTo>
                    <a:pt x="129731" y="12315"/>
                    <a:pt x="111776" y="6469"/>
                    <a:pt x="93429" y="3171"/>
                  </a:cubicBezTo>
                  <a:cubicBezTo>
                    <a:pt x="81652" y="1059"/>
                    <a:pt x="69687" y="0"/>
                    <a:pt x="57722"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8"/>
            <p:cNvSpPr/>
            <p:nvPr/>
          </p:nvSpPr>
          <p:spPr>
            <a:xfrm>
              <a:off x="-3750" y="1477201"/>
              <a:ext cx="3002619" cy="4162455"/>
            </a:xfrm>
            <a:custGeom>
              <a:avLst/>
              <a:gdLst/>
              <a:ahLst/>
              <a:cxnLst/>
              <a:rect l="l" t="t" r="r" b="b"/>
              <a:pathLst>
                <a:path w="113585" h="157460" extrusionOk="0">
                  <a:moveTo>
                    <a:pt x="47542" y="1"/>
                  </a:moveTo>
                  <a:cubicBezTo>
                    <a:pt x="37850" y="15455"/>
                    <a:pt x="28242" y="32064"/>
                    <a:pt x="27349" y="50198"/>
                  </a:cubicBezTo>
                  <a:cubicBezTo>
                    <a:pt x="25623" y="41494"/>
                    <a:pt x="24956" y="32576"/>
                    <a:pt x="26016" y="23754"/>
                  </a:cubicBezTo>
                  <a:cubicBezTo>
                    <a:pt x="26218" y="22075"/>
                    <a:pt x="26480" y="20408"/>
                    <a:pt x="26813" y="18753"/>
                  </a:cubicBezTo>
                  <a:cubicBezTo>
                    <a:pt x="26863" y="18481"/>
                    <a:pt x="26633" y="18299"/>
                    <a:pt x="26423" y="18299"/>
                  </a:cubicBezTo>
                  <a:cubicBezTo>
                    <a:pt x="26285" y="18299"/>
                    <a:pt x="26156" y="18378"/>
                    <a:pt x="26123" y="18563"/>
                  </a:cubicBezTo>
                  <a:cubicBezTo>
                    <a:pt x="23444" y="31612"/>
                    <a:pt x="24706" y="45114"/>
                    <a:pt x="28052" y="57913"/>
                  </a:cubicBezTo>
                  <a:cubicBezTo>
                    <a:pt x="28873" y="61104"/>
                    <a:pt x="29826" y="64259"/>
                    <a:pt x="30897" y="67378"/>
                  </a:cubicBezTo>
                  <a:cubicBezTo>
                    <a:pt x="25694" y="57329"/>
                    <a:pt x="21551" y="47364"/>
                    <a:pt x="17610" y="36577"/>
                  </a:cubicBezTo>
                  <a:cubicBezTo>
                    <a:pt x="13728" y="25921"/>
                    <a:pt x="9061" y="15181"/>
                    <a:pt x="977" y="7228"/>
                  </a:cubicBezTo>
                  <a:lnTo>
                    <a:pt x="977" y="7228"/>
                  </a:lnTo>
                  <a:cubicBezTo>
                    <a:pt x="477" y="15146"/>
                    <a:pt x="0" y="23182"/>
                    <a:pt x="1751" y="30921"/>
                  </a:cubicBezTo>
                  <a:cubicBezTo>
                    <a:pt x="3656" y="39411"/>
                    <a:pt x="8192" y="47138"/>
                    <a:pt x="13847" y="53734"/>
                  </a:cubicBezTo>
                  <a:cubicBezTo>
                    <a:pt x="19134" y="59901"/>
                    <a:pt x="25385" y="65152"/>
                    <a:pt x="31838" y="70069"/>
                  </a:cubicBezTo>
                  <a:cubicBezTo>
                    <a:pt x="34195" y="76546"/>
                    <a:pt x="37041" y="82868"/>
                    <a:pt x="40279" y="88940"/>
                  </a:cubicBezTo>
                  <a:cubicBezTo>
                    <a:pt x="42720" y="93524"/>
                    <a:pt x="45411" y="97977"/>
                    <a:pt x="48316" y="102287"/>
                  </a:cubicBezTo>
                  <a:cubicBezTo>
                    <a:pt x="43077" y="95334"/>
                    <a:pt x="33802" y="82047"/>
                    <a:pt x="30957" y="79761"/>
                  </a:cubicBezTo>
                  <a:cubicBezTo>
                    <a:pt x="22718" y="73177"/>
                    <a:pt x="13812" y="67474"/>
                    <a:pt x="5584" y="60866"/>
                  </a:cubicBezTo>
                  <a:cubicBezTo>
                    <a:pt x="5168" y="60532"/>
                    <a:pt x="4739" y="60151"/>
                    <a:pt x="4358" y="59746"/>
                  </a:cubicBezTo>
                  <a:cubicBezTo>
                    <a:pt x="3977" y="58794"/>
                    <a:pt x="3489" y="58722"/>
                    <a:pt x="3132" y="57758"/>
                  </a:cubicBezTo>
                  <a:lnTo>
                    <a:pt x="3132" y="57758"/>
                  </a:lnTo>
                  <a:cubicBezTo>
                    <a:pt x="3227" y="59663"/>
                    <a:pt x="4370" y="63604"/>
                    <a:pt x="5132" y="64437"/>
                  </a:cubicBezTo>
                  <a:cubicBezTo>
                    <a:pt x="10466" y="77701"/>
                    <a:pt x="18086" y="85047"/>
                    <a:pt x="28718" y="94608"/>
                  </a:cubicBezTo>
                  <a:cubicBezTo>
                    <a:pt x="34898" y="100156"/>
                    <a:pt x="42220" y="105026"/>
                    <a:pt x="50435" y="105954"/>
                  </a:cubicBezTo>
                  <a:cubicBezTo>
                    <a:pt x="50447" y="105966"/>
                    <a:pt x="50447" y="105990"/>
                    <a:pt x="50459" y="106002"/>
                  </a:cubicBezTo>
                  <a:lnTo>
                    <a:pt x="50483" y="105954"/>
                  </a:lnTo>
                  <a:cubicBezTo>
                    <a:pt x="50626" y="105966"/>
                    <a:pt x="50769" y="105990"/>
                    <a:pt x="50900" y="106002"/>
                  </a:cubicBezTo>
                  <a:cubicBezTo>
                    <a:pt x="53293" y="109336"/>
                    <a:pt x="55817" y="112586"/>
                    <a:pt x="58460" y="115729"/>
                  </a:cubicBezTo>
                  <a:cubicBezTo>
                    <a:pt x="61925" y="119849"/>
                    <a:pt x="65592" y="123790"/>
                    <a:pt x="69450" y="127529"/>
                  </a:cubicBezTo>
                  <a:cubicBezTo>
                    <a:pt x="59786" y="123195"/>
                    <a:pt x="49180" y="120968"/>
                    <a:pt x="38582" y="120968"/>
                  </a:cubicBezTo>
                  <a:cubicBezTo>
                    <a:pt x="30547" y="120968"/>
                    <a:pt x="22516" y="122248"/>
                    <a:pt x="14907" y="124862"/>
                  </a:cubicBezTo>
                  <a:cubicBezTo>
                    <a:pt x="24027" y="129314"/>
                    <a:pt x="33564" y="133053"/>
                    <a:pt x="43530" y="134982"/>
                  </a:cubicBezTo>
                  <a:cubicBezTo>
                    <a:pt x="48145" y="135881"/>
                    <a:pt x="52859" y="136379"/>
                    <a:pt x="57570" y="136379"/>
                  </a:cubicBezTo>
                  <a:cubicBezTo>
                    <a:pt x="58534" y="136379"/>
                    <a:pt x="59498" y="136358"/>
                    <a:pt x="60460" y="136315"/>
                  </a:cubicBezTo>
                  <a:cubicBezTo>
                    <a:pt x="64961" y="136113"/>
                    <a:pt x="72081" y="136089"/>
                    <a:pt x="76105" y="134029"/>
                  </a:cubicBezTo>
                  <a:lnTo>
                    <a:pt x="75867" y="133446"/>
                  </a:lnTo>
                  <a:lnTo>
                    <a:pt x="75867" y="133446"/>
                  </a:lnTo>
                  <a:cubicBezTo>
                    <a:pt x="77772" y="135113"/>
                    <a:pt x="79725" y="136732"/>
                    <a:pt x="81713" y="138304"/>
                  </a:cubicBezTo>
                  <a:cubicBezTo>
                    <a:pt x="90202" y="145043"/>
                    <a:pt x="99310" y="150865"/>
                    <a:pt x="109002" y="155722"/>
                  </a:cubicBezTo>
                  <a:cubicBezTo>
                    <a:pt x="110205" y="156318"/>
                    <a:pt x="111407" y="156889"/>
                    <a:pt x="112645" y="157413"/>
                  </a:cubicBezTo>
                  <a:cubicBezTo>
                    <a:pt x="112717" y="157445"/>
                    <a:pt x="112787" y="157459"/>
                    <a:pt x="112854" y="157459"/>
                  </a:cubicBezTo>
                  <a:cubicBezTo>
                    <a:pt x="113290" y="157459"/>
                    <a:pt x="113584" y="156861"/>
                    <a:pt x="113110" y="156604"/>
                  </a:cubicBezTo>
                  <a:cubicBezTo>
                    <a:pt x="109216" y="154544"/>
                    <a:pt x="105347" y="152472"/>
                    <a:pt x="101549" y="150246"/>
                  </a:cubicBezTo>
                  <a:cubicBezTo>
                    <a:pt x="107466" y="138113"/>
                    <a:pt x="110014" y="124350"/>
                    <a:pt x="108788" y="110907"/>
                  </a:cubicBezTo>
                  <a:cubicBezTo>
                    <a:pt x="108121" y="103597"/>
                    <a:pt x="106359" y="96406"/>
                    <a:pt x="105847" y="89083"/>
                  </a:cubicBezTo>
                  <a:cubicBezTo>
                    <a:pt x="104061" y="94798"/>
                    <a:pt x="100561" y="99799"/>
                    <a:pt x="98072" y="105240"/>
                  </a:cubicBezTo>
                  <a:cubicBezTo>
                    <a:pt x="91762" y="119039"/>
                    <a:pt x="92405" y="135791"/>
                    <a:pt x="99644" y="149103"/>
                  </a:cubicBezTo>
                  <a:lnTo>
                    <a:pt x="99144" y="148805"/>
                  </a:lnTo>
                  <a:cubicBezTo>
                    <a:pt x="94560" y="145995"/>
                    <a:pt x="90095" y="142971"/>
                    <a:pt x="85797" y="139732"/>
                  </a:cubicBezTo>
                  <a:cubicBezTo>
                    <a:pt x="83249" y="137815"/>
                    <a:pt x="80749" y="135815"/>
                    <a:pt x="78320" y="133744"/>
                  </a:cubicBezTo>
                  <a:cubicBezTo>
                    <a:pt x="78427" y="133624"/>
                    <a:pt x="78534" y="133494"/>
                    <a:pt x="78641" y="133374"/>
                  </a:cubicBezTo>
                  <a:cubicBezTo>
                    <a:pt x="80510" y="131077"/>
                    <a:pt x="81213" y="127969"/>
                    <a:pt x="81701" y="125004"/>
                  </a:cubicBezTo>
                  <a:cubicBezTo>
                    <a:pt x="84928" y="105621"/>
                    <a:pt x="83118" y="85440"/>
                    <a:pt x="76522" y="66938"/>
                  </a:cubicBezTo>
                  <a:cubicBezTo>
                    <a:pt x="76105" y="65783"/>
                    <a:pt x="75593" y="64533"/>
                    <a:pt x="74522" y="63937"/>
                  </a:cubicBezTo>
                  <a:cubicBezTo>
                    <a:pt x="69200" y="80594"/>
                    <a:pt x="67723" y="98477"/>
                    <a:pt x="70235" y="115777"/>
                  </a:cubicBezTo>
                  <a:cubicBezTo>
                    <a:pt x="70950" y="120647"/>
                    <a:pt x="72021" y="125600"/>
                    <a:pt x="74272" y="129922"/>
                  </a:cubicBezTo>
                  <a:cubicBezTo>
                    <a:pt x="74033" y="129791"/>
                    <a:pt x="73807" y="129672"/>
                    <a:pt x="73569" y="129541"/>
                  </a:cubicBezTo>
                  <a:cubicBezTo>
                    <a:pt x="69581" y="125874"/>
                    <a:pt x="65771" y="122016"/>
                    <a:pt x="62163" y="117968"/>
                  </a:cubicBezTo>
                  <a:cubicBezTo>
                    <a:pt x="58305" y="113646"/>
                    <a:pt x="54686" y="109121"/>
                    <a:pt x="51340" y="104395"/>
                  </a:cubicBezTo>
                  <a:cubicBezTo>
                    <a:pt x="56877" y="94012"/>
                    <a:pt x="60746" y="81880"/>
                    <a:pt x="60306" y="70200"/>
                  </a:cubicBezTo>
                  <a:cubicBezTo>
                    <a:pt x="59925" y="59913"/>
                    <a:pt x="57186" y="49626"/>
                    <a:pt x="58591" y="39422"/>
                  </a:cubicBezTo>
                  <a:lnTo>
                    <a:pt x="58591" y="39422"/>
                  </a:lnTo>
                  <a:cubicBezTo>
                    <a:pt x="50590" y="44875"/>
                    <a:pt x="42994" y="52091"/>
                    <a:pt x="40767" y="61520"/>
                  </a:cubicBezTo>
                  <a:cubicBezTo>
                    <a:pt x="39053" y="68771"/>
                    <a:pt x="40755" y="76367"/>
                    <a:pt x="42851" y="83511"/>
                  </a:cubicBezTo>
                  <a:cubicBezTo>
                    <a:pt x="44470" y="89048"/>
                    <a:pt x="46340" y="94501"/>
                    <a:pt x="48268" y="99918"/>
                  </a:cubicBezTo>
                  <a:cubicBezTo>
                    <a:pt x="46578" y="97358"/>
                    <a:pt x="44970" y="94751"/>
                    <a:pt x="43434" y="92084"/>
                  </a:cubicBezTo>
                  <a:cubicBezTo>
                    <a:pt x="38100" y="82809"/>
                    <a:pt x="33743" y="72974"/>
                    <a:pt x="30564" y="62747"/>
                  </a:cubicBezTo>
                  <a:cubicBezTo>
                    <a:pt x="29933" y="60711"/>
                    <a:pt x="29349" y="58651"/>
                    <a:pt x="28814" y="56579"/>
                  </a:cubicBezTo>
                  <a:cubicBezTo>
                    <a:pt x="32743" y="55365"/>
                    <a:pt x="36112" y="52734"/>
                    <a:pt x="38803" y="49638"/>
                  </a:cubicBezTo>
                  <a:cubicBezTo>
                    <a:pt x="44494" y="43101"/>
                    <a:pt x="47411" y="34517"/>
                    <a:pt x="48399" y="25909"/>
                  </a:cubicBezTo>
                  <a:cubicBezTo>
                    <a:pt x="49376" y="17301"/>
                    <a:pt x="48566" y="8597"/>
                    <a:pt x="4754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8"/>
            <p:cNvSpPr/>
            <p:nvPr/>
          </p:nvSpPr>
          <p:spPr>
            <a:xfrm>
              <a:off x="5573088" y="-1750575"/>
              <a:ext cx="2943802" cy="4903217"/>
            </a:xfrm>
            <a:custGeom>
              <a:avLst/>
              <a:gdLst/>
              <a:ahLst/>
              <a:cxnLst/>
              <a:rect l="l" t="t" r="r" b="b"/>
              <a:pathLst>
                <a:path w="111360" h="185482" extrusionOk="0">
                  <a:moveTo>
                    <a:pt x="64810" y="0"/>
                  </a:moveTo>
                  <a:cubicBezTo>
                    <a:pt x="64534" y="0"/>
                    <a:pt x="64271" y="208"/>
                    <a:pt x="64377" y="554"/>
                  </a:cubicBezTo>
                  <a:cubicBezTo>
                    <a:pt x="65663" y="4781"/>
                    <a:pt x="66937" y="8972"/>
                    <a:pt x="68044" y="13234"/>
                  </a:cubicBezTo>
                  <a:cubicBezTo>
                    <a:pt x="55281" y="17628"/>
                    <a:pt x="43756" y="25557"/>
                    <a:pt x="35124" y="35928"/>
                  </a:cubicBezTo>
                  <a:cubicBezTo>
                    <a:pt x="30421" y="41571"/>
                    <a:pt x="26575" y="47893"/>
                    <a:pt x="21765" y="53442"/>
                  </a:cubicBezTo>
                  <a:cubicBezTo>
                    <a:pt x="27063" y="50668"/>
                    <a:pt x="33076" y="49596"/>
                    <a:pt x="38684" y="47512"/>
                  </a:cubicBezTo>
                  <a:cubicBezTo>
                    <a:pt x="52900" y="42226"/>
                    <a:pt x="64294" y="29927"/>
                    <a:pt x="68592" y="15389"/>
                  </a:cubicBezTo>
                  <a:cubicBezTo>
                    <a:pt x="68640" y="15580"/>
                    <a:pt x="68687" y="15770"/>
                    <a:pt x="68735" y="15961"/>
                  </a:cubicBezTo>
                  <a:cubicBezTo>
                    <a:pt x="69985" y="21188"/>
                    <a:pt x="70997" y="26474"/>
                    <a:pt x="71747" y="31808"/>
                  </a:cubicBezTo>
                  <a:cubicBezTo>
                    <a:pt x="72200" y="34963"/>
                    <a:pt x="72545" y="38142"/>
                    <a:pt x="72807" y="41333"/>
                  </a:cubicBezTo>
                  <a:cubicBezTo>
                    <a:pt x="72640" y="41345"/>
                    <a:pt x="72485" y="41357"/>
                    <a:pt x="72319" y="41369"/>
                  </a:cubicBezTo>
                  <a:cubicBezTo>
                    <a:pt x="69378" y="41655"/>
                    <a:pt x="66675" y="43369"/>
                    <a:pt x="64234" y="45119"/>
                  </a:cubicBezTo>
                  <a:cubicBezTo>
                    <a:pt x="48256" y="56537"/>
                    <a:pt x="35255" y="72099"/>
                    <a:pt x="26837" y="89851"/>
                  </a:cubicBezTo>
                  <a:cubicBezTo>
                    <a:pt x="26313" y="90958"/>
                    <a:pt x="25801" y="92196"/>
                    <a:pt x="26134" y="93375"/>
                  </a:cubicBezTo>
                  <a:cubicBezTo>
                    <a:pt x="41672" y="85362"/>
                    <a:pt x="55352" y="73766"/>
                    <a:pt x="65818" y="59740"/>
                  </a:cubicBezTo>
                  <a:cubicBezTo>
                    <a:pt x="68759" y="55799"/>
                    <a:pt x="71497" y="51549"/>
                    <a:pt x="72962" y="46893"/>
                  </a:cubicBezTo>
                  <a:cubicBezTo>
                    <a:pt x="73045" y="47143"/>
                    <a:pt x="73117" y="47405"/>
                    <a:pt x="73200" y="47655"/>
                  </a:cubicBezTo>
                  <a:cubicBezTo>
                    <a:pt x="73426" y="53073"/>
                    <a:pt x="73390" y="58502"/>
                    <a:pt x="73081" y="63907"/>
                  </a:cubicBezTo>
                  <a:cubicBezTo>
                    <a:pt x="72747" y="69694"/>
                    <a:pt x="72104" y="75456"/>
                    <a:pt x="71140" y="81159"/>
                  </a:cubicBezTo>
                  <a:cubicBezTo>
                    <a:pt x="59877" y="84588"/>
                    <a:pt x="48554" y="90434"/>
                    <a:pt x="40612" y="98995"/>
                  </a:cubicBezTo>
                  <a:cubicBezTo>
                    <a:pt x="33600" y="106543"/>
                    <a:pt x="28266" y="115747"/>
                    <a:pt x="20062" y="121974"/>
                  </a:cubicBezTo>
                  <a:cubicBezTo>
                    <a:pt x="23811" y="122687"/>
                    <a:pt x="27710" y="123160"/>
                    <a:pt x="31562" y="123160"/>
                  </a:cubicBezTo>
                  <a:cubicBezTo>
                    <a:pt x="37486" y="123160"/>
                    <a:pt x="43300" y="122042"/>
                    <a:pt x="48292" y="118962"/>
                  </a:cubicBezTo>
                  <a:cubicBezTo>
                    <a:pt x="54626" y="115033"/>
                    <a:pt x="58793" y="108460"/>
                    <a:pt x="62365" y="101924"/>
                  </a:cubicBezTo>
                  <a:cubicBezTo>
                    <a:pt x="65127" y="96864"/>
                    <a:pt x="67663" y="91696"/>
                    <a:pt x="70140" y="86493"/>
                  </a:cubicBezTo>
                  <a:lnTo>
                    <a:pt x="70140" y="86493"/>
                  </a:lnTo>
                  <a:cubicBezTo>
                    <a:pt x="69521" y="89494"/>
                    <a:pt x="68818" y="92494"/>
                    <a:pt x="68021" y="95459"/>
                  </a:cubicBezTo>
                  <a:cubicBezTo>
                    <a:pt x="65235" y="105793"/>
                    <a:pt x="61365" y="115830"/>
                    <a:pt x="56376" y="125296"/>
                  </a:cubicBezTo>
                  <a:cubicBezTo>
                    <a:pt x="55388" y="127189"/>
                    <a:pt x="54340" y="129058"/>
                    <a:pt x="53257" y="130904"/>
                  </a:cubicBezTo>
                  <a:cubicBezTo>
                    <a:pt x="50236" y="129299"/>
                    <a:pt x="46787" y="128675"/>
                    <a:pt x="43355" y="128675"/>
                  </a:cubicBezTo>
                  <a:cubicBezTo>
                    <a:pt x="42661" y="128675"/>
                    <a:pt x="41968" y="128701"/>
                    <a:pt x="41279" y="128749"/>
                  </a:cubicBezTo>
                  <a:cubicBezTo>
                    <a:pt x="32635" y="129344"/>
                    <a:pt x="24503" y="133356"/>
                    <a:pt x="17717" y="138738"/>
                  </a:cubicBezTo>
                  <a:cubicBezTo>
                    <a:pt x="10942" y="144131"/>
                    <a:pt x="5370" y="150858"/>
                    <a:pt x="0" y="157657"/>
                  </a:cubicBezTo>
                  <a:cubicBezTo>
                    <a:pt x="17788" y="153585"/>
                    <a:pt x="36326" y="148644"/>
                    <a:pt x="49780" y="136440"/>
                  </a:cubicBezTo>
                  <a:lnTo>
                    <a:pt x="49780" y="136440"/>
                  </a:lnTo>
                  <a:cubicBezTo>
                    <a:pt x="44851" y="143822"/>
                    <a:pt x="39005" y="150597"/>
                    <a:pt x="32028" y="156085"/>
                  </a:cubicBezTo>
                  <a:cubicBezTo>
                    <a:pt x="30695" y="157133"/>
                    <a:pt x="29325" y="158121"/>
                    <a:pt x="27920" y="159062"/>
                  </a:cubicBezTo>
                  <a:cubicBezTo>
                    <a:pt x="27601" y="159281"/>
                    <a:pt x="27792" y="159751"/>
                    <a:pt x="28093" y="159751"/>
                  </a:cubicBezTo>
                  <a:cubicBezTo>
                    <a:pt x="28151" y="159751"/>
                    <a:pt x="28214" y="159733"/>
                    <a:pt x="28278" y="159693"/>
                  </a:cubicBezTo>
                  <a:cubicBezTo>
                    <a:pt x="39398" y="152347"/>
                    <a:pt x="48054" y="141917"/>
                    <a:pt x="54745" y="130487"/>
                  </a:cubicBezTo>
                  <a:cubicBezTo>
                    <a:pt x="56412" y="127653"/>
                    <a:pt x="57960" y="124748"/>
                    <a:pt x="59412" y="121795"/>
                  </a:cubicBezTo>
                  <a:lnTo>
                    <a:pt x="59412" y="121795"/>
                  </a:lnTo>
                  <a:cubicBezTo>
                    <a:pt x="55995" y="132559"/>
                    <a:pt x="51876" y="142548"/>
                    <a:pt x="47030" y="152954"/>
                  </a:cubicBezTo>
                  <a:cubicBezTo>
                    <a:pt x="42244" y="163241"/>
                    <a:pt x="37945" y="174135"/>
                    <a:pt x="38041" y="185482"/>
                  </a:cubicBezTo>
                  <a:cubicBezTo>
                    <a:pt x="43994" y="180231"/>
                    <a:pt x="50018" y="174873"/>
                    <a:pt x="54257" y="168170"/>
                  </a:cubicBezTo>
                  <a:cubicBezTo>
                    <a:pt x="58900" y="160824"/>
                    <a:pt x="61163" y="152156"/>
                    <a:pt x="61829" y="143489"/>
                  </a:cubicBezTo>
                  <a:cubicBezTo>
                    <a:pt x="62449" y="135392"/>
                    <a:pt x="61746" y="127260"/>
                    <a:pt x="60651" y="119212"/>
                  </a:cubicBezTo>
                  <a:cubicBezTo>
                    <a:pt x="63568" y="112961"/>
                    <a:pt x="66032" y="106496"/>
                    <a:pt x="68033" y="99900"/>
                  </a:cubicBezTo>
                  <a:cubicBezTo>
                    <a:pt x="69545" y="94935"/>
                    <a:pt x="70795" y="89875"/>
                    <a:pt x="71783" y="84779"/>
                  </a:cubicBezTo>
                  <a:lnTo>
                    <a:pt x="71783" y="84779"/>
                  </a:lnTo>
                  <a:cubicBezTo>
                    <a:pt x="70569" y="93399"/>
                    <a:pt x="67735" y="109365"/>
                    <a:pt x="68140" y="112997"/>
                  </a:cubicBezTo>
                  <a:cubicBezTo>
                    <a:pt x="69295" y="123474"/>
                    <a:pt x="71569" y="133809"/>
                    <a:pt x="72712" y="144286"/>
                  </a:cubicBezTo>
                  <a:cubicBezTo>
                    <a:pt x="72771" y="144822"/>
                    <a:pt x="72807" y="145394"/>
                    <a:pt x="72783" y="145953"/>
                  </a:cubicBezTo>
                  <a:cubicBezTo>
                    <a:pt x="72390" y="146894"/>
                    <a:pt x="72676" y="147287"/>
                    <a:pt x="72247" y="148215"/>
                  </a:cubicBezTo>
                  <a:cubicBezTo>
                    <a:pt x="73521" y="146798"/>
                    <a:pt x="75498" y="143215"/>
                    <a:pt x="75545" y="142084"/>
                  </a:cubicBezTo>
                  <a:cubicBezTo>
                    <a:pt x="81153" y="128939"/>
                    <a:pt x="80963" y="118354"/>
                    <a:pt x="80201" y="104079"/>
                  </a:cubicBezTo>
                  <a:cubicBezTo>
                    <a:pt x="79760" y="95780"/>
                    <a:pt x="78022" y="87160"/>
                    <a:pt x="72878" y="80695"/>
                  </a:cubicBezTo>
                  <a:cubicBezTo>
                    <a:pt x="72878" y="80671"/>
                    <a:pt x="72890" y="80659"/>
                    <a:pt x="72902" y="80647"/>
                  </a:cubicBezTo>
                  <a:cubicBezTo>
                    <a:pt x="72878" y="80647"/>
                    <a:pt x="72866" y="80647"/>
                    <a:pt x="72843" y="80659"/>
                  </a:cubicBezTo>
                  <a:cubicBezTo>
                    <a:pt x="72759" y="80552"/>
                    <a:pt x="72664" y="80445"/>
                    <a:pt x="72581" y="80326"/>
                  </a:cubicBezTo>
                  <a:cubicBezTo>
                    <a:pt x="73247" y="76278"/>
                    <a:pt x="73759" y="72194"/>
                    <a:pt x="74117" y="68110"/>
                  </a:cubicBezTo>
                  <a:cubicBezTo>
                    <a:pt x="74581" y="62752"/>
                    <a:pt x="74771" y="57371"/>
                    <a:pt x="74688" y="51989"/>
                  </a:cubicBezTo>
                  <a:lnTo>
                    <a:pt x="74688" y="51989"/>
                  </a:lnTo>
                  <a:cubicBezTo>
                    <a:pt x="81320" y="69384"/>
                    <a:pt x="94607" y="84255"/>
                    <a:pt x="111359" y="92447"/>
                  </a:cubicBezTo>
                  <a:cubicBezTo>
                    <a:pt x="108073" y="82850"/>
                    <a:pt x="103966" y="73456"/>
                    <a:pt x="98286" y="65050"/>
                  </a:cubicBezTo>
                  <a:cubicBezTo>
                    <a:pt x="95119" y="60347"/>
                    <a:pt x="91440" y="55966"/>
                    <a:pt x="87261" y="52144"/>
                  </a:cubicBezTo>
                  <a:cubicBezTo>
                    <a:pt x="83927" y="49108"/>
                    <a:pt x="78879" y="44083"/>
                    <a:pt x="74581" y="42690"/>
                  </a:cubicBezTo>
                  <a:lnTo>
                    <a:pt x="74331" y="43274"/>
                  </a:lnTo>
                  <a:cubicBezTo>
                    <a:pt x="74164" y="40750"/>
                    <a:pt x="73938" y="38226"/>
                    <a:pt x="73640" y="35701"/>
                  </a:cubicBezTo>
                  <a:cubicBezTo>
                    <a:pt x="72402" y="24938"/>
                    <a:pt x="70080" y="14365"/>
                    <a:pt x="66651" y="4090"/>
                  </a:cubicBezTo>
                  <a:cubicBezTo>
                    <a:pt x="66223" y="2816"/>
                    <a:pt x="65770" y="1566"/>
                    <a:pt x="65282" y="316"/>
                  </a:cubicBezTo>
                  <a:cubicBezTo>
                    <a:pt x="65195" y="98"/>
                    <a:pt x="64999" y="0"/>
                    <a:pt x="64810"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8"/>
            <p:cNvSpPr/>
            <p:nvPr/>
          </p:nvSpPr>
          <p:spPr>
            <a:xfrm>
              <a:off x="2411848" y="1602237"/>
              <a:ext cx="774625" cy="263425"/>
            </a:xfrm>
            <a:custGeom>
              <a:avLst/>
              <a:gdLst/>
              <a:ahLst/>
              <a:cxnLst/>
              <a:rect l="l" t="t" r="r" b="b"/>
              <a:pathLst>
                <a:path w="29303" h="9965" extrusionOk="0">
                  <a:moveTo>
                    <a:pt x="3352" y="1"/>
                  </a:moveTo>
                  <a:cubicBezTo>
                    <a:pt x="2496" y="1"/>
                    <a:pt x="1634" y="134"/>
                    <a:pt x="1037" y="712"/>
                  </a:cubicBezTo>
                  <a:cubicBezTo>
                    <a:pt x="1" y="1724"/>
                    <a:pt x="418" y="3593"/>
                    <a:pt x="1489" y="4546"/>
                  </a:cubicBezTo>
                  <a:cubicBezTo>
                    <a:pt x="2573" y="5510"/>
                    <a:pt x="4073" y="5808"/>
                    <a:pt x="5502" y="6058"/>
                  </a:cubicBezTo>
                  <a:cubicBezTo>
                    <a:pt x="12598" y="7332"/>
                    <a:pt x="19682" y="8606"/>
                    <a:pt x="26778" y="9880"/>
                  </a:cubicBezTo>
                  <a:cubicBezTo>
                    <a:pt x="27020" y="9925"/>
                    <a:pt x="27279" y="9964"/>
                    <a:pt x="27530" y="9964"/>
                  </a:cubicBezTo>
                  <a:cubicBezTo>
                    <a:pt x="27872" y="9964"/>
                    <a:pt x="28198" y="9892"/>
                    <a:pt x="28445" y="9666"/>
                  </a:cubicBezTo>
                  <a:cubicBezTo>
                    <a:pt x="29302" y="8856"/>
                    <a:pt x="28123" y="7534"/>
                    <a:pt x="27076" y="7010"/>
                  </a:cubicBezTo>
                  <a:cubicBezTo>
                    <a:pt x="23516" y="5236"/>
                    <a:pt x="19765" y="3855"/>
                    <a:pt x="15908" y="2891"/>
                  </a:cubicBezTo>
                  <a:cubicBezTo>
                    <a:pt x="12145" y="1272"/>
                    <a:pt x="8097" y="295"/>
                    <a:pt x="4001" y="22"/>
                  </a:cubicBezTo>
                  <a:cubicBezTo>
                    <a:pt x="3788" y="9"/>
                    <a:pt x="3570" y="1"/>
                    <a:pt x="335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8"/>
            <p:cNvSpPr/>
            <p:nvPr/>
          </p:nvSpPr>
          <p:spPr>
            <a:xfrm>
              <a:off x="6031650" y="3960022"/>
              <a:ext cx="619451" cy="647922"/>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 name="Google Shape;229;p18"/>
          <p:cNvGrpSpPr/>
          <p:nvPr/>
        </p:nvGrpSpPr>
        <p:grpSpPr>
          <a:xfrm>
            <a:off x="-436776" y="-1353106"/>
            <a:ext cx="4524917" cy="3282309"/>
            <a:chOff x="1458275" y="1034475"/>
            <a:chExt cx="4354650" cy="3158800"/>
          </a:xfrm>
        </p:grpSpPr>
        <p:sp>
          <p:nvSpPr>
            <p:cNvPr id="230" name="Google Shape;230;p18"/>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8"/>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8"/>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 name="Google Shape;233;p18"/>
          <p:cNvSpPr txBox="1">
            <a:spLocks noGrp="1"/>
          </p:cNvSpPr>
          <p:nvPr>
            <p:ph type="title" hasCustomPrompt="1"/>
          </p:nvPr>
        </p:nvSpPr>
        <p:spPr>
          <a:xfrm>
            <a:off x="6238325" y="1681886"/>
            <a:ext cx="1843500" cy="4752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3000"/>
              <a:buFont typeface="Lato Black"/>
              <a:buNone/>
              <a:defRPr sz="3000" b="0">
                <a:solidFill>
                  <a:schemeClr val="accent2"/>
                </a:solidFill>
                <a:latin typeface="Lato Black"/>
                <a:ea typeface="Lato Black"/>
                <a:cs typeface="Lato Black"/>
                <a:sym typeface="Lato Black"/>
              </a:defRPr>
            </a:lvl1pPr>
            <a:lvl2pPr lvl="1"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2pPr>
            <a:lvl3pPr lvl="2"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3pPr>
            <a:lvl4pPr lvl="3"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4pPr>
            <a:lvl5pPr lvl="4"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5pPr>
            <a:lvl6pPr lvl="5"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6pPr>
            <a:lvl7pPr lvl="6"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7pPr>
            <a:lvl8pPr lvl="7"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8pPr>
            <a:lvl9pPr lvl="8"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9pPr>
          </a:lstStyle>
          <a:p>
            <a:r>
              <a:t>xx%</a:t>
            </a:r>
          </a:p>
        </p:txBody>
      </p:sp>
      <p:sp>
        <p:nvSpPr>
          <p:cNvPr id="234" name="Google Shape;234;p18"/>
          <p:cNvSpPr txBox="1">
            <a:spLocks noGrp="1"/>
          </p:cNvSpPr>
          <p:nvPr>
            <p:ph type="subTitle" idx="1"/>
          </p:nvPr>
        </p:nvSpPr>
        <p:spPr>
          <a:xfrm>
            <a:off x="5424125" y="2134711"/>
            <a:ext cx="2657700" cy="272100"/>
          </a:xfrm>
          <a:prstGeom prst="rect">
            <a:avLst/>
          </a:prstGeom>
        </p:spPr>
        <p:txBody>
          <a:bodyPr spcFirstLastPara="1" wrap="square" lIns="91425" tIns="91425" rIns="91425" bIns="91425" anchor="ctr" anchorCtr="0">
            <a:noAutofit/>
          </a:bodyPr>
          <a:lstStyle>
            <a:lvl1pPr lvl="0" algn="r">
              <a:spcBef>
                <a:spcPts val="0"/>
              </a:spcBef>
              <a:spcAft>
                <a:spcPts val="0"/>
              </a:spcAft>
              <a:buNone/>
              <a:defRPr sz="1400" b="0">
                <a:solidFill>
                  <a:schemeClr val="accent1"/>
                </a:solidFill>
              </a:defRPr>
            </a:lvl1pPr>
            <a:lvl2pPr lvl="1" algn="r">
              <a:spcBef>
                <a:spcPts val="0"/>
              </a:spcBef>
              <a:spcAft>
                <a:spcPts val="0"/>
              </a:spcAft>
              <a:buNone/>
              <a:defRPr sz="1400"/>
            </a:lvl2pPr>
            <a:lvl3pPr lvl="2" algn="r">
              <a:spcBef>
                <a:spcPts val="0"/>
              </a:spcBef>
              <a:spcAft>
                <a:spcPts val="0"/>
              </a:spcAft>
              <a:buNone/>
              <a:defRPr sz="1400"/>
            </a:lvl3pPr>
            <a:lvl4pPr lvl="3" algn="r">
              <a:spcBef>
                <a:spcPts val="0"/>
              </a:spcBef>
              <a:spcAft>
                <a:spcPts val="0"/>
              </a:spcAft>
              <a:buNone/>
              <a:defRPr sz="1400"/>
            </a:lvl4pPr>
            <a:lvl5pPr lvl="4" algn="r">
              <a:spcBef>
                <a:spcPts val="0"/>
              </a:spcBef>
              <a:spcAft>
                <a:spcPts val="0"/>
              </a:spcAft>
              <a:buNone/>
              <a:defRPr sz="1400"/>
            </a:lvl5pPr>
            <a:lvl6pPr lvl="5" algn="r">
              <a:spcBef>
                <a:spcPts val="0"/>
              </a:spcBef>
              <a:spcAft>
                <a:spcPts val="0"/>
              </a:spcAft>
              <a:buNone/>
              <a:defRPr sz="1400"/>
            </a:lvl6pPr>
            <a:lvl7pPr lvl="6" algn="r">
              <a:spcBef>
                <a:spcPts val="0"/>
              </a:spcBef>
              <a:spcAft>
                <a:spcPts val="0"/>
              </a:spcAft>
              <a:buNone/>
              <a:defRPr sz="1400"/>
            </a:lvl7pPr>
            <a:lvl8pPr lvl="7" algn="r">
              <a:spcBef>
                <a:spcPts val="0"/>
              </a:spcBef>
              <a:spcAft>
                <a:spcPts val="0"/>
              </a:spcAft>
              <a:buNone/>
              <a:defRPr sz="1400"/>
            </a:lvl8pPr>
            <a:lvl9pPr lvl="8" algn="r">
              <a:spcBef>
                <a:spcPts val="0"/>
              </a:spcBef>
              <a:spcAft>
                <a:spcPts val="0"/>
              </a:spcAft>
              <a:buNone/>
              <a:defRPr sz="1400"/>
            </a:lvl9pPr>
          </a:lstStyle>
          <a:p>
            <a:endParaRPr/>
          </a:p>
        </p:txBody>
      </p:sp>
      <p:sp>
        <p:nvSpPr>
          <p:cNvPr id="235" name="Google Shape;235;p18"/>
          <p:cNvSpPr txBox="1">
            <a:spLocks noGrp="1"/>
          </p:cNvSpPr>
          <p:nvPr>
            <p:ph type="title" idx="2" hasCustomPrompt="1"/>
          </p:nvPr>
        </p:nvSpPr>
        <p:spPr>
          <a:xfrm>
            <a:off x="6238325" y="2737150"/>
            <a:ext cx="1843500" cy="3936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3000"/>
              <a:buFont typeface="Lato Black"/>
              <a:buNone/>
              <a:defRPr sz="3000" b="0">
                <a:solidFill>
                  <a:schemeClr val="accent2"/>
                </a:solidFill>
                <a:latin typeface="Lato Black"/>
                <a:ea typeface="Lato Black"/>
                <a:cs typeface="Lato Black"/>
                <a:sym typeface="Lato Black"/>
              </a:defRPr>
            </a:lvl1pPr>
            <a:lvl2pPr lvl="1"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2pPr>
            <a:lvl3pPr lvl="2"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3pPr>
            <a:lvl4pPr lvl="3"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4pPr>
            <a:lvl5pPr lvl="4"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5pPr>
            <a:lvl6pPr lvl="5"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6pPr>
            <a:lvl7pPr lvl="6"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7pPr>
            <a:lvl8pPr lvl="7"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8pPr>
            <a:lvl9pPr lvl="8"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9pPr>
          </a:lstStyle>
          <a:p>
            <a:r>
              <a:t>xx%</a:t>
            </a:r>
          </a:p>
        </p:txBody>
      </p:sp>
      <p:sp>
        <p:nvSpPr>
          <p:cNvPr id="236" name="Google Shape;236;p18"/>
          <p:cNvSpPr txBox="1">
            <a:spLocks noGrp="1"/>
          </p:cNvSpPr>
          <p:nvPr>
            <p:ph type="subTitle" idx="3"/>
          </p:nvPr>
        </p:nvSpPr>
        <p:spPr>
          <a:xfrm>
            <a:off x="5424125" y="3127674"/>
            <a:ext cx="2657700" cy="272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1400" b="0">
                <a:solidFill>
                  <a:schemeClr val="accent1"/>
                </a:solidFill>
              </a:defRPr>
            </a:lvl1pPr>
            <a:lvl2pPr lvl="1" algn="r" rtl="0">
              <a:lnSpc>
                <a:spcPct val="100000"/>
              </a:lnSpc>
              <a:spcBef>
                <a:spcPts val="0"/>
              </a:spcBef>
              <a:spcAft>
                <a:spcPts val="0"/>
              </a:spcAft>
              <a:buNone/>
              <a:defRPr sz="1400"/>
            </a:lvl2pPr>
            <a:lvl3pPr lvl="2" algn="r" rtl="0">
              <a:lnSpc>
                <a:spcPct val="100000"/>
              </a:lnSpc>
              <a:spcBef>
                <a:spcPts val="0"/>
              </a:spcBef>
              <a:spcAft>
                <a:spcPts val="0"/>
              </a:spcAft>
              <a:buNone/>
              <a:defRPr sz="1400"/>
            </a:lvl3pPr>
            <a:lvl4pPr lvl="3" algn="r" rtl="0">
              <a:lnSpc>
                <a:spcPct val="100000"/>
              </a:lnSpc>
              <a:spcBef>
                <a:spcPts val="0"/>
              </a:spcBef>
              <a:spcAft>
                <a:spcPts val="0"/>
              </a:spcAft>
              <a:buNone/>
              <a:defRPr sz="1400"/>
            </a:lvl4pPr>
            <a:lvl5pPr lvl="4" algn="r" rtl="0">
              <a:lnSpc>
                <a:spcPct val="100000"/>
              </a:lnSpc>
              <a:spcBef>
                <a:spcPts val="0"/>
              </a:spcBef>
              <a:spcAft>
                <a:spcPts val="0"/>
              </a:spcAft>
              <a:buNone/>
              <a:defRPr sz="1400"/>
            </a:lvl5pPr>
            <a:lvl6pPr lvl="5" algn="r" rtl="0">
              <a:lnSpc>
                <a:spcPct val="100000"/>
              </a:lnSpc>
              <a:spcBef>
                <a:spcPts val="0"/>
              </a:spcBef>
              <a:spcAft>
                <a:spcPts val="0"/>
              </a:spcAft>
              <a:buNone/>
              <a:defRPr sz="1400"/>
            </a:lvl6pPr>
            <a:lvl7pPr lvl="6" algn="r" rtl="0">
              <a:lnSpc>
                <a:spcPct val="100000"/>
              </a:lnSpc>
              <a:spcBef>
                <a:spcPts val="0"/>
              </a:spcBef>
              <a:spcAft>
                <a:spcPts val="0"/>
              </a:spcAft>
              <a:buNone/>
              <a:defRPr sz="1400"/>
            </a:lvl7pPr>
            <a:lvl8pPr lvl="7" algn="r" rtl="0">
              <a:lnSpc>
                <a:spcPct val="100000"/>
              </a:lnSpc>
              <a:spcBef>
                <a:spcPts val="0"/>
              </a:spcBef>
              <a:spcAft>
                <a:spcPts val="0"/>
              </a:spcAft>
              <a:buNone/>
              <a:defRPr sz="1400"/>
            </a:lvl8pPr>
            <a:lvl9pPr lvl="8" algn="r" rtl="0">
              <a:lnSpc>
                <a:spcPct val="100000"/>
              </a:lnSpc>
              <a:spcBef>
                <a:spcPts val="0"/>
              </a:spcBef>
              <a:spcAft>
                <a:spcPts val="0"/>
              </a:spcAft>
              <a:buNone/>
              <a:defRPr sz="1400"/>
            </a:lvl9pPr>
          </a:lstStyle>
          <a:p>
            <a:endParaRPr/>
          </a:p>
        </p:txBody>
      </p:sp>
      <p:sp>
        <p:nvSpPr>
          <p:cNvPr id="237" name="Google Shape;237;p18"/>
          <p:cNvSpPr txBox="1">
            <a:spLocks noGrp="1"/>
          </p:cNvSpPr>
          <p:nvPr>
            <p:ph type="title" idx="4" hasCustomPrompt="1"/>
          </p:nvPr>
        </p:nvSpPr>
        <p:spPr>
          <a:xfrm>
            <a:off x="6238325" y="3730135"/>
            <a:ext cx="1843500" cy="336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2"/>
              </a:buClr>
              <a:buSzPts val="3000"/>
              <a:buFont typeface="Lato Black"/>
              <a:buNone/>
              <a:defRPr sz="3000" b="0">
                <a:solidFill>
                  <a:schemeClr val="accent2"/>
                </a:solidFill>
                <a:latin typeface="Lato Black"/>
                <a:ea typeface="Lato Black"/>
                <a:cs typeface="Lato Black"/>
                <a:sym typeface="Lato Black"/>
              </a:defRPr>
            </a:lvl1pPr>
            <a:lvl2pPr lvl="1"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2pPr>
            <a:lvl3pPr lvl="2"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3pPr>
            <a:lvl4pPr lvl="3"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4pPr>
            <a:lvl5pPr lvl="4"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5pPr>
            <a:lvl6pPr lvl="5"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6pPr>
            <a:lvl7pPr lvl="6"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7pPr>
            <a:lvl8pPr lvl="7"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8pPr>
            <a:lvl9pPr lvl="8" algn="ctr" rtl="0">
              <a:spcBef>
                <a:spcPts val="0"/>
              </a:spcBef>
              <a:spcAft>
                <a:spcPts val="0"/>
              </a:spcAft>
              <a:buClr>
                <a:schemeClr val="accent2"/>
              </a:buClr>
              <a:buSzPts val="3000"/>
              <a:buFont typeface="Lato Black"/>
              <a:buNone/>
              <a:defRPr sz="3000">
                <a:solidFill>
                  <a:schemeClr val="accent2"/>
                </a:solidFill>
                <a:latin typeface="Lato Black"/>
                <a:ea typeface="Lato Black"/>
                <a:cs typeface="Lato Black"/>
                <a:sym typeface="Lato Black"/>
              </a:defRPr>
            </a:lvl9pPr>
          </a:lstStyle>
          <a:p>
            <a:r>
              <a:t>xx%</a:t>
            </a:r>
          </a:p>
        </p:txBody>
      </p:sp>
      <p:sp>
        <p:nvSpPr>
          <p:cNvPr id="238" name="Google Shape;238;p18"/>
          <p:cNvSpPr txBox="1">
            <a:spLocks noGrp="1"/>
          </p:cNvSpPr>
          <p:nvPr>
            <p:ph type="subTitle" idx="5"/>
          </p:nvPr>
        </p:nvSpPr>
        <p:spPr>
          <a:xfrm>
            <a:off x="5424125" y="4113172"/>
            <a:ext cx="2657700" cy="2721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b="0">
                <a:solidFill>
                  <a:schemeClr val="accent1"/>
                </a:solidFill>
              </a:defRPr>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239" name="Google Shape;239;p18"/>
          <p:cNvSpPr txBox="1">
            <a:spLocks noGrp="1"/>
          </p:cNvSpPr>
          <p:nvPr>
            <p:ph type="title" idx="6"/>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240"/>
        <p:cNvGrpSpPr/>
        <p:nvPr/>
      </p:nvGrpSpPr>
      <p:grpSpPr>
        <a:xfrm>
          <a:off x="0" y="0"/>
          <a:ext cx="0" cy="0"/>
          <a:chOff x="0" y="0"/>
          <a:chExt cx="0" cy="0"/>
        </a:xfrm>
      </p:grpSpPr>
      <p:grpSp>
        <p:nvGrpSpPr>
          <p:cNvPr id="241" name="Google Shape;241;p19"/>
          <p:cNvGrpSpPr/>
          <p:nvPr/>
        </p:nvGrpSpPr>
        <p:grpSpPr>
          <a:xfrm>
            <a:off x="-4421" y="-1162875"/>
            <a:ext cx="9484592" cy="7223725"/>
            <a:chOff x="-972150" y="-975975"/>
            <a:chExt cx="9382325" cy="7223725"/>
          </a:xfrm>
        </p:grpSpPr>
        <p:sp>
          <p:nvSpPr>
            <p:cNvPr id="242" name="Google Shape;242;p19"/>
            <p:cNvSpPr/>
            <p:nvPr/>
          </p:nvSpPr>
          <p:spPr>
            <a:xfrm>
              <a:off x="3397425" y="4086150"/>
              <a:ext cx="4581850" cy="2161600"/>
            </a:xfrm>
            <a:custGeom>
              <a:avLst/>
              <a:gdLst/>
              <a:ahLst/>
              <a:cxnLst/>
              <a:rect l="l" t="t" r="r" b="b"/>
              <a:pathLst>
                <a:path w="183274" h="86464" extrusionOk="0">
                  <a:moveTo>
                    <a:pt x="29559" y="1"/>
                  </a:moveTo>
                  <a:cubicBezTo>
                    <a:pt x="24805" y="1"/>
                    <a:pt x="20058" y="417"/>
                    <a:pt x="15336" y="1366"/>
                  </a:cubicBezTo>
                  <a:cubicBezTo>
                    <a:pt x="8526" y="2735"/>
                    <a:pt x="787" y="6616"/>
                    <a:pt x="311" y="13546"/>
                  </a:cubicBezTo>
                  <a:cubicBezTo>
                    <a:pt x="1" y="18046"/>
                    <a:pt x="3120" y="22213"/>
                    <a:pt x="6990" y="24511"/>
                  </a:cubicBezTo>
                  <a:cubicBezTo>
                    <a:pt x="10871" y="26821"/>
                    <a:pt x="15420" y="27643"/>
                    <a:pt x="19849" y="28512"/>
                  </a:cubicBezTo>
                  <a:cubicBezTo>
                    <a:pt x="33684" y="31226"/>
                    <a:pt x="47364" y="34763"/>
                    <a:pt x="60794" y="39096"/>
                  </a:cubicBezTo>
                  <a:cubicBezTo>
                    <a:pt x="65914" y="40751"/>
                    <a:pt x="71153" y="42609"/>
                    <a:pt x="75117" y="46240"/>
                  </a:cubicBezTo>
                  <a:cubicBezTo>
                    <a:pt x="79689" y="50431"/>
                    <a:pt x="82023" y="56468"/>
                    <a:pt x="85809" y="61385"/>
                  </a:cubicBezTo>
                  <a:cubicBezTo>
                    <a:pt x="90679" y="67719"/>
                    <a:pt x="97751" y="71922"/>
                    <a:pt x="104776" y="75732"/>
                  </a:cubicBezTo>
                  <a:cubicBezTo>
                    <a:pt x="115303" y="81447"/>
                    <a:pt x="127980" y="86464"/>
                    <a:pt x="140198" y="86464"/>
                  </a:cubicBezTo>
                  <a:cubicBezTo>
                    <a:pt x="148292" y="86464"/>
                    <a:pt x="156185" y="84262"/>
                    <a:pt x="163117" y="78601"/>
                  </a:cubicBezTo>
                  <a:cubicBezTo>
                    <a:pt x="168474" y="74244"/>
                    <a:pt x="178904" y="66302"/>
                    <a:pt x="180893" y="59778"/>
                  </a:cubicBezTo>
                  <a:cubicBezTo>
                    <a:pt x="183274" y="51967"/>
                    <a:pt x="176071" y="45359"/>
                    <a:pt x="170260" y="41918"/>
                  </a:cubicBezTo>
                  <a:cubicBezTo>
                    <a:pt x="164416" y="38466"/>
                    <a:pt x="157587" y="37005"/>
                    <a:pt x="150774" y="37005"/>
                  </a:cubicBezTo>
                  <a:cubicBezTo>
                    <a:pt x="149176" y="37005"/>
                    <a:pt x="147579" y="37085"/>
                    <a:pt x="145995" y="37239"/>
                  </a:cubicBezTo>
                  <a:cubicBezTo>
                    <a:pt x="142647" y="37569"/>
                    <a:pt x="139194" y="38193"/>
                    <a:pt x="135851" y="38193"/>
                  </a:cubicBezTo>
                  <a:cubicBezTo>
                    <a:pt x="133524" y="38193"/>
                    <a:pt x="131250" y="37891"/>
                    <a:pt x="129100" y="36977"/>
                  </a:cubicBezTo>
                  <a:cubicBezTo>
                    <a:pt x="125588" y="35489"/>
                    <a:pt x="122933" y="32572"/>
                    <a:pt x="120111" y="30012"/>
                  </a:cubicBezTo>
                  <a:cubicBezTo>
                    <a:pt x="108967" y="19963"/>
                    <a:pt x="94203" y="15117"/>
                    <a:pt x="79916" y="10533"/>
                  </a:cubicBezTo>
                  <a:cubicBezTo>
                    <a:pt x="63559" y="5289"/>
                    <a:pt x="46512" y="1"/>
                    <a:pt x="29559"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9"/>
            <p:cNvSpPr/>
            <p:nvPr/>
          </p:nvSpPr>
          <p:spPr>
            <a:xfrm>
              <a:off x="1423675" y="-975975"/>
              <a:ext cx="5650725" cy="2916550"/>
            </a:xfrm>
            <a:custGeom>
              <a:avLst/>
              <a:gdLst/>
              <a:ahLst/>
              <a:cxnLst/>
              <a:rect l="l" t="t" r="r" b="b"/>
              <a:pathLst>
                <a:path w="226029" h="116662" extrusionOk="0">
                  <a:moveTo>
                    <a:pt x="213151" y="0"/>
                  </a:moveTo>
                  <a:cubicBezTo>
                    <a:pt x="210144" y="0"/>
                    <a:pt x="207108" y="662"/>
                    <a:pt x="204181" y="1409"/>
                  </a:cubicBezTo>
                  <a:cubicBezTo>
                    <a:pt x="181797" y="7124"/>
                    <a:pt x="160842" y="17994"/>
                    <a:pt x="138089" y="21959"/>
                  </a:cubicBezTo>
                  <a:cubicBezTo>
                    <a:pt x="119718" y="25162"/>
                    <a:pt x="100894" y="23745"/>
                    <a:pt x="82285" y="24888"/>
                  </a:cubicBezTo>
                  <a:cubicBezTo>
                    <a:pt x="63830" y="26019"/>
                    <a:pt x="45542" y="29698"/>
                    <a:pt x="28087" y="35806"/>
                  </a:cubicBezTo>
                  <a:cubicBezTo>
                    <a:pt x="21706" y="38033"/>
                    <a:pt x="15038" y="40902"/>
                    <a:pt x="11323" y="46546"/>
                  </a:cubicBezTo>
                  <a:cubicBezTo>
                    <a:pt x="6561" y="53797"/>
                    <a:pt x="11490" y="60369"/>
                    <a:pt x="15110" y="66798"/>
                  </a:cubicBezTo>
                  <a:cubicBezTo>
                    <a:pt x="6144" y="67453"/>
                    <a:pt x="1" y="71370"/>
                    <a:pt x="1477" y="80538"/>
                  </a:cubicBezTo>
                  <a:cubicBezTo>
                    <a:pt x="2239" y="85253"/>
                    <a:pt x="2132" y="90527"/>
                    <a:pt x="4192" y="94909"/>
                  </a:cubicBezTo>
                  <a:cubicBezTo>
                    <a:pt x="6454" y="99719"/>
                    <a:pt x="11002" y="102755"/>
                    <a:pt x="15312" y="105565"/>
                  </a:cubicBezTo>
                  <a:cubicBezTo>
                    <a:pt x="22658" y="110351"/>
                    <a:pt x="30326" y="115256"/>
                    <a:pt x="39017" y="116399"/>
                  </a:cubicBezTo>
                  <a:cubicBezTo>
                    <a:pt x="40386" y="116578"/>
                    <a:pt x="41749" y="116661"/>
                    <a:pt x="43105" y="116661"/>
                  </a:cubicBezTo>
                  <a:cubicBezTo>
                    <a:pt x="59666" y="116661"/>
                    <a:pt x="75346" y="104326"/>
                    <a:pt x="91922" y="104326"/>
                  </a:cubicBezTo>
                  <a:cubicBezTo>
                    <a:pt x="93221" y="104326"/>
                    <a:pt x="94524" y="104402"/>
                    <a:pt x="95834" y="104565"/>
                  </a:cubicBezTo>
                  <a:cubicBezTo>
                    <a:pt x="105514" y="105767"/>
                    <a:pt x="114253" y="111696"/>
                    <a:pt x="123992" y="112208"/>
                  </a:cubicBezTo>
                  <a:cubicBezTo>
                    <a:pt x="124457" y="112233"/>
                    <a:pt x="124921" y="112245"/>
                    <a:pt x="125385" y="112245"/>
                  </a:cubicBezTo>
                  <a:cubicBezTo>
                    <a:pt x="132112" y="112245"/>
                    <a:pt x="138661" y="109727"/>
                    <a:pt x="144709" y="106720"/>
                  </a:cubicBezTo>
                  <a:cubicBezTo>
                    <a:pt x="161235" y="98481"/>
                    <a:pt x="176225" y="85467"/>
                    <a:pt x="182619" y="68144"/>
                  </a:cubicBezTo>
                  <a:cubicBezTo>
                    <a:pt x="183476" y="65834"/>
                    <a:pt x="184190" y="63429"/>
                    <a:pt x="185548" y="61381"/>
                  </a:cubicBezTo>
                  <a:cubicBezTo>
                    <a:pt x="187334" y="58702"/>
                    <a:pt x="190072" y="56856"/>
                    <a:pt x="192668" y="54951"/>
                  </a:cubicBezTo>
                  <a:cubicBezTo>
                    <a:pt x="205931" y="45153"/>
                    <a:pt x="216682" y="31972"/>
                    <a:pt x="223636" y="17018"/>
                  </a:cubicBezTo>
                  <a:cubicBezTo>
                    <a:pt x="224874" y="14339"/>
                    <a:pt x="226029" y="11422"/>
                    <a:pt x="225565" y="8505"/>
                  </a:cubicBezTo>
                  <a:cubicBezTo>
                    <a:pt x="224886" y="4314"/>
                    <a:pt x="220921" y="1242"/>
                    <a:pt x="216766" y="361"/>
                  </a:cubicBezTo>
                  <a:cubicBezTo>
                    <a:pt x="215572" y="108"/>
                    <a:pt x="214364" y="0"/>
                    <a:pt x="213151"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9"/>
            <p:cNvSpPr/>
            <p:nvPr/>
          </p:nvSpPr>
          <p:spPr>
            <a:xfrm>
              <a:off x="-972150" y="1826250"/>
              <a:ext cx="3195950" cy="4081300"/>
            </a:xfrm>
            <a:custGeom>
              <a:avLst/>
              <a:gdLst/>
              <a:ahLst/>
              <a:cxnLst/>
              <a:rect l="l" t="t" r="r" b="b"/>
              <a:pathLst>
                <a:path w="127838" h="163252" extrusionOk="0">
                  <a:moveTo>
                    <a:pt x="102442" y="0"/>
                  </a:moveTo>
                  <a:lnTo>
                    <a:pt x="102442" y="0"/>
                  </a:lnTo>
                  <a:cubicBezTo>
                    <a:pt x="95000" y="2751"/>
                    <a:pt x="87440" y="5549"/>
                    <a:pt x="81070" y="10264"/>
                  </a:cubicBezTo>
                  <a:cubicBezTo>
                    <a:pt x="74069" y="15443"/>
                    <a:pt x="68830" y="22694"/>
                    <a:pt x="65068" y="30540"/>
                  </a:cubicBezTo>
                  <a:cubicBezTo>
                    <a:pt x="61556" y="37862"/>
                    <a:pt x="59270" y="45696"/>
                    <a:pt x="57376" y="53590"/>
                  </a:cubicBezTo>
                  <a:cubicBezTo>
                    <a:pt x="52388" y="58365"/>
                    <a:pt x="47756" y="63496"/>
                    <a:pt x="43506" y="68914"/>
                  </a:cubicBezTo>
                  <a:cubicBezTo>
                    <a:pt x="40291" y="73009"/>
                    <a:pt x="37302" y="77260"/>
                    <a:pt x="34528" y="81665"/>
                  </a:cubicBezTo>
                  <a:cubicBezTo>
                    <a:pt x="38779" y="74057"/>
                    <a:pt x="47208" y="60210"/>
                    <a:pt x="48149" y="56686"/>
                  </a:cubicBezTo>
                  <a:cubicBezTo>
                    <a:pt x="50852" y="46494"/>
                    <a:pt x="52483" y="36041"/>
                    <a:pt x="55209" y="25861"/>
                  </a:cubicBezTo>
                  <a:cubicBezTo>
                    <a:pt x="55352" y="25337"/>
                    <a:pt x="55519" y="24789"/>
                    <a:pt x="55745" y="24277"/>
                  </a:cubicBezTo>
                  <a:cubicBezTo>
                    <a:pt x="56460" y="23539"/>
                    <a:pt x="56329" y="23063"/>
                    <a:pt x="57067" y="22360"/>
                  </a:cubicBezTo>
                  <a:lnTo>
                    <a:pt x="57067" y="22360"/>
                  </a:lnTo>
                  <a:cubicBezTo>
                    <a:pt x="55364" y="23218"/>
                    <a:pt x="52221" y="25849"/>
                    <a:pt x="51769" y="26873"/>
                  </a:cubicBezTo>
                  <a:cubicBezTo>
                    <a:pt x="41779" y="37112"/>
                    <a:pt x="38124" y="47042"/>
                    <a:pt x="33671" y="60627"/>
                  </a:cubicBezTo>
                  <a:cubicBezTo>
                    <a:pt x="31076" y="68509"/>
                    <a:pt x="29575" y="77188"/>
                    <a:pt x="32028" y="85070"/>
                  </a:cubicBezTo>
                  <a:cubicBezTo>
                    <a:pt x="32016" y="85082"/>
                    <a:pt x="32004" y="85094"/>
                    <a:pt x="31992" y="85118"/>
                  </a:cubicBezTo>
                  <a:lnTo>
                    <a:pt x="32052" y="85118"/>
                  </a:lnTo>
                  <a:cubicBezTo>
                    <a:pt x="32088" y="85249"/>
                    <a:pt x="32135" y="85380"/>
                    <a:pt x="32183" y="85511"/>
                  </a:cubicBezTo>
                  <a:cubicBezTo>
                    <a:pt x="30087" y="89047"/>
                    <a:pt x="28135" y="92667"/>
                    <a:pt x="26325" y="96357"/>
                  </a:cubicBezTo>
                  <a:cubicBezTo>
                    <a:pt x="23956" y="101179"/>
                    <a:pt x="21824" y="106132"/>
                    <a:pt x="19943" y="111169"/>
                  </a:cubicBezTo>
                  <a:cubicBezTo>
                    <a:pt x="20074" y="92547"/>
                    <a:pt x="13061" y="73879"/>
                    <a:pt x="405" y="60186"/>
                  </a:cubicBezTo>
                  <a:lnTo>
                    <a:pt x="405" y="60186"/>
                  </a:lnTo>
                  <a:cubicBezTo>
                    <a:pt x="0" y="70319"/>
                    <a:pt x="429" y="80558"/>
                    <a:pt x="2679" y="90452"/>
                  </a:cubicBezTo>
                  <a:cubicBezTo>
                    <a:pt x="3941" y="95976"/>
                    <a:pt x="5775" y="101394"/>
                    <a:pt x="8287" y="106478"/>
                  </a:cubicBezTo>
                  <a:cubicBezTo>
                    <a:pt x="10287" y="110514"/>
                    <a:pt x="13180" y="117027"/>
                    <a:pt x="16693" y="119884"/>
                  </a:cubicBezTo>
                  <a:lnTo>
                    <a:pt x="17121" y="119420"/>
                  </a:lnTo>
                  <a:lnTo>
                    <a:pt x="17121" y="119420"/>
                  </a:lnTo>
                  <a:cubicBezTo>
                    <a:pt x="16371" y="121849"/>
                    <a:pt x="15669" y="124278"/>
                    <a:pt x="15026" y="126730"/>
                  </a:cubicBezTo>
                  <a:cubicBezTo>
                    <a:pt x="12287" y="137220"/>
                    <a:pt x="10632" y="147911"/>
                    <a:pt x="10109" y="158734"/>
                  </a:cubicBezTo>
                  <a:cubicBezTo>
                    <a:pt x="10037" y="160068"/>
                    <a:pt x="10001" y="161401"/>
                    <a:pt x="10013" y="162747"/>
                  </a:cubicBezTo>
                  <a:cubicBezTo>
                    <a:pt x="10020" y="163067"/>
                    <a:pt x="10289" y="163251"/>
                    <a:pt x="10536" y="163251"/>
                  </a:cubicBezTo>
                  <a:cubicBezTo>
                    <a:pt x="10738" y="163251"/>
                    <a:pt x="10926" y="163127"/>
                    <a:pt x="10942" y="162854"/>
                  </a:cubicBezTo>
                  <a:cubicBezTo>
                    <a:pt x="11264" y="158448"/>
                    <a:pt x="11609" y="154079"/>
                    <a:pt x="12109" y="149709"/>
                  </a:cubicBezTo>
                  <a:cubicBezTo>
                    <a:pt x="13058" y="149746"/>
                    <a:pt x="14007" y="149764"/>
                    <a:pt x="14956" y="149764"/>
                  </a:cubicBezTo>
                  <a:cubicBezTo>
                    <a:pt x="27506" y="149764"/>
                    <a:pt x="40049" y="146558"/>
                    <a:pt x="51018" y="140470"/>
                  </a:cubicBezTo>
                  <a:cubicBezTo>
                    <a:pt x="57448" y="136910"/>
                    <a:pt x="63318" y="132410"/>
                    <a:pt x="69807" y="128981"/>
                  </a:cubicBezTo>
                  <a:lnTo>
                    <a:pt x="69807" y="128981"/>
                  </a:lnTo>
                  <a:cubicBezTo>
                    <a:pt x="68507" y="129126"/>
                    <a:pt x="67205" y="129184"/>
                    <a:pt x="65901" y="129184"/>
                  </a:cubicBezTo>
                  <a:cubicBezTo>
                    <a:pt x="61245" y="129184"/>
                    <a:pt x="56566" y="128450"/>
                    <a:pt x="51888" y="128385"/>
                  </a:cubicBezTo>
                  <a:cubicBezTo>
                    <a:pt x="51672" y="128382"/>
                    <a:pt x="51456" y="128381"/>
                    <a:pt x="51240" y="128381"/>
                  </a:cubicBezTo>
                  <a:cubicBezTo>
                    <a:pt x="36291" y="128381"/>
                    <a:pt x="21526" y="135676"/>
                    <a:pt x="12383" y="147495"/>
                  </a:cubicBezTo>
                  <a:lnTo>
                    <a:pt x="12466" y="146923"/>
                  </a:lnTo>
                  <a:cubicBezTo>
                    <a:pt x="13180" y="141589"/>
                    <a:pt x="14157" y="136291"/>
                    <a:pt x="15383" y="131052"/>
                  </a:cubicBezTo>
                  <a:cubicBezTo>
                    <a:pt x="16109" y="127945"/>
                    <a:pt x="16931" y="124849"/>
                    <a:pt x="17848" y="121789"/>
                  </a:cubicBezTo>
                  <a:cubicBezTo>
                    <a:pt x="18002" y="121837"/>
                    <a:pt x="18157" y="121884"/>
                    <a:pt x="18312" y="121932"/>
                  </a:cubicBezTo>
                  <a:cubicBezTo>
                    <a:pt x="19259" y="122196"/>
                    <a:pt x="20236" y="122305"/>
                    <a:pt x="21224" y="122305"/>
                  </a:cubicBezTo>
                  <a:cubicBezTo>
                    <a:pt x="23220" y="122305"/>
                    <a:pt x="25263" y="121862"/>
                    <a:pt x="27206" y="121361"/>
                  </a:cubicBezTo>
                  <a:cubicBezTo>
                    <a:pt x="46244" y="116503"/>
                    <a:pt x="63996" y="106704"/>
                    <a:pt x="78260" y="93202"/>
                  </a:cubicBezTo>
                  <a:cubicBezTo>
                    <a:pt x="79153" y="92357"/>
                    <a:pt x="80082" y="91393"/>
                    <a:pt x="80201" y="90178"/>
                  </a:cubicBezTo>
                  <a:lnTo>
                    <a:pt x="80201" y="90178"/>
                  </a:lnTo>
                  <a:cubicBezTo>
                    <a:pt x="62806" y="92024"/>
                    <a:pt x="45851" y="97881"/>
                    <a:pt x="31028" y="107156"/>
                  </a:cubicBezTo>
                  <a:cubicBezTo>
                    <a:pt x="26861" y="109764"/>
                    <a:pt x="22765" y="112740"/>
                    <a:pt x="19717" y="116550"/>
                  </a:cubicBezTo>
                  <a:cubicBezTo>
                    <a:pt x="19741" y="116277"/>
                    <a:pt x="19753" y="116015"/>
                    <a:pt x="19776" y="115753"/>
                  </a:cubicBezTo>
                  <a:cubicBezTo>
                    <a:pt x="21527" y="110621"/>
                    <a:pt x="23527" y="105573"/>
                    <a:pt x="25765" y="100644"/>
                  </a:cubicBezTo>
                  <a:cubicBezTo>
                    <a:pt x="28170" y="95381"/>
                    <a:pt x="30861" y="90238"/>
                    <a:pt x="33826" y="85273"/>
                  </a:cubicBezTo>
                  <a:cubicBezTo>
                    <a:pt x="35998" y="85436"/>
                    <a:pt x="38203" y="85522"/>
                    <a:pt x="40421" y="85522"/>
                  </a:cubicBezTo>
                  <a:cubicBezTo>
                    <a:pt x="50176" y="85522"/>
                    <a:pt x="60179" y="83850"/>
                    <a:pt x="68735" y="79689"/>
                  </a:cubicBezTo>
                  <a:cubicBezTo>
                    <a:pt x="77998" y="75188"/>
                    <a:pt x="86309" y="68545"/>
                    <a:pt x="96215" y="65711"/>
                  </a:cubicBezTo>
                  <a:cubicBezTo>
                    <a:pt x="89326" y="61414"/>
                    <a:pt x="81435" y="57885"/>
                    <a:pt x="73459" y="57885"/>
                  </a:cubicBezTo>
                  <a:cubicBezTo>
                    <a:pt x="71909" y="57885"/>
                    <a:pt x="70356" y="58019"/>
                    <a:pt x="68806" y="58305"/>
                  </a:cubicBezTo>
                  <a:cubicBezTo>
                    <a:pt x="61484" y="59674"/>
                    <a:pt x="55209" y="64282"/>
                    <a:pt x="49518" y="69092"/>
                  </a:cubicBezTo>
                  <a:cubicBezTo>
                    <a:pt x="45113" y="72807"/>
                    <a:pt x="40874" y="76712"/>
                    <a:pt x="36683" y="80665"/>
                  </a:cubicBezTo>
                  <a:cubicBezTo>
                    <a:pt x="38350" y="78081"/>
                    <a:pt x="40089" y="75545"/>
                    <a:pt x="41910" y="73081"/>
                  </a:cubicBezTo>
                  <a:cubicBezTo>
                    <a:pt x="48244" y="64449"/>
                    <a:pt x="55483" y="56495"/>
                    <a:pt x="63568" y="49471"/>
                  </a:cubicBezTo>
                  <a:cubicBezTo>
                    <a:pt x="65175" y="48078"/>
                    <a:pt x="66818" y="46709"/>
                    <a:pt x="68509" y="45375"/>
                  </a:cubicBezTo>
                  <a:cubicBezTo>
                    <a:pt x="71200" y="48483"/>
                    <a:pt x="74962" y="50507"/>
                    <a:pt x="78891" y="51721"/>
                  </a:cubicBezTo>
                  <a:cubicBezTo>
                    <a:pt x="82405" y="52815"/>
                    <a:pt x="86060" y="53301"/>
                    <a:pt x="89736" y="53301"/>
                  </a:cubicBezTo>
                  <a:cubicBezTo>
                    <a:pt x="94703" y="53301"/>
                    <a:pt x="99710" y="52413"/>
                    <a:pt x="104466" y="50935"/>
                  </a:cubicBezTo>
                  <a:cubicBezTo>
                    <a:pt x="112740" y="48363"/>
                    <a:pt x="120372" y="44113"/>
                    <a:pt x="127838" y="39708"/>
                  </a:cubicBezTo>
                  <a:cubicBezTo>
                    <a:pt x="118643" y="38362"/>
                    <a:pt x="109187" y="37159"/>
                    <a:pt x="99881" y="37159"/>
                  </a:cubicBezTo>
                  <a:cubicBezTo>
                    <a:pt x="90906" y="37159"/>
                    <a:pt x="82071" y="38278"/>
                    <a:pt x="73748" y="41470"/>
                  </a:cubicBezTo>
                  <a:cubicBezTo>
                    <a:pt x="81022" y="36374"/>
                    <a:pt x="88916" y="32171"/>
                    <a:pt x="97405" y="29587"/>
                  </a:cubicBezTo>
                  <a:cubicBezTo>
                    <a:pt x="99024" y="29087"/>
                    <a:pt x="100668" y="28671"/>
                    <a:pt x="102311" y="28301"/>
                  </a:cubicBezTo>
                  <a:cubicBezTo>
                    <a:pt x="102734" y="28201"/>
                    <a:pt x="102678" y="27578"/>
                    <a:pt x="102297" y="27578"/>
                  </a:cubicBezTo>
                  <a:cubicBezTo>
                    <a:pt x="102271" y="27578"/>
                    <a:pt x="102244" y="27581"/>
                    <a:pt x="102215" y="27587"/>
                  </a:cubicBezTo>
                  <a:cubicBezTo>
                    <a:pt x="89190" y="30397"/>
                    <a:pt x="77343" y="36993"/>
                    <a:pt x="66973" y="45220"/>
                  </a:cubicBezTo>
                  <a:cubicBezTo>
                    <a:pt x="64389" y="47268"/>
                    <a:pt x="61889" y="49411"/>
                    <a:pt x="59460" y="51638"/>
                  </a:cubicBezTo>
                  <a:cubicBezTo>
                    <a:pt x="66556" y="42839"/>
                    <a:pt x="74009" y="35017"/>
                    <a:pt x="82296" y="27075"/>
                  </a:cubicBezTo>
                  <a:cubicBezTo>
                    <a:pt x="90476" y="19217"/>
                    <a:pt x="98417" y="10609"/>
                    <a:pt x="102442"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9"/>
            <p:cNvSpPr/>
            <p:nvPr/>
          </p:nvSpPr>
          <p:spPr>
            <a:xfrm>
              <a:off x="4358275" y="1211575"/>
              <a:ext cx="4051900" cy="2560225"/>
            </a:xfrm>
            <a:custGeom>
              <a:avLst/>
              <a:gdLst/>
              <a:ahLst/>
              <a:cxnLst/>
              <a:rect l="l" t="t" r="r" b="b"/>
              <a:pathLst>
                <a:path w="162076" h="102409" extrusionOk="0">
                  <a:moveTo>
                    <a:pt x="161467" y="1"/>
                  </a:moveTo>
                  <a:cubicBezTo>
                    <a:pt x="161340" y="1"/>
                    <a:pt x="161212" y="63"/>
                    <a:pt x="161116" y="215"/>
                  </a:cubicBezTo>
                  <a:cubicBezTo>
                    <a:pt x="158758" y="3942"/>
                    <a:pt x="156401" y="7645"/>
                    <a:pt x="153889" y="11264"/>
                  </a:cubicBezTo>
                  <a:cubicBezTo>
                    <a:pt x="142574" y="4635"/>
                    <a:pt x="129482" y="1064"/>
                    <a:pt x="116362" y="1064"/>
                  </a:cubicBezTo>
                  <a:cubicBezTo>
                    <a:pt x="115981" y="1064"/>
                    <a:pt x="115599" y="1067"/>
                    <a:pt x="115217" y="1073"/>
                  </a:cubicBezTo>
                  <a:cubicBezTo>
                    <a:pt x="108025" y="1189"/>
                    <a:pt x="100868" y="2348"/>
                    <a:pt x="93666" y="2348"/>
                  </a:cubicBezTo>
                  <a:cubicBezTo>
                    <a:pt x="93523" y="2348"/>
                    <a:pt x="93381" y="2347"/>
                    <a:pt x="93238" y="2347"/>
                  </a:cubicBezTo>
                  <a:lnTo>
                    <a:pt x="93238" y="2347"/>
                  </a:lnTo>
                  <a:cubicBezTo>
                    <a:pt x="98798" y="4573"/>
                    <a:pt x="103525" y="8431"/>
                    <a:pt x="108764" y="11324"/>
                  </a:cubicBezTo>
                  <a:cubicBezTo>
                    <a:pt x="115985" y="15313"/>
                    <a:pt x="124234" y="17319"/>
                    <a:pt x="132481" y="17319"/>
                  </a:cubicBezTo>
                  <a:cubicBezTo>
                    <a:pt x="139396" y="17319"/>
                    <a:pt x="146310" y="15909"/>
                    <a:pt x="152615" y="13074"/>
                  </a:cubicBezTo>
                  <a:lnTo>
                    <a:pt x="152615" y="13074"/>
                  </a:lnTo>
                  <a:cubicBezTo>
                    <a:pt x="152496" y="13241"/>
                    <a:pt x="152388" y="13396"/>
                    <a:pt x="152269" y="13550"/>
                  </a:cubicBezTo>
                  <a:cubicBezTo>
                    <a:pt x="149126" y="17920"/>
                    <a:pt x="145769" y="22135"/>
                    <a:pt x="142220" y="26171"/>
                  </a:cubicBezTo>
                  <a:cubicBezTo>
                    <a:pt x="140113" y="28564"/>
                    <a:pt x="137934" y="30910"/>
                    <a:pt x="135684" y="33184"/>
                  </a:cubicBezTo>
                  <a:cubicBezTo>
                    <a:pt x="135565" y="33065"/>
                    <a:pt x="135458" y="32946"/>
                    <a:pt x="135339" y="32826"/>
                  </a:cubicBezTo>
                  <a:cubicBezTo>
                    <a:pt x="133196" y="30791"/>
                    <a:pt x="130148" y="29862"/>
                    <a:pt x="127231" y="29147"/>
                  </a:cubicBezTo>
                  <a:cubicBezTo>
                    <a:pt x="118188" y="26931"/>
                    <a:pt x="108882" y="25823"/>
                    <a:pt x="99575" y="25823"/>
                  </a:cubicBezTo>
                  <a:cubicBezTo>
                    <a:pt x="89238" y="25823"/>
                    <a:pt x="78900" y="27190"/>
                    <a:pt x="68926" y="29921"/>
                  </a:cubicBezTo>
                  <a:cubicBezTo>
                    <a:pt x="67747" y="30255"/>
                    <a:pt x="66473" y="30660"/>
                    <a:pt x="65794" y="31683"/>
                  </a:cubicBezTo>
                  <a:cubicBezTo>
                    <a:pt x="79565" y="37269"/>
                    <a:pt x="94428" y="40145"/>
                    <a:pt x="109287" y="40145"/>
                  </a:cubicBezTo>
                  <a:cubicBezTo>
                    <a:pt x="111913" y="40145"/>
                    <a:pt x="114538" y="40056"/>
                    <a:pt x="117158" y="39875"/>
                  </a:cubicBezTo>
                  <a:cubicBezTo>
                    <a:pt x="122063" y="39542"/>
                    <a:pt x="127088" y="38839"/>
                    <a:pt x="131564" y="36922"/>
                  </a:cubicBezTo>
                  <a:lnTo>
                    <a:pt x="131564" y="36922"/>
                  </a:lnTo>
                  <a:cubicBezTo>
                    <a:pt x="131422" y="37148"/>
                    <a:pt x="131279" y="37375"/>
                    <a:pt x="131136" y="37601"/>
                  </a:cubicBezTo>
                  <a:cubicBezTo>
                    <a:pt x="127183" y="41304"/>
                    <a:pt x="123040" y="44804"/>
                    <a:pt x="118741" y="48102"/>
                  </a:cubicBezTo>
                  <a:cubicBezTo>
                    <a:pt x="114134" y="51615"/>
                    <a:pt x="109347" y="54877"/>
                    <a:pt x="104382" y="57865"/>
                  </a:cubicBezTo>
                  <a:cubicBezTo>
                    <a:pt x="94453" y="51555"/>
                    <a:pt x="82642" y="46781"/>
                    <a:pt x="70962" y="46340"/>
                  </a:cubicBezTo>
                  <a:cubicBezTo>
                    <a:pt x="69939" y="46300"/>
                    <a:pt x="68914" y="46283"/>
                    <a:pt x="67888" y="46283"/>
                  </a:cubicBezTo>
                  <a:cubicBezTo>
                    <a:pt x="62430" y="46283"/>
                    <a:pt x="56938" y="46762"/>
                    <a:pt x="51499" y="46762"/>
                  </a:cubicBezTo>
                  <a:cubicBezTo>
                    <a:pt x="47679" y="46762"/>
                    <a:pt x="43886" y="46526"/>
                    <a:pt x="40148" y="45721"/>
                  </a:cubicBezTo>
                  <a:lnTo>
                    <a:pt x="40148" y="45721"/>
                  </a:lnTo>
                  <a:cubicBezTo>
                    <a:pt x="44982" y="54115"/>
                    <a:pt x="51590" y="62235"/>
                    <a:pt x="60829" y="65164"/>
                  </a:cubicBezTo>
                  <a:cubicBezTo>
                    <a:pt x="63709" y="66077"/>
                    <a:pt x="66688" y="66435"/>
                    <a:pt x="69700" y="66435"/>
                  </a:cubicBezTo>
                  <a:cubicBezTo>
                    <a:pt x="74111" y="66435"/>
                    <a:pt x="78590" y="65667"/>
                    <a:pt x="82927" y="64747"/>
                  </a:cubicBezTo>
                  <a:cubicBezTo>
                    <a:pt x="88559" y="63545"/>
                    <a:pt x="94131" y="62092"/>
                    <a:pt x="99691" y="60580"/>
                  </a:cubicBezTo>
                  <a:lnTo>
                    <a:pt x="99691" y="60580"/>
                  </a:lnTo>
                  <a:cubicBezTo>
                    <a:pt x="97012" y="62080"/>
                    <a:pt x="94274" y="63485"/>
                    <a:pt x="91512" y="64819"/>
                  </a:cubicBezTo>
                  <a:cubicBezTo>
                    <a:pt x="81856" y="69438"/>
                    <a:pt x="71724" y="73034"/>
                    <a:pt x="61294" y="75427"/>
                  </a:cubicBezTo>
                  <a:cubicBezTo>
                    <a:pt x="59210" y="75903"/>
                    <a:pt x="57115" y="76332"/>
                    <a:pt x="55007" y="76713"/>
                  </a:cubicBezTo>
                  <a:cubicBezTo>
                    <a:pt x="54090" y="72700"/>
                    <a:pt x="51721" y="69140"/>
                    <a:pt x="48840" y="66223"/>
                  </a:cubicBezTo>
                  <a:cubicBezTo>
                    <a:pt x="42756" y="60056"/>
                    <a:pt x="34409" y="56496"/>
                    <a:pt x="25896" y="54865"/>
                  </a:cubicBezTo>
                  <a:cubicBezTo>
                    <a:pt x="20520" y="53833"/>
                    <a:pt x="15048" y="53521"/>
                    <a:pt x="9563" y="53521"/>
                  </a:cubicBezTo>
                  <a:cubicBezTo>
                    <a:pt x="6375" y="53521"/>
                    <a:pt x="3182" y="53626"/>
                    <a:pt x="0" y="53758"/>
                  </a:cubicBezTo>
                  <a:cubicBezTo>
                    <a:pt x="14681" y="64592"/>
                    <a:pt x="30516" y="75439"/>
                    <a:pt x="48542" y="77689"/>
                  </a:cubicBezTo>
                  <a:cubicBezTo>
                    <a:pt x="44673" y="78159"/>
                    <a:pt x="40782" y="78421"/>
                    <a:pt x="36896" y="78421"/>
                  </a:cubicBezTo>
                  <a:cubicBezTo>
                    <a:pt x="31921" y="78421"/>
                    <a:pt x="26956" y="77992"/>
                    <a:pt x="22063" y="77022"/>
                  </a:cubicBezTo>
                  <a:cubicBezTo>
                    <a:pt x="20408" y="76701"/>
                    <a:pt x="18765" y="76296"/>
                    <a:pt x="17133" y="75844"/>
                  </a:cubicBezTo>
                  <a:cubicBezTo>
                    <a:pt x="17098" y="75834"/>
                    <a:pt x="17064" y="75830"/>
                    <a:pt x="17032" y="75830"/>
                  </a:cubicBezTo>
                  <a:cubicBezTo>
                    <a:pt x="16657" y="75830"/>
                    <a:pt x="16479" y="76413"/>
                    <a:pt x="16895" y="76522"/>
                  </a:cubicBezTo>
                  <a:cubicBezTo>
                    <a:pt x="23735" y="78476"/>
                    <a:pt x="30795" y="79320"/>
                    <a:pt x="37873" y="79320"/>
                  </a:cubicBezTo>
                  <a:cubicBezTo>
                    <a:pt x="44041" y="79320"/>
                    <a:pt x="50222" y="78679"/>
                    <a:pt x="56281" y="77570"/>
                  </a:cubicBezTo>
                  <a:cubicBezTo>
                    <a:pt x="59520" y="76987"/>
                    <a:pt x="62746" y="76272"/>
                    <a:pt x="65925" y="75451"/>
                  </a:cubicBezTo>
                  <a:lnTo>
                    <a:pt x="65925" y="75451"/>
                  </a:lnTo>
                  <a:cubicBezTo>
                    <a:pt x="55531" y="79880"/>
                    <a:pt x="45268" y="83249"/>
                    <a:pt x="34207" y="86357"/>
                  </a:cubicBezTo>
                  <a:cubicBezTo>
                    <a:pt x="23289" y="89429"/>
                    <a:pt x="12228" y="93274"/>
                    <a:pt x="3691" y="100740"/>
                  </a:cubicBezTo>
                  <a:cubicBezTo>
                    <a:pt x="9171" y="101495"/>
                    <a:pt x="14715" y="102256"/>
                    <a:pt x="20229" y="102256"/>
                  </a:cubicBezTo>
                  <a:cubicBezTo>
                    <a:pt x="22622" y="102256"/>
                    <a:pt x="25010" y="102113"/>
                    <a:pt x="27385" y="101764"/>
                  </a:cubicBezTo>
                  <a:cubicBezTo>
                    <a:pt x="35981" y="100490"/>
                    <a:pt x="44030" y="96561"/>
                    <a:pt x="51042" y="91417"/>
                  </a:cubicBezTo>
                  <a:cubicBezTo>
                    <a:pt x="57591" y="86619"/>
                    <a:pt x="63294" y="80773"/>
                    <a:pt x="68687" y="74713"/>
                  </a:cubicBezTo>
                  <a:cubicBezTo>
                    <a:pt x="75331" y="72843"/>
                    <a:pt x="81832" y="70498"/>
                    <a:pt x="88142" y="67724"/>
                  </a:cubicBezTo>
                  <a:cubicBezTo>
                    <a:pt x="92905" y="65628"/>
                    <a:pt x="97548" y="63283"/>
                    <a:pt x="102061" y="60711"/>
                  </a:cubicBezTo>
                  <a:lnTo>
                    <a:pt x="102061" y="60711"/>
                  </a:lnTo>
                  <a:cubicBezTo>
                    <a:pt x="94726" y="65414"/>
                    <a:pt x="80772" y="73653"/>
                    <a:pt x="78284" y="76332"/>
                  </a:cubicBezTo>
                  <a:cubicBezTo>
                    <a:pt x="71093" y="84035"/>
                    <a:pt x="64735" y="92489"/>
                    <a:pt x="57531" y="100192"/>
                  </a:cubicBezTo>
                  <a:cubicBezTo>
                    <a:pt x="57162" y="100585"/>
                    <a:pt x="56746" y="100990"/>
                    <a:pt x="56317" y="101335"/>
                  </a:cubicBezTo>
                  <a:cubicBezTo>
                    <a:pt x="55341" y="101644"/>
                    <a:pt x="55222" y="102121"/>
                    <a:pt x="54245" y="102406"/>
                  </a:cubicBezTo>
                  <a:cubicBezTo>
                    <a:pt x="54297" y="102408"/>
                    <a:pt x="54350" y="102408"/>
                    <a:pt x="54405" y="102408"/>
                  </a:cubicBezTo>
                  <a:cubicBezTo>
                    <a:pt x="56365" y="102408"/>
                    <a:pt x="60186" y="101590"/>
                    <a:pt x="61044" y="100906"/>
                  </a:cubicBezTo>
                  <a:cubicBezTo>
                    <a:pt x="74676" y="96596"/>
                    <a:pt x="82570" y="89560"/>
                    <a:pt x="92917" y="79677"/>
                  </a:cubicBezTo>
                  <a:cubicBezTo>
                    <a:pt x="98917" y="73939"/>
                    <a:pt x="104335" y="66997"/>
                    <a:pt x="105871" y="58877"/>
                  </a:cubicBezTo>
                  <a:cubicBezTo>
                    <a:pt x="105895" y="58877"/>
                    <a:pt x="105906" y="58865"/>
                    <a:pt x="105930" y="58865"/>
                  </a:cubicBezTo>
                  <a:cubicBezTo>
                    <a:pt x="105906" y="58854"/>
                    <a:pt x="105895" y="58842"/>
                    <a:pt x="105883" y="58830"/>
                  </a:cubicBezTo>
                  <a:cubicBezTo>
                    <a:pt x="105906" y="58699"/>
                    <a:pt x="105930" y="58556"/>
                    <a:pt x="105954" y="58425"/>
                  </a:cubicBezTo>
                  <a:cubicBezTo>
                    <a:pt x="109466" y="56282"/>
                    <a:pt x="112895" y="54008"/>
                    <a:pt x="116229" y="51615"/>
                  </a:cubicBezTo>
                  <a:cubicBezTo>
                    <a:pt x="120599" y="48471"/>
                    <a:pt x="124802" y="45114"/>
                    <a:pt x="128826" y="41554"/>
                  </a:cubicBezTo>
                  <a:lnTo>
                    <a:pt x="128826" y="41554"/>
                  </a:lnTo>
                  <a:cubicBezTo>
                    <a:pt x="119944" y="57913"/>
                    <a:pt x="117325" y="77689"/>
                    <a:pt x="122039" y="95727"/>
                  </a:cubicBezTo>
                  <a:cubicBezTo>
                    <a:pt x="127171" y="86976"/>
                    <a:pt x="131624" y="77749"/>
                    <a:pt x="134303" y="67962"/>
                  </a:cubicBezTo>
                  <a:cubicBezTo>
                    <a:pt x="135803" y="62497"/>
                    <a:pt x="136732" y="56853"/>
                    <a:pt x="136898" y="51186"/>
                  </a:cubicBezTo>
                  <a:cubicBezTo>
                    <a:pt x="137041" y="46685"/>
                    <a:pt x="137553" y="39577"/>
                    <a:pt x="135815" y="35398"/>
                  </a:cubicBezTo>
                  <a:lnTo>
                    <a:pt x="135208" y="35601"/>
                  </a:lnTo>
                  <a:cubicBezTo>
                    <a:pt x="137017" y="33827"/>
                    <a:pt x="138780" y="32005"/>
                    <a:pt x="140494" y="30148"/>
                  </a:cubicBezTo>
                  <a:cubicBezTo>
                    <a:pt x="147852" y="22182"/>
                    <a:pt x="154353" y="13538"/>
                    <a:pt x="159925" y="4240"/>
                  </a:cubicBezTo>
                  <a:cubicBezTo>
                    <a:pt x="160616" y="3085"/>
                    <a:pt x="161270" y="1930"/>
                    <a:pt x="161890" y="739"/>
                  </a:cubicBezTo>
                  <a:cubicBezTo>
                    <a:pt x="162076" y="376"/>
                    <a:pt x="161776" y="1"/>
                    <a:pt x="161467"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9"/>
            <p:cNvSpPr/>
            <p:nvPr/>
          </p:nvSpPr>
          <p:spPr>
            <a:xfrm>
              <a:off x="7006525" y="2683200"/>
              <a:ext cx="325" cy="325"/>
            </a:xfrm>
            <a:custGeom>
              <a:avLst/>
              <a:gdLst/>
              <a:ahLst/>
              <a:cxnLst/>
              <a:rect l="l" t="t" r="r" b="b"/>
              <a:pathLst>
                <a:path w="13" h="13" extrusionOk="0">
                  <a:moveTo>
                    <a:pt x="0" y="0"/>
                  </a:moveTo>
                  <a:cubicBezTo>
                    <a:pt x="0" y="0"/>
                    <a:pt x="12" y="12"/>
                    <a:pt x="12" y="12"/>
                  </a:cubicBezTo>
                  <a:lnTo>
                    <a:pt x="12" y="0"/>
                  </a:ln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9"/>
            <p:cNvSpPr/>
            <p:nvPr/>
          </p:nvSpPr>
          <p:spPr>
            <a:xfrm>
              <a:off x="2126750" y="3244725"/>
              <a:ext cx="1035550" cy="737175"/>
            </a:xfrm>
            <a:custGeom>
              <a:avLst/>
              <a:gdLst/>
              <a:ahLst/>
              <a:cxnLst/>
              <a:rect l="l" t="t" r="r" b="b"/>
              <a:pathLst>
                <a:path w="41422" h="29487" extrusionOk="0">
                  <a:moveTo>
                    <a:pt x="31132" y="1"/>
                  </a:moveTo>
                  <a:cubicBezTo>
                    <a:pt x="28862" y="1"/>
                    <a:pt x="26557" y="590"/>
                    <a:pt x="24813" y="1435"/>
                  </a:cubicBezTo>
                  <a:cubicBezTo>
                    <a:pt x="22182" y="2697"/>
                    <a:pt x="22098" y="3912"/>
                    <a:pt x="19800" y="5519"/>
                  </a:cubicBezTo>
                  <a:cubicBezTo>
                    <a:pt x="17254" y="7301"/>
                    <a:pt x="14613" y="7747"/>
                    <a:pt x="12172" y="7747"/>
                  </a:cubicBezTo>
                  <a:cubicBezTo>
                    <a:pt x="9734" y="7747"/>
                    <a:pt x="7496" y="7302"/>
                    <a:pt x="5755" y="7302"/>
                  </a:cubicBezTo>
                  <a:cubicBezTo>
                    <a:pt x="4512" y="7302"/>
                    <a:pt x="3523" y="7529"/>
                    <a:pt x="2893" y="8305"/>
                  </a:cubicBezTo>
                  <a:cubicBezTo>
                    <a:pt x="0" y="11865"/>
                    <a:pt x="5310" y="26319"/>
                    <a:pt x="16514" y="29046"/>
                  </a:cubicBezTo>
                  <a:cubicBezTo>
                    <a:pt x="17744" y="29346"/>
                    <a:pt x="18970" y="29486"/>
                    <a:pt x="20180" y="29486"/>
                  </a:cubicBezTo>
                  <a:cubicBezTo>
                    <a:pt x="27407" y="29486"/>
                    <a:pt x="34037" y="24487"/>
                    <a:pt x="37076" y="18806"/>
                  </a:cubicBezTo>
                  <a:cubicBezTo>
                    <a:pt x="39600" y="14115"/>
                    <a:pt x="41422" y="5626"/>
                    <a:pt x="36969" y="1864"/>
                  </a:cubicBezTo>
                  <a:cubicBezTo>
                    <a:pt x="35390" y="527"/>
                    <a:pt x="33276" y="1"/>
                    <a:pt x="3113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9"/>
            <p:cNvSpPr/>
            <p:nvPr/>
          </p:nvSpPr>
          <p:spPr>
            <a:xfrm>
              <a:off x="5344700" y="4836000"/>
              <a:ext cx="585825" cy="612750"/>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9"/>
            <p:cNvSpPr/>
            <p:nvPr/>
          </p:nvSpPr>
          <p:spPr>
            <a:xfrm>
              <a:off x="5388750" y="1799450"/>
              <a:ext cx="465050" cy="341525"/>
            </a:xfrm>
            <a:custGeom>
              <a:avLst/>
              <a:gdLst/>
              <a:ahLst/>
              <a:cxnLst/>
              <a:rect l="l" t="t" r="r" b="b"/>
              <a:pathLst>
                <a:path w="18602" h="13661" extrusionOk="0">
                  <a:moveTo>
                    <a:pt x="16765" y="1894"/>
                  </a:moveTo>
                  <a:lnTo>
                    <a:pt x="16765" y="1894"/>
                  </a:lnTo>
                  <a:cubicBezTo>
                    <a:pt x="16634" y="2156"/>
                    <a:pt x="16491" y="2418"/>
                    <a:pt x="16336" y="2680"/>
                  </a:cubicBezTo>
                  <a:cubicBezTo>
                    <a:pt x="16253" y="2525"/>
                    <a:pt x="16098" y="2406"/>
                    <a:pt x="15931" y="2394"/>
                  </a:cubicBezTo>
                  <a:cubicBezTo>
                    <a:pt x="16205" y="2227"/>
                    <a:pt x="16491" y="2061"/>
                    <a:pt x="16765" y="1894"/>
                  </a:cubicBezTo>
                  <a:close/>
                  <a:moveTo>
                    <a:pt x="13455" y="3966"/>
                  </a:moveTo>
                  <a:lnTo>
                    <a:pt x="13455" y="3966"/>
                  </a:lnTo>
                  <a:cubicBezTo>
                    <a:pt x="12176" y="4830"/>
                    <a:pt x="10908" y="5705"/>
                    <a:pt x="9640" y="6570"/>
                  </a:cubicBezTo>
                  <a:lnTo>
                    <a:pt x="9640" y="6570"/>
                  </a:lnTo>
                  <a:cubicBezTo>
                    <a:pt x="9736" y="6504"/>
                    <a:pt x="9827" y="6437"/>
                    <a:pt x="9919" y="6371"/>
                  </a:cubicBezTo>
                  <a:cubicBezTo>
                    <a:pt x="11085" y="5537"/>
                    <a:pt x="12252" y="4740"/>
                    <a:pt x="13455" y="3966"/>
                  </a:cubicBezTo>
                  <a:close/>
                  <a:moveTo>
                    <a:pt x="17912" y="1"/>
                  </a:moveTo>
                  <a:cubicBezTo>
                    <a:pt x="17821" y="1"/>
                    <a:pt x="17730" y="23"/>
                    <a:pt x="17646" y="72"/>
                  </a:cubicBezTo>
                  <a:cubicBezTo>
                    <a:pt x="14753" y="1751"/>
                    <a:pt x="11943" y="3561"/>
                    <a:pt x="9216" y="5513"/>
                  </a:cubicBezTo>
                  <a:cubicBezTo>
                    <a:pt x="8466" y="6049"/>
                    <a:pt x="7716" y="6597"/>
                    <a:pt x="6978" y="7145"/>
                  </a:cubicBezTo>
                  <a:cubicBezTo>
                    <a:pt x="4644" y="8704"/>
                    <a:pt x="2406" y="10407"/>
                    <a:pt x="298" y="12252"/>
                  </a:cubicBezTo>
                  <a:cubicBezTo>
                    <a:pt x="1" y="12502"/>
                    <a:pt x="132" y="12943"/>
                    <a:pt x="406" y="13133"/>
                  </a:cubicBezTo>
                  <a:cubicBezTo>
                    <a:pt x="957" y="13512"/>
                    <a:pt x="1567" y="13660"/>
                    <a:pt x="2189" y="13660"/>
                  </a:cubicBezTo>
                  <a:cubicBezTo>
                    <a:pt x="2976" y="13660"/>
                    <a:pt x="3782" y="13422"/>
                    <a:pt x="4513" y="13110"/>
                  </a:cubicBezTo>
                  <a:cubicBezTo>
                    <a:pt x="5966" y="12490"/>
                    <a:pt x="7359" y="11669"/>
                    <a:pt x="8728" y="10895"/>
                  </a:cubicBezTo>
                  <a:cubicBezTo>
                    <a:pt x="11431" y="9347"/>
                    <a:pt x="14074" y="7549"/>
                    <a:pt x="16038" y="5097"/>
                  </a:cubicBezTo>
                  <a:cubicBezTo>
                    <a:pt x="17110" y="3763"/>
                    <a:pt x="17920" y="2323"/>
                    <a:pt x="18479" y="703"/>
                  </a:cubicBezTo>
                  <a:cubicBezTo>
                    <a:pt x="18602" y="326"/>
                    <a:pt x="18261" y="1"/>
                    <a:pt x="1791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9"/>
            <p:cNvSpPr/>
            <p:nvPr/>
          </p:nvSpPr>
          <p:spPr>
            <a:xfrm>
              <a:off x="6679700" y="3749600"/>
              <a:ext cx="250050" cy="540425"/>
            </a:xfrm>
            <a:custGeom>
              <a:avLst/>
              <a:gdLst/>
              <a:ahLst/>
              <a:cxnLst/>
              <a:rect l="l" t="t" r="r" b="b"/>
              <a:pathLst>
                <a:path w="10002" h="21617" extrusionOk="0">
                  <a:moveTo>
                    <a:pt x="1715" y="18483"/>
                  </a:moveTo>
                  <a:cubicBezTo>
                    <a:pt x="1715" y="18507"/>
                    <a:pt x="1727" y="18531"/>
                    <a:pt x="1727" y="18554"/>
                  </a:cubicBezTo>
                  <a:cubicBezTo>
                    <a:pt x="1667" y="18721"/>
                    <a:pt x="1596" y="18876"/>
                    <a:pt x="1536" y="19042"/>
                  </a:cubicBezTo>
                  <a:cubicBezTo>
                    <a:pt x="1429" y="19304"/>
                    <a:pt x="1631" y="19626"/>
                    <a:pt x="1869" y="19721"/>
                  </a:cubicBezTo>
                  <a:cubicBezTo>
                    <a:pt x="1943" y="19755"/>
                    <a:pt x="2017" y="19769"/>
                    <a:pt x="2087" y="19769"/>
                  </a:cubicBezTo>
                  <a:cubicBezTo>
                    <a:pt x="2140" y="19769"/>
                    <a:pt x="2192" y="19761"/>
                    <a:pt x="2239" y="19745"/>
                  </a:cubicBezTo>
                  <a:lnTo>
                    <a:pt x="2239" y="19745"/>
                  </a:lnTo>
                  <a:cubicBezTo>
                    <a:pt x="2227" y="19769"/>
                    <a:pt x="2203" y="19804"/>
                    <a:pt x="2191" y="19828"/>
                  </a:cubicBezTo>
                  <a:cubicBezTo>
                    <a:pt x="2057" y="20013"/>
                    <a:pt x="1599" y="20550"/>
                    <a:pt x="1355" y="20550"/>
                  </a:cubicBezTo>
                  <a:cubicBezTo>
                    <a:pt x="1253" y="20550"/>
                    <a:pt x="1189" y="20455"/>
                    <a:pt x="1203" y="20197"/>
                  </a:cubicBezTo>
                  <a:cubicBezTo>
                    <a:pt x="1250" y="19638"/>
                    <a:pt x="1512" y="19019"/>
                    <a:pt x="1715" y="18483"/>
                  </a:cubicBezTo>
                  <a:close/>
                  <a:moveTo>
                    <a:pt x="9357" y="0"/>
                  </a:moveTo>
                  <a:cubicBezTo>
                    <a:pt x="9129" y="0"/>
                    <a:pt x="8912" y="120"/>
                    <a:pt x="8870" y="385"/>
                  </a:cubicBezTo>
                  <a:cubicBezTo>
                    <a:pt x="8835" y="588"/>
                    <a:pt x="8811" y="790"/>
                    <a:pt x="8775" y="993"/>
                  </a:cubicBezTo>
                  <a:cubicBezTo>
                    <a:pt x="8742" y="983"/>
                    <a:pt x="8708" y="978"/>
                    <a:pt x="8673" y="978"/>
                  </a:cubicBezTo>
                  <a:cubicBezTo>
                    <a:pt x="8535" y="978"/>
                    <a:pt x="8399" y="1057"/>
                    <a:pt x="8370" y="1219"/>
                  </a:cubicBezTo>
                  <a:cubicBezTo>
                    <a:pt x="7453" y="7017"/>
                    <a:pt x="3465" y="11589"/>
                    <a:pt x="1203" y="16864"/>
                  </a:cubicBezTo>
                  <a:cubicBezTo>
                    <a:pt x="929" y="17507"/>
                    <a:pt x="667" y="18150"/>
                    <a:pt x="453" y="18816"/>
                  </a:cubicBezTo>
                  <a:cubicBezTo>
                    <a:pt x="250" y="19423"/>
                    <a:pt x="0" y="20114"/>
                    <a:pt x="191" y="20757"/>
                  </a:cubicBezTo>
                  <a:cubicBezTo>
                    <a:pt x="345" y="21271"/>
                    <a:pt x="819" y="21617"/>
                    <a:pt x="1337" y="21617"/>
                  </a:cubicBezTo>
                  <a:cubicBezTo>
                    <a:pt x="1419" y="21617"/>
                    <a:pt x="1501" y="21608"/>
                    <a:pt x="1584" y="21590"/>
                  </a:cubicBezTo>
                  <a:cubicBezTo>
                    <a:pt x="2239" y="21436"/>
                    <a:pt x="2691" y="20852"/>
                    <a:pt x="3060" y="20328"/>
                  </a:cubicBezTo>
                  <a:cubicBezTo>
                    <a:pt x="4846" y="17769"/>
                    <a:pt x="6322" y="15006"/>
                    <a:pt x="7465" y="12101"/>
                  </a:cubicBezTo>
                  <a:cubicBezTo>
                    <a:pt x="8775" y="8803"/>
                    <a:pt x="9609" y="5338"/>
                    <a:pt x="9990" y="1814"/>
                  </a:cubicBezTo>
                  <a:cubicBezTo>
                    <a:pt x="10001" y="1683"/>
                    <a:pt x="9954" y="1564"/>
                    <a:pt x="9882" y="1469"/>
                  </a:cubicBezTo>
                  <a:cubicBezTo>
                    <a:pt x="9906" y="1159"/>
                    <a:pt x="9930" y="850"/>
                    <a:pt x="9942" y="540"/>
                  </a:cubicBezTo>
                  <a:cubicBezTo>
                    <a:pt x="9962" y="199"/>
                    <a:pt x="9650" y="0"/>
                    <a:pt x="9357"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 name="Google Shape;251;p19"/>
          <p:cNvGrpSpPr/>
          <p:nvPr/>
        </p:nvGrpSpPr>
        <p:grpSpPr>
          <a:xfrm>
            <a:off x="-436776" y="-1353106"/>
            <a:ext cx="4524917" cy="3282309"/>
            <a:chOff x="1458275" y="1034475"/>
            <a:chExt cx="4354650" cy="3158800"/>
          </a:xfrm>
        </p:grpSpPr>
        <p:sp>
          <p:nvSpPr>
            <p:cNvPr id="252" name="Google Shape;252;p19"/>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9"/>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9"/>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 name="Google Shape;255;p19"/>
          <p:cNvSpPr txBox="1">
            <a:spLocks noGrp="1"/>
          </p:cNvSpPr>
          <p:nvPr>
            <p:ph type="title" hasCustomPrompt="1"/>
          </p:nvPr>
        </p:nvSpPr>
        <p:spPr>
          <a:xfrm>
            <a:off x="2688972" y="1607216"/>
            <a:ext cx="850800" cy="34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600"/>
              <a:buNone/>
              <a:defRPr sz="38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r>
              <a:t>xx%</a:t>
            </a:r>
          </a:p>
        </p:txBody>
      </p:sp>
      <p:sp>
        <p:nvSpPr>
          <p:cNvPr id="256" name="Google Shape;256;p19"/>
          <p:cNvSpPr txBox="1">
            <a:spLocks noGrp="1"/>
          </p:cNvSpPr>
          <p:nvPr>
            <p:ph type="subTitle" idx="1"/>
          </p:nvPr>
        </p:nvSpPr>
        <p:spPr>
          <a:xfrm>
            <a:off x="2012622" y="2426116"/>
            <a:ext cx="2203500" cy="4362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None/>
              <a:defRPr sz="1400" b="0">
                <a:solidFill>
                  <a:schemeClr val="accent1"/>
                </a:solidFill>
              </a:defRPr>
            </a:lvl1pPr>
            <a:lvl2pPr lvl="1">
              <a:lnSpc>
                <a:spcPct val="100000"/>
              </a:lnSpc>
              <a:spcBef>
                <a:spcPts val="0"/>
              </a:spcBef>
              <a:spcAft>
                <a:spcPts val="0"/>
              </a:spcAft>
              <a:buNone/>
              <a:defRPr/>
            </a:lvl2pPr>
            <a:lvl3pPr lvl="2">
              <a:lnSpc>
                <a:spcPct val="100000"/>
              </a:lnSpc>
              <a:spcBef>
                <a:spcPts val="0"/>
              </a:spcBef>
              <a:spcAft>
                <a:spcPts val="0"/>
              </a:spcAft>
              <a:buNone/>
              <a:defRPr/>
            </a:lvl3pPr>
            <a:lvl4pPr lvl="3">
              <a:lnSpc>
                <a:spcPct val="100000"/>
              </a:lnSpc>
              <a:spcBef>
                <a:spcPts val="0"/>
              </a:spcBef>
              <a:spcAft>
                <a:spcPts val="0"/>
              </a:spcAft>
              <a:buNone/>
              <a:defRPr/>
            </a:lvl4pPr>
            <a:lvl5pPr lvl="4">
              <a:lnSpc>
                <a:spcPct val="100000"/>
              </a:lnSpc>
              <a:spcBef>
                <a:spcPts val="0"/>
              </a:spcBef>
              <a:spcAft>
                <a:spcPts val="0"/>
              </a:spcAft>
              <a:buNone/>
              <a:defRPr/>
            </a:lvl5pPr>
            <a:lvl6pPr lvl="5">
              <a:lnSpc>
                <a:spcPct val="100000"/>
              </a:lnSpc>
              <a:spcBef>
                <a:spcPts val="0"/>
              </a:spcBef>
              <a:spcAft>
                <a:spcPts val="0"/>
              </a:spcAft>
              <a:buNone/>
              <a:defRPr/>
            </a:lvl6pPr>
            <a:lvl7pPr lvl="6">
              <a:lnSpc>
                <a:spcPct val="100000"/>
              </a:lnSpc>
              <a:spcBef>
                <a:spcPts val="0"/>
              </a:spcBef>
              <a:spcAft>
                <a:spcPts val="0"/>
              </a:spcAft>
              <a:buNone/>
              <a:defRPr/>
            </a:lvl7pPr>
            <a:lvl8pPr lvl="7">
              <a:lnSpc>
                <a:spcPct val="100000"/>
              </a:lnSpc>
              <a:spcBef>
                <a:spcPts val="0"/>
              </a:spcBef>
              <a:spcAft>
                <a:spcPts val="0"/>
              </a:spcAft>
              <a:buNone/>
              <a:defRPr/>
            </a:lvl8pPr>
            <a:lvl9pPr lvl="8">
              <a:lnSpc>
                <a:spcPct val="100000"/>
              </a:lnSpc>
              <a:spcBef>
                <a:spcPts val="0"/>
              </a:spcBef>
              <a:spcAft>
                <a:spcPts val="0"/>
              </a:spcAft>
              <a:buNone/>
              <a:defRPr/>
            </a:lvl9pPr>
          </a:lstStyle>
          <a:p>
            <a:endParaRPr/>
          </a:p>
        </p:txBody>
      </p:sp>
      <p:sp>
        <p:nvSpPr>
          <p:cNvPr id="257" name="Google Shape;257;p19"/>
          <p:cNvSpPr txBox="1">
            <a:spLocks noGrp="1"/>
          </p:cNvSpPr>
          <p:nvPr>
            <p:ph type="subTitle" idx="2"/>
          </p:nvPr>
        </p:nvSpPr>
        <p:spPr>
          <a:xfrm>
            <a:off x="1866222" y="2143765"/>
            <a:ext cx="2496300" cy="26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algn="ctr" rtl="0">
              <a:lnSpc>
                <a:spcPct val="100000"/>
              </a:lnSpc>
              <a:spcBef>
                <a:spcPts val="0"/>
              </a:spcBef>
              <a:spcAft>
                <a:spcPts val="0"/>
              </a:spcAft>
              <a:buNone/>
              <a:defRPr sz="1800" b="0">
                <a:latin typeface="Lato Black"/>
                <a:ea typeface="Lato Black"/>
                <a:cs typeface="Lato Black"/>
                <a:sym typeface="Lato Black"/>
              </a:defRPr>
            </a:lvl2pPr>
            <a:lvl3pPr lvl="2" algn="ctr" rtl="0">
              <a:lnSpc>
                <a:spcPct val="100000"/>
              </a:lnSpc>
              <a:spcBef>
                <a:spcPts val="0"/>
              </a:spcBef>
              <a:spcAft>
                <a:spcPts val="0"/>
              </a:spcAft>
              <a:buNone/>
              <a:defRPr sz="1800" b="0">
                <a:latin typeface="Lato Black"/>
                <a:ea typeface="Lato Black"/>
                <a:cs typeface="Lato Black"/>
                <a:sym typeface="Lato Black"/>
              </a:defRPr>
            </a:lvl3pPr>
            <a:lvl4pPr lvl="3" algn="ctr" rtl="0">
              <a:lnSpc>
                <a:spcPct val="100000"/>
              </a:lnSpc>
              <a:spcBef>
                <a:spcPts val="0"/>
              </a:spcBef>
              <a:spcAft>
                <a:spcPts val="0"/>
              </a:spcAft>
              <a:buNone/>
              <a:defRPr sz="1800" b="0">
                <a:latin typeface="Lato Black"/>
                <a:ea typeface="Lato Black"/>
                <a:cs typeface="Lato Black"/>
                <a:sym typeface="Lato Black"/>
              </a:defRPr>
            </a:lvl4pPr>
            <a:lvl5pPr lvl="4" algn="ctr" rtl="0">
              <a:lnSpc>
                <a:spcPct val="100000"/>
              </a:lnSpc>
              <a:spcBef>
                <a:spcPts val="0"/>
              </a:spcBef>
              <a:spcAft>
                <a:spcPts val="0"/>
              </a:spcAft>
              <a:buNone/>
              <a:defRPr sz="1800" b="0">
                <a:latin typeface="Lato Black"/>
                <a:ea typeface="Lato Black"/>
                <a:cs typeface="Lato Black"/>
                <a:sym typeface="Lato Black"/>
              </a:defRPr>
            </a:lvl5pPr>
            <a:lvl6pPr lvl="5" algn="ctr" rtl="0">
              <a:lnSpc>
                <a:spcPct val="100000"/>
              </a:lnSpc>
              <a:spcBef>
                <a:spcPts val="0"/>
              </a:spcBef>
              <a:spcAft>
                <a:spcPts val="0"/>
              </a:spcAft>
              <a:buNone/>
              <a:defRPr sz="1800" b="0">
                <a:latin typeface="Lato Black"/>
                <a:ea typeface="Lato Black"/>
                <a:cs typeface="Lato Black"/>
                <a:sym typeface="Lato Black"/>
              </a:defRPr>
            </a:lvl6pPr>
            <a:lvl7pPr lvl="6" algn="ctr" rtl="0">
              <a:lnSpc>
                <a:spcPct val="100000"/>
              </a:lnSpc>
              <a:spcBef>
                <a:spcPts val="0"/>
              </a:spcBef>
              <a:spcAft>
                <a:spcPts val="0"/>
              </a:spcAft>
              <a:buNone/>
              <a:defRPr sz="1800" b="0">
                <a:latin typeface="Lato Black"/>
                <a:ea typeface="Lato Black"/>
                <a:cs typeface="Lato Black"/>
                <a:sym typeface="Lato Black"/>
              </a:defRPr>
            </a:lvl7pPr>
            <a:lvl8pPr lvl="7" algn="ctr" rtl="0">
              <a:lnSpc>
                <a:spcPct val="100000"/>
              </a:lnSpc>
              <a:spcBef>
                <a:spcPts val="0"/>
              </a:spcBef>
              <a:spcAft>
                <a:spcPts val="0"/>
              </a:spcAft>
              <a:buNone/>
              <a:defRPr sz="1800" b="0">
                <a:latin typeface="Lato Black"/>
                <a:ea typeface="Lato Black"/>
                <a:cs typeface="Lato Black"/>
                <a:sym typeface="Lato Black"/>
              </a:defRPr>
            </a:lvl8pPr>
            <a:lvl9pPr lvl="8" algn="ctr"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258" name="Google Shape;258;p19"/>
          <p:cNvSpPr txBox="1">
            <a:spLocks noGrp="1"/>
          </p:cNvSpPr>
          <p:nvPr>
            <p:ph type="title" idx="3" hasCustomPrompt="1"/>
          </p:nvPr>
        </p:nvSpPr>
        <p:spPr>
          <a:xfrm>
            <a:off x="5657222" y="1607216"/>
            <a:ext cx="850800" cy="34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600"/>
              <a:buNone/>
              <a:defRPr sz="38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r>
              <a:t>xx%</a:t>
            </a:r>
          </a:p>
        </p:txBody>
      </p:sp>
      <p:sp>
        <p:nvSpPr>
          <p:cNvPr id="259" name="Google Shape;259;p19"/>
          <p:cNvSpPr txBox="1">
            <a:spLocks noGrp="1"/>
          </p:cNvSpPr>
          <p:nvPr>
            <p:ph type="subTitle" idx="4"/>
          </p:nvPr>
        </p:nvSpPr>
        <p:spPr>
          <a:xfrm>
            <a:off x="4987347" y="2426116"/>
            <a:ext cx="2203500" cy="43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260" name="Google Shape;260;p19"/>
          <p:cNvSpPr txBox="1">
            <a:spLocks noGrp="1"/>
          </p:cNvSpPr>
          <p:nvPr>
            <p:ph type="subTitle" idx="5"/>
          </p:nvPr>
        </p:nvSpPr>
        <p:spPr>
          <a:xfrm>
            <a:off x="4840947" y="2143766"/>
            <a:ext cx="2496300" cy="26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algn="ctr" rtl="0">
              <a:lnSpc>
                <a:spcPct val="100000"/>
              </a:lnSpc>
              <a:spcBef>
                <a:spcPts val="0"/>
              </a:spcBef>
              <a:spcAft>
                <a:spcPts val="0"/>
              </a:spcAft>
              <a:buNone/>
              <a:defRPr sz="1800" b="0">
                <a:latin typeface="Lato Black"/>
                <a:ea typeface="Lato Black"/>
                <a:cs typeface="Lato Black"/>
                <a:sym typeface="Lato Black"/>
              </a:defRPr>
            </a:lvl2pPr>
            <a:lvl3pPr lvl="2" algn="ctr" rtl="0">
              <a:lnSpc>
                <a:spcPct val="100000"/>
              </a:lnSpc>
              <a:spcBef>
                <a:spcPts val="0"/>
              </a:spcBef>
              <a:spcAft>
                <a:spcPts val="0"/>
              </a:spcAft>
              <a:buNone/>
              <a:defRPr sz="1800" b="0">
                <a:latin typeface="Lato Black"/>
                <a:ea typeface="Lato Black"/>
                <a:cs typeface="Lato Black"/>
                <a:sym typeface="Lato Black"/>
              </a:defRPr>
            </a:lvl3pPr>
            <a:lvl4pPr lvl="3" algn="ctr" rtl="0">
              <a:lnSpc>
                <a:spcPct val="100000"/>
              </a:lnSpc>
              <a:spcBef>
                <a:spcPts val="0"/>
              </a:spcBef>
              <a:spcAft>
                <a:spcPts val="0"/>
              </a:spcAft>
              <a:buNone/>
              <a:defRPr sz="1800" b="0">
                <a:latin typeface="Lato Black"/>
                <a:ea typeface="Lato Black"/>
                <a:cs typeface="Lato Black"/>
                <a:sym typeface="Lato Black"/>
              </a:defRPr>
            </a:lvl4pPr>
            <a:lvl5pPr lvl="4" algn="ctr" rtl="0">
              <a:lnSpc>
                <a:spcPct val="100000"/>
              </a:lnSpc>
              <a:spcBef>
                <a:spcPts val="0"/>
              </a:spcBef>
              <a:spcAft>
                <a:spcPts val="0"/>
              </a:spcAft>
              <a:buNone/>
              <a:defRPr sz="1800" b="0">
                <a:latin typeface="Lato Black"/>
                <a:ea typeface="Lato Black"/>
                <a:cs typeface="Lato Black"/>
                <a:sym typeface="Lato Black"/>
              </a:defRPr>
            </a:lvl5pPr>
            <a:lvl6pPr lvl="5" algn="ctr" rtl="0">
              <a:lnSpc>
                <a:spcPct val="100000"/>
              </a:lnSpc>
              <a:spcBef>
                <a:spcPts val="0"/>
              </a:spcBef>
              <a:spcAft>
                <a:spcPts val="0"/>
              </a:spcAft>
              <a:buNone/>
              <a:defRPr sz="1800" b="0">
                <a:latin typeface="Lato Black"/>
                <a:ea typeface="Lato Black"/>
                <a:cs typeface="Lato Black"/>
                <a:sym typeface="Lato Black"/>
              </a:defRPr>
            </a:lvl6pPr>
            <a:lvl7pPr lvl="6" algn="ctr" rtl="0">
              <a:lnSpc>
                <a:spcPct val="100000"/>
              </a:lnSpc>
              <a:spcBef>
                <a:spcPts val="0"/>
              </a:spcBef>
              <a:spcAft>
                <a:spcPts val="0"/>
              </a:spcAft>
              <a:buNone/>
              <a:defRPr sz="1800" b="0">
                <a:latin typeface="Lato Black"/>
                <a:ea typeface="Lato Black"/>
                <a:cs typeface="Lato Black"/>
                <a:sym typeface="Lato Black"/>
              </a:defRPr>
            </a:lvl7pPr>
            <a:lvl8pPr lvl="7" algn="ctr" rtl="0">
              <a:lnSpc>
                <a:spcPct val="100000"/>
              </a:lnSpc>
              <a:spcBef>
                <a:spcPts val="0"/>
              </a:spcBef>
              <a:spcAft>
                <a:spcPts val="0"/>
              </a:spcAft>
              <a:buNone/>
              <a:defRPr sz="1800" b="0">
                <a:latin typeface="Lato Black"/>
                <a:ea typeface="Lato Black"/>
                <a:cs typeface="Lato Black"/>
                <a:sym typeface="Lato Black"/>
              </a:defRPr>
            </a:lvl8pPr>
            <a:lvl9pPr lvl="8" algn="ctr"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261" name="Google Shape;261;p19"/>
          <p:cNvSpPr txBox="1">
            <a:spLocks noGrp="1"/>
          </p:cNvSpPr>
          <p:nvPr>
            <p:ph type="title" idx="6" hasCustomPrompt="1"/>
          </p:nvPr>
        </p:nvSpPr>
        <p:spPr>
          <a:xfrm>
            <a:off x="2688972" y="3408291"/>
            <a:ext cx="850800" cy="34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600"/>
              <a:buNone/>
              <a:defRPr sz="38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r>
              <a:t>xx%</a:t>
            </a:r>
          </a:p>
        </p:txBody>
      </p:sp>
      <p:sp>
        <p:nvSpPr>
          <p:cNvPr id="262" name="Google Shape;262;p19"/>
          <p:cNvSpPr txBox="1">
            <a:spLocks noGrp="1"/>
          </p:cNvSpPr>
          <p:nvPr>
            <p:ph type="subTitle" idx="7"/>
          </p:nvPr>
        </p:nvSpPr>
        <p:spPr>
          <a:xfrm>
            <a:off x="2012622" y="4227191"/>
            <a:ext cx="2203500" cy="43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263" name="Google Shape;263;p19"/>
          <p:cNvSpPr txBox="1">
            <a:spLocks noGrp="1"/>
          </p:cNvSpPr>
          <p:nvPr>
            <p:ph type="subTitle" idx="8"/>
          </p:nvPr>
        </p:nvSpPr>
        <p:spPr>
          <a:xfrm>
            <a:off x="1865622" y="3944841"/>
            <a:ext cx="2497500" cy="26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algn="ctr" rtl="0">
              <a:lnSpc>
                <a:spcPct val="100000"/>
              </a:lnSpc>
              <a:spcBef>
                <a:spcPts val="0"/>
              </a:spcBef>
              <a:spcAft>
                <a:spcPts val="0"/>
              </a:spcAft>
              <a:buNone/>
              <a:defRPr sz="1800" b="0">
                <a:latin typeface="Lato Black"/>
                <a:ea typeface="Lato Black"/>
                <a:cs typeface="Lato Black"/>
                <a:sym typeface="Lato Black"/>
              </a:defRPr>
            </a:lvl2pPr>
            <a:lvl3pPr lvl="2" algn="ctr" rtl="0">
              <a:lnSpc>
                <a:spcPct val="100000"/>
              </a:lnSpc>
              <a:spcBef>
                <a:spcPts val="0"/>
              </a:spcBef>
              <a:spcAft>
                <a:spcPts val="0"/>
              </a:spcAft>
              <a:buNone/>
              <a:defRPr sz="1800" b="0">
                <a:latin typeface="Lato Black"/>
                <a:ea typeface="Lato Black"/>
                <a:cs typeface="Lato Black"/>
                <a:sym typeface="Lato Black"/>
              </a:defRPr>
            </a:lvl3pPr>
            <a:lvl4pPr lvl="3" algn="ctr" rtl="0">
              <a:lnSpc>
                <a:spcPct val="100000"/>
              </a:lnSpc>
              <a:spcBef>
                <a:spcPts val="0"/>
              </a:spcBef>
              <a:spcAft>
                <a:spcPts val="0"/>
              </a:spcAft>
              <a:buNone/>
              <a:defRPr sz="1800" b="0">
                <a:latin typeface="Lato Black"/>
                <a:ea typeface="Lato Black"/>
                <a:cs typeface="Lato Black"/>
                <a:sym typeface="Lato Black"/>
              </a:defRPr>
            </a:lvl4pPr>
            <a:lvl5pPr lvl="4" algn="ctr" rtl="0">
              <a:lnSpc>
                <a:spcPct val="100000"/>
              </a:lnSpc>
              <a:spcBef>
                <a:spcPts val="0"/>
              </a:spcBef>
              <a:spcAft>
                <a:spcPts val="0"/>
              </a:spcAft>
              <a:buNone/>
              <a:defRPr sz="1800" b="0">
                <a:latin typeface="Lato Black"/>
                <a:ea typeface="Lato Black"/>
                <a:cs typeface="Lato Black"/>
                <a:sym typeface="Lato Black"/>
              </a:defRPr>
            </a:lvl5pPr>
            <a:lvl6pPr lvl="5" algn="ctr" rtl="0">
              <a:lnSpc>
                <a:spcPct val="100000"/>
              </a:lnSpc>
              <a:spcBef>
                <a:spcPts val="0"/>
              </a:spcBef>
              <a:spcAft>
                <a:spcPts val="0"/>
              </a:spcAft>
              <a:buNone/>
              <a:defRPr sz="1800" b="0">
                <a:latin typeface="Lato Black"/>
                <a:ea typeface="Lato Black"/>
                <a:cs typeface="Lato Black"/>
                <a:sym typeface="Lato Black"/>
              </a:defRPr>
            </a:lvl6pPr>
            <a:lvl7pPr lvl="6" algn="ctr" rtl="0">
              <a:lnSpc>
                <a:spcPct val="100000"/>
              </a:lnSpc>
              <a:spcBef>
                <a:spcPts val="0"/>
              </a:spcBef>
              <a:spcAft>
                <a:spcPts val="0"/>
              </a:spcAft>
              <a:buNone/>
              <a:defRPr sz="1800" b="0">
                <a:latin typeface="Lato Black"/>
                <a:ea typeface="Lato Black"/>
                <a:cs typeface="Lato Black"/>
                <a:sym typeface="Lato Black"/>
              </a:defRPr>
            </a:lvl7pPr>
            <a:lvl8pPr lvl="7" algn="ctr" rtl="0">
              <a:lnSpc>
                <a:spcPct val="100000"/>
              </a:lnSpc>
              <a:spcBef>
                <a:spcPts val="0"/>
              </a:spcBef>
              <a:spcAft>
                <a:spcPts val="0"/>
              </a:spcAft>
              <a:buNone/>
              <a:defRPr sz="1800" b="0">
                <a:latin typeface="Lato Black"/>
                <a:ea typeface="Lato Black"/>
                <a:cs typeface="Lato Black"/>
                <a:sym typeface="Lato Black"/>
              </a:defRPr>
            </a:lvl8pPr>
            <a:lvl9pPr lvl="8" algn="ctr"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264" name="Google Shape;264;p19"/>
          <p:cNvSpPr txBox="1">
            <a:spLocks noGrp="1"/>
          </p:cNvSpPr>
          <p:nvPr>
            <p:ph type="title" idx="9" hasCustomPrompt="1"/>
          </p:nvPr>
        </p:nvSpPr>
        <p:spPr>
          <a:xfrm>
            <a:off x="5657234" y="3408291"/>
            <a:ext cx="850800" cy="34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3600"/>
              <a:buNone/>
              <a:defRPr sz="38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r>
              <a:t>xx%</a:t>
            </a:r>
          </a:p>
        </p:txBody>
      </p:sp>
      <p:sp>
        <p:nvSpPr>
          <p:cNvPr id="265" name="Google Shape;265;p19"/>
          <p:cNvSpPr txBox="1">
            <a:spLocks noGrp="1"/>
          </p:cNvSpPr>
          <p:nvPr>
            <p:ph type="subTitle" idx="13"/>
          </p:nvPr>
        </p:nvSpPr>
        <p:spPr>
          <a:xfrm>
            <a:off x="4987347" y="4227191"/>
            <a:ext cx="2203500" cy="43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266" name="Google Shape;266;p19"/>
          <p:cNvSpPr txBox="1">
            <a:spLocks noGrp="1"/>
          </p:cNvSpPr>
          <p:nvPr>
            <p:ph type="subTitle" idx="14"/>
          </p:nvPr>
        </p:nvSpPr>
        <p:spPr>
          <a:xfrm>
            <a:off x="4840947" y="3944841"/>
            <a:ext cx="2496300" cy="26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algn="ctr" rtl="0">
              <a:lnSpc>
                <a:spcPct val="100000"/>
              </a:lnSpc>
              <a:spcBef>
                <a:spcPts val="0"/>
              </a:spcBef>
              <a:spcAft>
                <a:spcPts val="0"/>
              </a:spcAft>
              <a:buNone/>
              <a:defRPr sz="1800" b="0">
                <a:latin typeface="Lato Black"/>
                <a:ea typeface="Lato Black"/>
                <a:cs typeface="Lato Black"/>
                <a:sym typeface="Lato Black"/>
              </a:defRPr>
            </a:lvl2pPr>
            <a:lvl3pPr lvl="2" algn="ctr" rtl="0">
              <a:lnSpc>
                <a:spcPct val="100000"/>
              </a:lnSpc>
              <a:spcBef>
                <a:spcPts val="0"/>
              </a:spcBef>
              <a:spcAft>
                <a:spcPts val="0"/>
              </a:spcAft>
              <a:buNone/>
              <a:defRPr sz="1800" b="0">
                <a:latin typeface="Lato Black"/>
                <a:ea typeface="Lato Black"/>
                <a:cs typeface="Lato Black"/>
                <a:sym typeface="Lato Black"/>
              </a:defRPr>
            </a:lvl3pPr>
            <a:lvl4pPr lvl="3" algn="ctr" rtl="0">
              <a:lnSpc>
                <a:spcPct val="100000"/>
              </a:lnSpc>
              <a:spcBef>
                <a:spcPts val="0"/>
              </a:spcBef>
              <a:spcAft>
                <a:spcPts val="0"/>
              </a:spcAft>
              <a:buNone/>
              <a:defRPr sz="1800" b="0">
                <a:latin typeface="Lato Black"/>
                <a:ea typeface="Lato Black"/>
                <a:cs typeface="Lato Black"/>
                <a:sym typeface="Lato Black"/>
              </a:defRPr>
            </a:lvl4pPr>
            <a:lvl5pPr lvl="4" algn="ctr" rtl="0">
              <a:lnSpc>
                <a:spcPct val="100000"/>
              </a:lnSpc>
              <a:spcBef>
                <a:spcPts val="0"/>
              </a:spcBef>
              <a:spcAft>
                <a:spcPts val="0"/>
              </a:spcAft>
              <a:buNone/>
              <a:defRPr sz="1800" b="0">
                <a:latin typeface="Lato Black"/>
                <a:ea typeface="Lato Black"/>
                <a:cs typeface="Lato Black"/>
                <a:sym typeface="Lato Black"/>
              </a:defRPr>
            </a:lvl5pPr>
            <a:lvl6pPr lvl="5" algn="ctr" rtl="0">
              <a:lnSpc>
                <a:spcPct val="100000"/>
              </a:lnSpc>
              <a:spcBef>
                <a:spcPts val="0"/>
              </a:spcBef>
              <a:spcAft>
                <a:spcPts val="0"/>
              </a:spcAft>
              <a:buNone/>
              <a:defRPr sz="1800" b="0">
                <a:latin typeface="Lato Black"/>
                <a:ea typeface="Lato Black"/>
                <a:cs typeface="Lato Black"/>
                <a:sym typeface="Lato Black"/>
              </a:defRPr>
            </a:lvl6pPr>
            <a:lvl7pPr lvl="6" algn="ctr" rtl="0">
              <a:lnSpc>
                <a:spcPct val="100000"/>
              </a:lnSpc>
              <a:spcBef>
                <a:spcPts val="0"/>
              </a:spcBef>
              <a:spcAft>
                <a:spcPts val="0"/>
              </a:spcAft>
              <a:buNone/>
              <a:defRPr sz="1800" b="0">
                <a:latin typeface="Lato Black"/>
                <a:ea typeface="Lato Black"/>
                <a:cs typeface="Lato Black"/>
                <a:sym typeface="Lato Black"/>
              </a:defRPr>
            </a:lvl7pPr>
            <a:lvl8pPr lvl="7" algn="ctr" rtl="0">
              <a:lnSpc>
                <a:spcPct val="100000"/>
              </a:lnSpc>
              <a:spcBef>
                <a:spcPts val="0"/>
              </a:spcBef>
              <a:spcAft>
                <a:spcPts val="0"/>
              </a:spcAft>
              <a:buNone/>
              <a:defRPr sz="1800" b="0">
                <a:latin typeface="Lato Black"/>
                <a:ea typeface="Lato Black"/>
                <a:cs typeface="Lato Black"/>
                <a:sym typeface="Lato Black"/>
              </a:defRPr>
            </a:lvl8pPr>
            <a:lvl9pPr lvl="8" algn="ctr"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267" name="Google Shape;267;p19"/>
          <p:cNvSpPr txBox="1">
            <a:spLocks noGrp="1"/>
          </p:cNvSpPr>
          <p:nvPr>
            <p:ph type="title" idx="15"/>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  1">
  <p:cSld name="CUSTOM_3">
    <p:spTree>
      <p:nvGrpSpPr>
        <p:cNvPr id="1" name="Shape 268"/>
        <p:cNvGrpSpPr/>
        <p:nvPr/>
      </p:nvGrpSpPr>
      <p:grpSpPr>
        <a:xfrm>
          <a:off x="0" y="0"/>
          <a:ext cx="0" cy="0"/>
          <a:chOff x="0" y="0"/>
          <a:chExt cx="0" cy="0"/>
        </a:xfrm>
      </p:grpSpPr>
      <p:grpSp>
        <p:nvGrpSpPr>
          <p:cNvPr id="269" name="Google Shape;269;p20"/>
          <p:cNvGrpSpPr/>
          <p:nvPr/>
        </p:nvGrpSpPr>
        <p:grpSpPr>
          <a:xfrm>
            <a:off x="-3750" y="-1750575"/>
            <a:ext cx="8520639" cy="7390231"/>
            <a:chOff x="-3750" y="-1750575"/>
            <a:chExt cx="8520639" cy="7390231"/>
          </a:xfrm>
        </p:grpSpPr>
        <p:sp>
          <p:nvSpPr>
            <p:cNvPr id="270" name="Google Shape;270;p20"/>
            <p:cNvSpPr/>
            <p:nvPr/>
          </p:nvSpPr>
          <p:spPr>
            <a:xfrm>
              <a:off x="7205189" y="3772759"/>
              <a:ext cx="1080161" cy="690324"/>
            </a:xfrm>
            <a:custGeom>
              <a:avLst/>
              <a:gdLst/>
              <a:ahLst/>
              <a:cxnLst/>
              <a:rect l="l" t="t" r="r" b="b"/>
              <a:pathLst>
                <a:path w="40861" h="26114" extrusionOk="0">
                  <a:moveTo>
                    <a:pt x="40481" y="1"/>
                  </a:moveTo>
                  <a:cubicBezTo>
                    <a:pt x="40422" y="1"/>
                    <a:pt x="40362" y="23"/>
                    <a:pt x="40308" y="77"/>
                  </a:cubicBezTo>
                  <a:cubicBezTo>
                    <a:pt x="35879" y="4387"/>
                    <a:pt x="31080" y="8328"/>
                    <a:pt x="26020" y="11876"/>
                  </a:cubicBezTo>
                  <a:cubicBezTo>
                    <a:pt x="20984" y="15424"/>
                    <a:pt x="15614" y="18520"/>
                    <a:pt x="10030" y="21139"/>
                  </a:cubicBezTo>
                  <a:cubicBezTo>
                    <a:pt x="8458" y="21878"/>
                    <a:pt x="6863" y="22580"/>
                    <a:pt x="5256" y="23271"/>
                  </a:cubicBezTo>
                  <a:cubicBezTo>
                    <a:pt x="4470" y="23604"/>
                    <a:pt x="3672" y="23937"/>
                    <a:pt x="2874" y="24259"/>
                  </a:cubicBezTo>
                  <a:cubicBezTo>
                    <a:pt x="2065" y="24580"/>
                    <a:pt x="1219" y="24854"/>
                    <a:pt x="446" y="25271"/>
                  </a:cubicBezTo>
                  <a:cubicBezTo>
                    <a:pt x="0" y="25505"/>
                    <a:pt x="273" y="26113"/>
                    <a:pt x="710" y="26113"/>
                  </a:cubicBezTo>
                  <a:cubicBezTo>
                    <a:pt x="740" y="26113"/>
                    <a:pt x="771" y="26111"/>
                    <a:pt x="803" y="26104"/>
                  </a:cubicBezTo>
                  <a:cubicBezTo>
                    <a:pt x="2303" y="25807"/>
                    <a:pt x="3779" y="25128"/>
                    <a:pt x="5196" y="24568"/>
                  </a:cubicBezTo>
                  <a:cubicBezTo>
                    <a:pt x="6649" y="24009"/>
                    <a:pt x="8077" y="23402"/>
                    <a:pt x="9482" y="22747"/>
                  </a:cubicBezTo>
                  <a:cubicBezTo>
                    <a:pt x="12304" y="21437"/>
                    <a:pt x="15066" y="20008"/>
                    <a:pt x="17769" y="18461"/>
                  </a:cubicBezTo>
                  <a:cubicBezTo>
                    <a:pt x="23175" y="15353"/>
                    <a:pt x="28306" y="11745"/>
                    <a:pt x="33069" y="7721"/>
                  </a:cubicBezTo>
                  <a:cubicBezTo>
                    <a:pt x="35748" y="5459"/>
                    <a:pt x="38272" y="3006"/>
                    <a:pt x="40677" y="458"/>
                  </a:cubicBezTo>
                  <a:cubicBezTo>
                    <a:pt x="40861" y="265"/>
                    <a:pt x="40682" y="1"/>
                    <a:pt x="4048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0"/>
            <p:cNvSpPr/>
            <p:nvPr/>
          </p:nvSpPr>
          <p:spPr>
            <a:xfrm>
              <a:off x="2001450" y="1945306"/>
              <a:ext cx="4308826" cy="3243072"/>
            </a:xfrm>
            <a:custGeom>
              <a:avLst/>
              <a:gdLst/>
              <a:ahLst/>
              <a:cxnLst/>
              <a:rect l="l" t="t" r="r" b="b"/>
              <a:pathLst>
                <a:path w="162997" h="122681" extrusionOk="0">
                  <a:moveTo>
                    <a:pt x="15951" y="1"/>
                  </a:moveTo>
                  <a:cubicBezTo>
                    <a:pt x="10021" y="1"/>
                    <a:pt x="3898" y="1785"/>
                    <a:pt x="1727" y="7034"/>
                  </a:cubicBezTo>
                  <a:cubicBezTo>
                    <a:pt x="0" y="11201"/>
                    <a:pt x="1631" y="16142"/>
                    <a:pt x="4572" y="19559"/>
                  </a:cubicBezTo>
                  <a:cubicBezTo>
                    <a:pt x="7525" y="22976"/>
                    <a:pt x="11573" y="25203"/>
                    <a:pt x="15490" y="27429"/>
                  </a:cubicBezTo>
                  <a:cubicBezTo>
                    <a:pt x="27754" y="34406"/>
                    <a:pt x="39600" y="42098"/>
                    <a:pt x="50959" y="50468"/>
                  </a:cubicBezTo>
                  <a:cubicBezTo>
                    <a:pt x="55293" y="53671"/>
                    <a:pt x="59662" y="57088"/>
                    <a:pt x="62270" y="61803"/>
                  </a:cubicBezTo>
                  <a:cubicBezTo>
                    <a:pt x="65270" y="67220"/>
                    <a:pt x="65568" y="73697"/>
                    <a:pt x="67592" y="79555"/>
                  </a:cubicBezTo>
                  <a:cubicBezTo>
                    <a:pt x="70199" y="87103"/>
                    <a:pt x="75569" y="93342"/>
                    <a:pt x="81022" y="99188"/>
                  </a:cubicBezTo>
                  <a:cubicBezTo>
                    <a:pt x="91948" y="110919"/>
                    <a:pt x="106924" y="122680"/>
                    <a:pt x="123310" y="122680"/>
                  </a:cubicBezTo>
                  <a:cubicBezTo>
                    <a:pt x="127281" y="122680"/>
                    <a:pt x="131335" y="121990"/>
                    <a:pt x="135434" y="120441"/>
                  </a:cubicBezTo>
                  <a:cubicBezTo>
                    <a:pt x="141887" y="118000"/>
                    <a:pt x="154305" y="113797"/>
                    <a:pt x="158270" y="108237"/>
                  </a:cubicBezTo>
                  <a:cubicBezTo>
                    <a:pt x="162997" y="101593"/>
                    <a:pt x="158270" y="93033"/>
                    <a:pt x="153853" y="87937"/>
                  </a:cubicBezTo>
                  <a:cubicBezTo>
                    <a:pt x="148376" y="81591"/>
                    <a:pt x="140494" y="77662"/>
                    <a:pt x="132326" y="75781"/>
                  </a:cubicBezTo>
                  <a:cubicBezTo>
                    <a:pt x="126766" y="74507"/>
                    <a:pt x="120658" y="73947"/>
                    <a:pt x="116396" y="70161"/>
                  </a:cubicBezTo>
                  <a:cubicBezTo>
                    <a:pt x="113538" y="67637"/>
                    <a:pt x="111955" y="64029"/>
                    <a:pt x="110085" y="60707"/>
                  </a:cubicBezTo>
                  <a:cubicBezTo>
                    <a:pt x="102703" y="47634"/>
                    <a:pt x="90249" y="38359"/>
                    <a:pt x="78165" y="29465"/>
                  </a:cubicBezTo>
                  <a:cubicBezTo>
                    <a:pt x="60436" y="16452"/>
                    <a:pt x="41660" y="2998"/>
                    <a:pt x="19836" y="248"/>
                  </a:cubicBezTo>
                  <a:cubicBezTo>
                    <a:pt x="18581" y="89"/>
                    <a:pt x="17271" y="1"/>
                    <a:pt x="1595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0"/>
            <p:cNvSpPr/>
            <p:nvPr/>
          </p:nvSpPr>
          <p:spPr>
            <a:xfrm>
              <a:off x="80286" y="-1331903"/>
              <a:ext cx="6261183" cy="2619761"/>
            </a:xfrm>
            <a:custGeom>
              <a:avLst/>
              <a:gdLst/>
              <a:ahLst/>
              <a:cxnLst/>
              <a:rect l="l" t="t" r="r" b="b"/>
              <a:pathLst>
                <a:path w="236852" h="99102" extrusionOk="0">
                  <a:moveTo>
                    <a:pt x="57722" y="0"/>
                  </a:moveTo>
                  <a:cubicBezTo>
                    <a:pt x="51203" y="0"/>
                    <a:pt x="44684" y="315"/>
                    <a:pt x="38196" y="944"/>
                  </a:cubicBezTo>
                  <a:cubicBezTo>
                    <a:pt x="31457" y="1599"/>
                    <a:pt x="24301" y="2802"/>
                    <a:pt x="19348" y="7410"/>
                  </a:cubicBezTo>
                  <a:cubicBezTo>
                    <a:pt x="13014" y="13327"/>
                    <a:pt x="16240" y="20875"/>
                    <a:pt x="18229" y="27983"/>
                  </a:cubicBezTo>
                  <a:cubicBezTo>
                    <a:pt x="16626" y="27714"/>
                    <a:pt x="15087" y="27570"/>
                    <a:pt x="13637" y="27570"/>
                  </a:cubicBezTo>
                  <a:cubicBezTo>
                    <a:pt x="7074" y="27570"/>
                    <a:pt x="2334" y="30517"/>
                    <a:pt x="1739" y="38104"/>
                  </a:cubicBezTo>
                  <a:cubicBezTo>
                    <a:pt x="1358" y="42866"/>
                    <a:pt x="0" y="47962"/>
                    <a:pt x="965" y="52701"/>
                  </a:cubicBezTo>
                  <a:cubicBezTo>
                    <a:pt x="2024" y="57904"/>
                    <a:pt x="5727" y="61940"/>
                    <a:pt x="9252" y="65691"/>
                  </a:cubicBezTo>
                  <a:cubicBezTo>
                    <a:pt x="15252" y="72084"/>
                    <a:pt x="21539" y="78668"/>
                    <a:pt x="29718" y="81835"/>
                  </a:cubicBezTo>
                  <a:cubicBezTo>
                    <a:pt x="34176" y="83561"/>
                    <a:pt x="38827" y="84146"/>
                    <a:pt x="43578" y="84146"/>
                  </a:cubicBezTo>
                  <a:cubicBezTo>
                    <a:pt x="53577" y="84146"/>
                    <a:pt x="64016" y="81555"/>
                    <a:pt x="74022" y="81555"/>
                  </a:cubicBezTo>
                  <a:cubicBezTo>
                    <a:pt x="78715" y="81555"/>
                    <a:pt x="83313" y="82125"/>
                    <a:pt x="87726" y="83800"/>
                  </a:cubicBezTo>
                  <a:cubicBezTo>
                    <a:pt x="96846" y="87265"/>
                    <a:pt x="103918" y="95099"/>
                    <a:pt x="113265" y="97897"/>
                  </a:cubicBezTo>
                  <a:cubicBezTo>
                    <a:pt x="116131" y="98754"/>
                    <a:pt x="119088" y="99102"/>
                    <a:pt x="122069" y="99102"/>
                  </a:cubicBezTo>
                  <a:cubicBezTo>
                    <a:pt x="126292" y="99102"/>
                    <a:pt x="130563" y="98404"/>
                    <a:pt x="134696" y="97468"/>
                  </a:cubicBezTo>
                  <a:cubicBezTo>
                    <a:pt x="152698" y="93384"/>
                    <a:pt x="170355" y="84300"/>
                    <a:pt x="180666" y="68977"/>
                  </a:cubicBezTo>
                  <a:cubicBezTo>
                    <a:pt x="182035" y="66929"/>
                    <a:pt x="183297" y="64762"/>
                    <a:pt x="185107" y="63095"/>
                  </a:cubicBezTo>
                  <a:cubicBezTo>
                    <a:pt x="187476" y="60928"/>
                    <a:pt x="190584" y="59773"/>
                    <a:pt x="193548" y="58535"/>
                  </a:cubicBezTo>
                  <a:cubicBezTo>
                    <a:pt x="208753" y="52165"/>
                    <a:pt x="222326" y="41914"/>
                    <a:pt x="232625" y="29019"/>
                  </a:cubicBezTo>
                  <a:cubicBezTo>
                    <a:pt x="234458" y="26710"/>
                    <a:pt x="236268" y="24150"/>
                    <a:pt x="236506" y="21209"/>
                  </a:cubicBezTo>
                  <a:cubicBezTo>
                    <a:pt x="236851" y="16970"/>
                    <a:pt x="233720" y="13053"/>
                    <a:pt x="229886" y="11208"/>
                  </a:cubicBezTo>
                  <a:cubicBezTo>
                    <a:pt x="226333" y="9503"/>
                    <a:pt x="222276" y="9239"/>
                    <a:pt x="218307" y="9239"/>
                  </a:cubicBezTo>
                  <a:cubicBezTo>
                    <a:pt x="218007" y="9239"/>
                    <a:pt x="217707" y="9241"/>
                    <a:pt x="217408" y="9243"/>
                  </a:cubicBezTo>
                  <a:cubicBezTo>
                    <a:pt x="197101" y="9463"/>
                    <a:pt x="176903" y="13820"/>
                    <a:pt x="156655" y="13820"/>
                  </a:cubicBezTo>
                  <a:cubicBezTo>
                    <a:pt x="153884" y="13820"/>
                    <a:pt x="151113" y="13738"/>
                    <a:pt x="148340" y="13553"/>
                  </a:cubicBezTo>
                  <a:cubicBezTo>
                    <a:pt x="129731" y="12315"/>
                    <a:pt x="111776" y="6469"/>
                    <a:pt x="93429" y="3171"/>
                  </a:cubicBezTo>
                  <a:cubicBezTo>
                    <a:pt x="81652" y="1059"/>
                    <a:pt x="69687" y="0"/>
                    <a:pt x="57722"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0"/>
            <p:cNvSpPr/>
            <p:nvPr/>
          </p:nvSpPr>
          <p:spPr>
            <a:xfrm>
              <a:off x="-3750" y="1477201"/>
              <a:ext cx="3002619" cy="4162455"/>
            </a:xfrm>
            <a:custGeom>
              <a:avLst/>
              <a:gdLst/>
              <a:ahLst/>
              <a:cxnLst/>
              <a:rect l="l" t="t" r="r" b="b"/>
              <a:pathLst>
                <a:path w="113585" h="157460" extrusionOk="0">
                  <a:moveTo>
                    <a:pt x="47542" y="1"/>
                  </a:moveTo>
                  <a:cubicBezTo>
                    <a:pt x="37850" y="15455"/>
                    <a:pt x="28242" y="32064"/>
                    <a:pt x="27349" y="50198"/>
                  </a:cubicBezTo>
                  <a:cubicBezTo>
                    <a:pt x="25623" y="41494"/>
                    <a:pt x="24956" y="32576"/>
                    <a:pt x="26016" y="23754"/>
                  </a:cubicBezTo>
                  <a:cubicBezTo>
                    <a:pt x="26218" y="22075"/>
                    <a:pt x="26480" y="20408"/>
                    <a:pt x="26813" y="18753"/>
                  </a:cubicBezTo>
                  <a:cubicBezTo>
                    <a:pt x="26863" y="18481"/>
                    <a:pt x="26633" y="18299"/>
                    <a:pt x="26423" y="18299"/>
                  </a:cubicBezTo>
                  <a:cubicBezTo>
                    <a:pt x="26285" y="18299"/>
                    <a:pt x="26156" y="18378"/>
                    <a:pt x="26123" y="18563"/>
                  </a:cubicBezTo>
                  <a:cubicBezTo>
                    <a:pt x="23444" y="31612"/>
                    <a:pt x="24706" y="45114"/>
                    <a:pt x="28052" y="57913"/>
                  </a:cubicBezTo>
                  <a:cubicBezTo>
                    <a:pt x="28873" y="61104"/>
                    <a:pt x="29826" y="64259"/>
                    <a:pt x="30897" y="67378"/>
                  </a:cubicBezTo>
                  <a:cubicBezTo>
                    <a:pt x="25694" y="57329"/>
                    <a:pt x="21551" y="47364"/>
                    <a:pt x="17610" y="36577"/>
                  </a:cubicBezTo>
                  <a:cubicBezTo>
                    <a:pt x="13728" y="25921"/>
                    <a:pt x="9061" y="15181"/>
                    <a:pt x="977" y="7228"/>
                  </a:cubicBezTo>
                  <a:lnTo>
                    <a:pt x="977" y="7228"/>
                  </a:lnTo>
                  <a:cubicBezTo>
                    <a:pt x="477" y="15146"/>
                    <a:pt x="0" y="23182"/>
                    <a:pt x="1751" y="30921"/>
                  </a:cubicBezTo>
                  <a:cubicBezTo>
                    <a:pt x="3656" y="39411"/>
                    <a:pt x="8192" y="47138"/>
                    <a:pt x="13847" y="53734"/>
                  </a:cubicBezTo>
                  <a:cubicBezTo>
                    <a:pt x="19134" y="59901"/>
                    <a:pt x="25385" y="65152"/>
                    <a:pt x="31838" y="70069"/>
                  </a:cubicBezTo>
                  <a:cubicBezTo>
                    <a:pt x="34195" y="76546"/>
                    <a:pt x="37041" y="82868"/>
                    <a:pt x="40279" y="88940"/>
                  </a:cubicBezTo>
                  <a:cubicBezTo>
                    <a:pt x="42720" y="93524"/>
                    <a:pt x="45411" y="97977"/>
                    <a:pt x="48316" y="102287"/>
                  </a:cubicBezTo>
                  <a:cubicBezTo>
                    <a:pt x="43077" y="95334"/>
                    <a:pt x="33802" y="82047"/>
                    <a:pt x="30957" y="79761"/>
                  </a:cubicBezTo>
                  <a:cubicBezTo>
                    <a:pt x="22718" y="73177"/>
                    <a:pt x="13812" y="67474"/>
                    <a:pt x="5584" y="60866"/>
                  </a:cubicBezTo>
                  <a:cubicBezTo>
                    <a:pt x="5168" y="60532"/>
                    <a:pt x="4739" y="60151"/>
                    <a:pt x="4358" y="59746"/>
                  </a:cubicBezTo>
                  <a:cubicBezTo>
                    <a:pt x="3977" y="58794"/>
                    <a:pt x="3489" y="58722"/>
                    <a:pt x="3132" y="57758"/>
                  </a:cubicBezTo>
                  <a:lnTo>
                    <a:pt x="3132" y="57758"/>
                  </a:lnTo>
                  <a:cubicBezTo>
                    <a:pt x="3227" y="59663"/>
                    <a:pt x="4370" y="63604"/>
                    <a:pt x="5132" y="64437"/>
                  </a:cubicBezTo>
                  <a:cubicBezTo>
                    <a:pt x="10466" y="77701"/>
                    <a:pt x="18086" y="85047"/>
                    <a:pt x="28718" y="94608"/>
                  </a:cubicBezTo>
                  <a:cubicBezTo>
                    <a:pt x="34898" y="100156"/>
                    <a:pt x="42220" y="105026"/>
                    <a:pt x="50435" y="105954"/>
                  </a:cubicBezTo>
                  <a:cubicBezTo>
                    <a:pt x="50447" y="105966"/>
                    <a:pt x="50447" y="105990"/>
                    <a:pt x="50459" y="106002"/>
                  </a:cubicBezTo>
                  <a:lnTo>
                    <a:pt x="50483" y="105954"/>
                  </a:lnTo>
                  <a:cubicBezTo>
                    <a:pt x="50626" y="105966"/>
                    <a:pt x="50769" y="105990"/>
                    <a:pt x="50900" y="106002"/>
                  </a:cubicBezTo>
                  <a:cubicBezTo>
                    <a:pt x="53293" y="109336"/>
                    <a:pt x="55817" y="112586"/>
                    <a:pt x="58460" y="115729"/>
                  </a:cubicBezTo>
                  <a:cubicBezTo>
                    <a:pt x="61925" y="119849"/>
                    <a:pt x="65592" y="123790"/>
                    <a:pt x="69450" y="127529"/>
                  </a:cubicBezTo>
                  <a:cubicBezTo>
                    <a:pt x="59786" y="123195"/>
                    <a:pt x="49180" y="120968"/>
                    <a:pt x="38582" y="120968"/>
                  </a:cubicBezTo>
                  <a:cubicBezTo>
                    <a:pt x="30547" y="120968"/>
                    <a:pt x="22516" y="122248"/>
                    <a:pt x="14907" y="124862"/>
                  </a:cubicBezTo>
                  <a:cubicBezTo>
                    <a:pt x="24027" y="129314"/>
                    <a:pt x="33564" y="133053"/>
                    <a:pt x="43530" y="134982"/>
                  </a:cubicBezTo>
                  <a:cubicBezTo>
                    <a:pt x="48145" y="135881"/>
                    <a:pt x="52859" y="136379"/>
                    <a:pt x="57570" y="136379"/>
                  </a:cubicBezTo>
                  <a:cubicBezTo>
                    <a:pt x="58534" y="136379"/>
                    <a:pt x="59498" y="136358"/>
                    <a:pt x="60460" y="136315"/>
                  </a:cubicBezTo>
                  <a:cubicBezTo>
                    <a:pt x="64961" y="136113"/>
                    <a:pt x="72081" y="136089"/>
                    <a:pt x="76105" y="134029"/>
                  </a:cubicBezTo>
                  <a:lnTo>
                    <a:pt x="75867" y="133446"/>
                  </a:lnTo>
                  <a:lnTo>
                    <a:pt x="75867" y="133446"/>
                  </a:lnTo>
                  <a:cubicBezTo>
                    <a:pt x="77772" y="135113"/>
                    <a:pt x="79725" y="136732"/>
                    <a:pt x="81713" y="138304"/>
                  </a:cubicBezTo>
                  <a:cubicBezTo>
                    <a:pt x="90202" y="145043"/>
                    <a:pt x="99310" y="150865"/>
                    <a:pt x="109002" y="155722"/>
                  </a:cubicBezTo>
                  <a:cubicBezTo>
                    <a:pt x="110205" y="156318"/>
                    <a:pt x="111407" y="156889"/>
                    <a:pt x="112645" y="157413"/>
                  </a:cubicBezTo>
                  <a:cubicBezTo>
                    <a:pt x="112717" y="157445"/>
                    <a:pt x="112787" y="157459"/>
                    <a:pt x="112854" y="157459"/>
                  </a:cubicBezTo>
                  <a:cubicBezTo>
                    <a:pt x="113290" y="157459"/>
                    <a:pt x="113584" y="156861"/>
                    <a:pt x="113110" y="156604"/>
                  </a:cubicBezTo>
                  <a:cubicBezTo>
                    <a:pt x="109216" y="154544"/>
                    <a:pt x="105347" y="152472"/>
                    <a:pt x="101549" y="150246"/>
                  </a:cubicBezTo>
                  <a:cubicBezTo>
                    <a:pt x="107466" y="138113"/>
                    <a:pt x="110014" y="124350"/>
                    <a:pt x="108788" y="110907"/>
                  </a:cubicBezTo>
                  <a:cubicBezTo>
                    <a:pt x="108121" y="103597"/>
                    <a:pt x="106359" y="96406"/>
                    <a:pt x="105847" y="89083"/>
                  </a:cubicBezTo>
                  <a:cubicBezTo>
                    <a:pt x="104061" y="94798"/>
                    <a:pt x="100561" y="99799"/>
                    <a:pt x="98072" y="105240"/>
                  </a:cubicBezTo>
                  <a:cubicBezTo>
                    <a:pt x="91762" y="119039"/>
                    <a:pt x="92405" y="135791"/>
                    <a:pt x="99644" y="149103"/>
                  </a:cubicBezTo>
                  <a:lnTo>
                    <a:pt x="99144" y="148805"/>
                  </a:lnTo>
                  <a:cubicBezTo>
                    <a:pt x="94560" y="145995"/>
                    <a:pt x="90095" y="142971"/>
                    <a:pt x="85797" y="139732"/>
                  </a:cubicBezTo>
                  <a:cubicBezTo>
                    <a:pt x="83249" y="137815"/>
                    <a:pt x="80749" y="135815"/>
                    <a:pt x="78320" y="133744"/>
                  </a:cubicBezTo>
                  <a:cubicBezTo>
                    <a:pt x="78427" y="133624"/>
                    <a:pt x="78534" y="133494"/>
                    <a:pt x="78641" y="133374"/>
                  </a:cubicBezTo>
                  <a:cubicBezTo>
                    <a:pt x="80510" y="131077"/>
                    <a:pt x="81213" y="127969"/>
                    <a:pt x="81701" y="125004"/>
                  </a:cubicBezTo>
                  <a:cubicBezTo>
                    <a:pt x="84928" y="105621"/>
                    <a:pt x="83118" y="85440"/>
                    <a:pt x="76522" y="66938"/>
                  </a:cubicBezTo>
                  <a:cubicBezTo>
                    <a:pt x="76105" y="65783"/>
                    <a:pt x="75593" y="64533"/>
                    <a:pt x="74522" y="63937"/>
                  </a:cubicBezTo>
                  <a:cubicBezTo>
                    <a:pt x="69200" y="80594"/>
                    <a:pt x="67723" y="98477"/>
                    <a:pt x="70235" y="115777"/>
                  </a:cubicBezTo>
                  <a:cubicBezTo>
                    <a:pt x="70950" y="120647"/>
                    <a:pt x="72021" y="125600"/>
                    <a:pt x="74272" y="129922"/>
                  </a:cubicBezTo>
                  <a:cubicBezTo>
                    <a:pt x="74033" y="129791"/>
                    <a:pt x="73807" y="129672"/>
                    <a:pt x="73569" y="129541"/>
                  </a:cubicBezTo>
                  <a:cubicBezTo>
                    <a:pt x="69581" y="125874"/>
                    <a:pt x="65771" y="122016"/>
                    <a:pt x="62163" y="117968"/>
                  </a:cubicBezTo>
                  <a:cubicBezTo>
                    <a:pt x="58305" y="113646"/>
                    <a:pt x="54686" y="109121"/>
                    <a:pt x="51340" y="104395"/>
                  </a:cubicBezTo>
                  <a:cubicBezTo>
                    <a:pt x="56877" y="94012"/>
                    <a:pt x="60746" y="81880"/>
                    <a:pt x="60306" y="70200"/>
                  </a:cubicBezTo>
                  <a:cubicBezTo>
                    <a:pt x="59925" y="59913"/>
                    <a:pt x="57186" y="49626"/>
                    <a:pt x="58591" y="39422"/>
                  </a:cubicBezTo>
                  <a:lnTo>
                    <a:pt x="58591" y="39422"/>
                  </a:lnTo>
                  <a:cubicBezTo>
                    <a:pt x="50590" y="44875"/>
                    <a:pt x="42994" y="52091"/>
                    <a:pt x="40767" y="61520"/>
                  </a:cubicBezTo>
                  <a:cubicBezTo>
                    <a:pt x="39053" y="68771"/>
                    <a:pt x="40755" y="76367"/>
                    <a:pt x="42851" y="83511"/>
                  </a:cubicBezTo>
                  <a:cubicBezTo>
                    <a:pt x="44470" y="89048"/>
                    <a:pt x="46340" y="94501"/>
                    <a:pt x="48268" y="99918"/>
                  </a:cubicBezTo>
                  <a:cubicBezTo>
                    <a:pt x="46578" y="97358"/>
                    <a:pt x="44970" y="94751"/>
                    <a:pt x="43434" y="92084"/>
                  </a:cubicBezTo>
                  <a:cubicBezTo>
                    <a:pt x="38100" y="82809"/>
                    <a:pt x="33743" y="72974"/>
                    <a:pt x="30564" y="62747"/>
                  </a:cubicBezTo>
                  <a:cubicBezTo>
                    <a:pt x="29933" y="60711"/>
                    <a:pt x="29349" y="58651"/>
                    <a:pt x="28814" y="56579"/>
                  </a:cubicBezTo>
                  <a:cubicBezTo>
                    <a:pt x="32743" y="55365"/>
                    <a:pt x="36112" y="52734"/>
                    <a:pt x="38803" y="49638"/>
                  </a:cubicBezTo>
                  <a:cubicBezTo>
                    <a:pt x="44494" y="43101"/>
                    <a:pt x="47411" y="34517"/>
                    <a:pt x="48399" y="25909"/>
                  </a:cubicBezTo>
                  <a:cubicBezTo>
                    <a:pt x="49376" y="17301"/>
                    <a:pt x="48566" y="8597"/>
                    <a:pt x="4754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0"/>
            <p:cNvSpPr/>
            <p:nvPr/>
          </p:nvSpPr>
          <p:spPr>
            <a:xfrm>
              <a:off x="5573088" y="-1750575"/>
              <a:ext cx="2943802" cy="4903217"/>
            </a:xfrm>
            <a:custGeom>
              <a:avLst/>
              <a:gdLst/>
              <a:ahLst/>
              <a:cxnLst/>
              <a:rect l="l" t="t" r="r" b="b"/>
              <a:pathLst>
                <a:path w="111360" h="185482" extrusionOk="0">
                  <a:moveTo>
                    <a:pt x="64810" y="0"/>
                  </a:moveTo>
                  <a:cubicBezTo>
                    <a:pt x="64534" y="0"/>
                    <a:pt x="64271" y="208"/>
                    <a:pt x="64377" y="554"/>
                  </a:cubicBezTo>
                  <a:cubicBezTo>
                    <a:pt x="65663" y="4781"/>
                    <a:pt x="66937" y="8972"/>
                    <a:pt x="68044" y="13234"/>
                  </a:cubicBezTo>
                  <a:cubicBezTo>
                    <a:pt x="55281" y="17628"/>
                    <a:pt x="43756" y="25557"/>
                    <a:pt x="35124" y="35928"/>
                  </a:cubicBezTo>
                  <a:cubicBezTo>
                    <a:pt x="30421" y="41571"/>
                    <a:pt x="26575" y="47893"/>
                    <a:pt x="21765" y="53442"/>
                  </a:cubicBezTo>
                  <a:cubicBezTo>
                    <a:pt x="27063" y="50668"/>
                    <a:pt x="33076" y="49596"/>
                    <a:pt x="38684" y="47512"/>
                  </a:cubicBezTo>
                  <a:cubicBezTo>
                    <a:pt x="52900" y="42226"/>
                    <a:pt x="64294" y="29927"/>
                    <a:pt x="68592" y="15389"/>
                  </a:cubicBezTo>
                  <a:cubicBezTo>
                    <a:pt x="68640" y="15580"/>
                    <a:pt x="68687" y="15770"/>
                    <a:pt x="68735" y="15961"/>
                  </a:cubicBezTo>
                  <a:cubicBezTo>
                    <a:pt x="69985" y="21188"/>
                    <a:pt x="70997" y="26474"/>
                    <a:pt x="71747" y="31808"/>
                  </a:cubicBezTo>
                  <a:cubicBezTo>
                    <a:pt x="72200" y="34963"/>
                    <a:pt x="72545" y="38142"/>
                    <a:pt x="72807" y="41333"/>
                  </a:cubicBezTo>
                  <a:cubicBezTo>
                    <a:pt x="72640" y="41345"/>
                    <a:pt x="72485" y="41357"/>
                    <a:pt x="72319" y="41369"/>
                  </a:cubicBezTo>
                  <a:cubicBezTo>
                    <a:pt x="69378" y="41655"/>
                    <a:pt x="66675" y="43369"/>
                    <a:pt x="64234" y="45119"/>
                  </a:cubicBezTo>
                  <a:cubicBezTo>
                    <a:pt x="48256" y="56537"/>
                    <a:pt x="35255" y="72099"/>
                    <a:pt x="26837" y="89851"/>
                  </a:cubicBezTo>
                  <a:cubicBezTo>
                    <a:pt x="26313" y="90958"/>
                    <a:pt x="25801" y="92196"/>
                    <a:pt x="26134" y="93375"/>
                  </a:cubicBezTo>
                  <a:cubicBezTo>
                    <a:pt x="41672" y="85362"/>
                    <a:pt x="55352" y="73766"/>
                    <a:pt x="65818" y="59740"/>
                  </a:cubicBezTo>
                  <a:cubicBezTo>
                    <a:pt x="68759" y="55799"/>
                    <a:pt x="71497" y="51549"/>
                    <a:pt x="72962" y="46893"/>
                  </a:cubicBezTo>
                  <a:cubicBezTo>
                    <a:pt x="73045" y="47143"/>
                    <a:pt x="73117" y="47405"/>
                    <a:pt x="73200" y="47655"/>
                  </a:cubicBezTo>
                  <a:cubicBezTo>
                    <a:pt x="73426" y="53073"/>
                    <a:pt x="73390" y="58502"/>
                    <a:pt x="73081" y="63907"/>
                  </a:cubicBezTo>
                  <a:cubicBezTo>
                    <a:pt x="72747" y="69694"/>
                    <a:pt x="72104" y="75456"/>
                    <a:pt x="71140" y="81159"/>
                  </a:cubicBezTo>
                  <a:cubicBezTo>
                    <a:pt x="59877" y="84588"/>
                    <a:pt x="48554" y="90434"/>
                    <a:pt x="40612" y="98995"/>
                  </a:cubicBezTo>
                  <a:cubicBezTo>
                    <a:pt x="33600" y="106543"/>
                    <a:pt x="28266" y="115747"/>
                    <a:pt x="20062" y="121974"/>
                  </a:cubicBezTo>
                  <a:cubicBezTo>
                    <a:pt x="23811" y="122687"/>
                    <a:pt x="27710" y="123160"/>
                    <a:pt x="31562" y="123160"/>
                  </a:cubicBezTo>
                  <a:cubicBezTo>
                    <a:pt x="37486" y="123160"/>
                    <a:pt x="43300" y="122042"/>
                    <a:pt x="48292" y="118962"/>
                  </a:cubicBezTo>
                  <a:cubicBezTo>
                    <a:pt x="54626" y="115033"/>
                    <a:pt x="58793" y="108460"/>
                    <a:pt x="62365" y="101924"/>
                  </a:cubicBezTo>
                  <a:cubicBezTo>
                    <a:pt x="65127" y="96864"/>
                    <a:pt x="67663" y="91696"/>
                    <a:pt x="70140" y="86493"/>
                  </a:cubicBezTo>
                  <a:lnTo>
                    <a:pt x="70140" y="86493"/>
                  </a:lnTo>
                  <a:cubicBezTo>
                    <a:pt x="69521" y="89494"/>
                    <a:pt x="68818" y="92494"/>
                    <a:pt x="68021" y="95459"/>
                  </a:cubicBezTo>
                  <a:cubicBezTo>
                    <a:pt x="65235" y="105793"/>
                    <a:pt x="61365" y="115830"/>
                    <a:pt x="56376" y="125296"/>
                  </a:cubicBezTo>
                  <a:cubicBezTo>
                    <a:pt x="55388" y="127189"/>
                    <a:pt x="54340" y="129058"/>
                    <a:pt x="53257" y="130904"/>
                  </a:cubicBezTo>
                  <a:cubicBezTo>
                    <a:pt x="50236" y="129299"/>
                    <a:pt x="46787" y="128675"/>
                    <a:pt x="43355" y="128675"/>
                  </a:cubicBezTo>
                  <a:cubicBezTo>
                    <a:pt x="42661" y="128675"/>
                    <a:pt x="41968" y="128701"/>
                    <a:pt x="41279" y="128749"/>
                  </a:cubicBezTo>
                  <a:cubicBezTo>
                    <a:pt x="32635" y="129344"/>
                    <a:pt x="24503" y="133356"/>
                    <a:pt x="17717" y="138738"/>
                  </a:cubicBezTo>
                  <a:cubicBezTo>
                    <a:pt x="10942" y="144131"/>
                    <a:pt x="5370" y="150858"/>
                    <a:pt x="0" y="157657"/>
                  </a:cubicBezTo>
                  <a:cubicBezTo>
                    <a:pt x="17788" y="153585"/>
                    <a:pt x="36326" y="148644"/>
                    <a:pt x="49780" y="136440"/>
                  </a:cubicBezTo>
                  <a:lnTo>
                    <a:pt x="49780" y="136440"/>
                  </a:lnTo>
                  <a:cubicBezTo>
                    <a:pt x="44851" y="143822"/>
                    <a:pt x="39005" y="150597"/>
                    <a:pt x="32028" y="156085"/>
                  </a:cubicBezTo>
                  <a:cubicBezTo>
                    <a:pt x="30695" y="157133"/>
                    <a:pt x="29325" y="158121"/>
                    <a:pt x="27920" y="159062"/>
                  </a:cubicBezTo>
                  <a:cubicBezTo>
                    <a:pt x="27601" y="159281"/>
                    <a:pt x="27792" y="159751"/>
                    <a:pt x="28093" y="159751"/>
                  </a:cubicBezTo>
                  <a:cubicBezTo>
                    <a:pt x="28151" y="159751"/>
                    <a:pt x="28214" y="159733"/>
                    <a:pt x="28278" y="159693"/>
                  </a:cubicBezTo>
                  <a:cubicBezTo>
                    <a:pt x="39398" y="152347"/>
                    <a:pt x="48054" y="141917"/>
                    <a:pt x="54745" y="130487"/>
                  </a:cubicBezTo>
                  <a:cubicBezTo>
                    <a:pt x="56412" y="127653"/>
                    <a:pt x="57960" y="124748"/>
                    <a:pt x="59412" y="121795"/>
                  </a:cubicBezTo>
                  <a:lnTo>
                    <a:pt x="59412" y="121795"/>
                  </a:lnTo>
                  <a:cubicBezTo>
                    <a:pt x="55995" y="132559"/>
                    <a:pt x="51876" y="142548"/>
                    <a:pt x="47030" y="152954"/>
                  </a:cubicBezTo>
                  <a:cubicBezTo>
                    <a:pt x="42244" y="163241"/>
                    <a:pt x="37945" y="174135"/>
                    <a:pt x="38041" y="185482"/>
                  </a:cubicBezTo>
                  <a:cubicBezTo>
                    <a:pt x="43994" y="180231"/>
                    <a:pt x="50018" y="174873"/>
                    <a:pt x="54257" y="168170"/>
                  </a:cubicBezTo>
                  <a:cubicBezTo>
                    <a:pt x="58900" y="160824"/>
                    <a:pt x="61163" y="152156"/>
                    <a:pt x="61829" y="143489"/>
                  </a:cubicBezTo>
                  <a:cubicBezTo>
                    <a:pt x="62449" y="135392"/>
                    <a:pt x="61746" y="127260"/>
                    <a:pt x="60651" y="119212"/>
                  </a:cubicBezTo>
                  <a:cubicBezTo>
                    <a:pt x="63568" y="112961"/>
                    <a:pt x="66032" y="106496"/>
                    <a:pt x="68033" y="99900"/>
                  </a:cubicBezTo>
                  <a:cubicBezTo>
                    <a:pt x="69545" y="94935"/>
                    <a:pt x="70795" y="89875"/>
                    <a:pt x="71783" y="84779"/>
                  </a:cubicBezTo>
                  <a:lnTo>
                    <a:pt x="71783" y="84779"/>
                  </a:lnTo>
                  <a:cubicBezTo>
                    <a:pt x="70569" y="93399"/>
                    <a:pt x="67735" y="109365"/>
                    <a:pt x="68140" y="112997"/>
                  </a:cubicBezTo>
                  <a:cubicBezTo>
                    <a:pt x="69295" y="123474"/>
                    <a:pt x="71569" y="133809"/>
                    <a:pt x="72712" y="144286"/>
                  </a:cubicBezTo>
                  <a:cubicBezTo>
                    <a:pt x="72771" y="144822"/>
                    <a:pt x="72807" y="145394"/>
                    <a:pt x="72783" y="145953"/>
                  </a:cubicBezTo>
                  <a:cubicBezTo>
                    <a:pt x="72390" y="146894"/>
                    <a:pt x="72676" y="147287"/>
                    <a:pt x="72247" y="148215"/>
                  </a:cubicBezTo>
                  <a:cubicBezTo>
                    <a:pt x="73521" y="146798"/>
                    <a:pt x="75498" y="143215"/>
                    <a:pt x="75545" y="142084"/>
                  </a:cubicBezTo>
                  <a:cubicBezTo>
                    <a:pt x="81153" y="128939"/>
                    <a:pt x="80963" y="118354"/>
                    <a:pt x="80201" y="104079"/>
                  </a:cubicBezTo>
                  <a:cubicBezTo>
                    <a:pt x="79760" y="95780"/>
                    <a:pt x="78022" y="87160"/>
                    <a:pt x="72878" y="80695"/>
                  </a:cubicBezTo>
                  <a:cubicBezTo>
                    <a:pt x="72878" y="80671"/>
                    <a:pt x="72890" y="80659"/>
                    <a:pt x="72902" y="80647"/>
                  </a:cubicBezTo>
                  <a:cubicBezTo>
                    <a:pt x="72878" y="80647"/>
                    <a:pt x="72866" y="80647"/>
                    <a:pt x="72843" y="80659"/>
                  </a:cubicBezTo>
                  <a:cubicBezTo>
                    <a:pt x="72759" y="80552"/>
                    <a:pt x="72664" y="80445"/>
                    <a:pt x="72581" y="80326"/>
                  </a:cubicBezTo>
                  <a:cubicBezTo>
                    <a:pt x="73247" y="76278"/>
                    <a:pt x="73759" y="72194"/>
                    <a:pt x="74117" y="68110"/>
                  </a:cubicBezTo>
                  <a:cubicBezTo>
                    <a:pt x="74581" y="62752"/>
                    <a:pt x="74771" y="57371"/>
                    <a:pt x="74688" y="51989"/>
                  </a:cubicBezTo>
                  <a:lnTo>
                    <a:pt x="74688" y="51989"/>
                  </a:lnTo>
                  <a:cubicBezTo>
                    <a:pt x="81320" y="69384"/>
                    <a:pt x="94607" y="84255"/>
                    <a:pt x="111359" y="92447"/>
                  </a:cubicBezTo>
                  <a:cubicBezTo>
                    <a:pt x="108073" y="82850"/>
                    <a:pt x="103966" y="73456"/>
                    <a:pt x="98286" y="65050"/>
                  </a:cubicBezTo>
                  <a:cubicBezTo>
                    <a:pt x="95119" y="60347"/>
                    <a:pt x="91440" y="55966"/>
                    <a:pt x="87261" y="52144"/>
                  </a:cubicBezTo>
                  <a:cubicBezTo>
                    <a:pt x="83927" y="49108"/>
                    <a:pt x="78879" y="44083"/>
                    <a:pt x="74581" y="42690"/>
                  </a:cubicBezTo>
                  <a:lnTo>
                    <a:pt x="74331" y="43274"/>
                  </a:lnTo>
                  <a:cubicBezTo>
                    <a:pt x="74164" y="40750"/>
                    <a:pt x="73938" y="38226"/>
                    <a:pt x="73640" y="35701"/>
                  </a:cubicBezTo>
                  <a:cubicBezTo>
                    <a:pt x="72402" y="24938"/>
                    <a:pt x="70080" y="14365"/>
                    <a:pt x="66651" y="4090"/>
                  </a:cubicBezTo>
                  <a:cubicBezTo>
                    <a:pt x="66223" y="2816"/>
                    <a:pt x="65770" y="1566"/>
                    <a:pt x="65282" y="316"/>
                  </a:cubicBezTo>
                  <a:cubicBezTo>
                    <a:pt x="65195" y="98"/>
                    <a:pt x="64999" y="0"/>
                    <a:pt x="64810"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0"/>
            <p:cNvSpPr/>
            <p:nvPr/>
          </p:nvSpPr>
          <p:spPr>
            <a:xfrm>
              <a:off x="2411848" y="1602237"/>
              <a:ext cx="774625" cy="263425"/>
            </a:xfrm>
            <a:custGeom>
              <a:avLst/>
              <a:gdLst/>
              <a:ahLst/>
              <a:cxnLst/>
              <a:rect l="l" t="t" r="r" b="b"/>
              <a:pathLst>
                <a:path w="29303" h="9965" extrusionOk="0">
                  <a:moveTo>
                    <a:pt x="3352" y="1"/>
                  </a:moveTo>
                  <a:cubicBezTo>
                    <a:pt x="2496" y="1"/>
                    <a:pt x="1634" y="134"/>
                    <a:pt x="1037" y="712"/>
                  </a:cubicBezTo>
                  <a:cubicBezTo>
                    <a:pt x="1" y="1724"/>
                    <a:pt x="418" y="3593"/>
                    <a:pt x="1489" y="4546"/>
                  </a:cubicBezTo>
                  <a:cubicBezTo>
                    <a:pt x="2573" y="5510"/>
                    <a:pt x="4073" y="5808"/>
                    <a:pt x="5502" y="6058"/>
                  </a:cubicBezTo>
                  <a:cubicBezTo>
                    <a:pt x="12598" y="7332"/>
                    <a:pt x="19682" y="8606"/>
                    <a:pt x="26778" y="9880"/>
                  </a:cubicBezTo>
                  <a:cubicBezTo>
                    <a:pt x="27020" y="9925"/>
                    <a:pt x="27279" y="9964"/>
                    <a:pt x="27530" y="9964"/>
                  </a:cubicBezTo>
                  <a:cubicBezTo>
                    <a:pt x="27872" y="9964"/>
                    <a:pt x="28198" y="9892"/>
                    <a:pt x="28445" y="9666"/>
                  </a:cubicBezTo>
                  <a:cubicBezTo>
                    <a:pt x="29302" y="8856"/>
                    <a:pt x="28123" y="7534"/>
                    <a:pt x="27076" y="7010"/>
                  </a:cubicBezTo>
                  <a:cubicBezTo>
                    <a:pt x="23516" y="5236"/>
                    <a:pt x="19765" y="3855"/>
                    <a:pt x="15908" y="2891"/>
                  </a:cubicBezTo>
                  <a:cubicBezTo>
                    <a:pt x="12145" y="1272"/>
                    <a:pt x="8097" y="295"/>
                    <a:pt x="4001" y="22"/>
                  </a:cubicBezTo>
                  <a:cubicBezTo>
                    <a:pt x="3788" y="9"/>
                    <a:pt x="3570" y="1"/>
                    <a:pt x="335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0"/>
            <p:cNvSpPr/>
            <p:nvPr/>
          </p:nvSpPr>
          <p:spPr>
            <a:xfrm>
              <a:off x="6031650" y="3960022"/>
              <a:ext cx="619451" cy="647922"/>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20"/>
          <p:cNvGrpSpPr/>
          <p:nvPr/>
        </p:nvGrpSpPr>
        <p:grpSpPr>
          <a:xfrm>
            <a:off x="-436776" y="-1353106"/>
            <a:ext cx="4524917" cy="3282309"/>
            <a:chOff x="1458275" y="1034475"/>
            <a:chExt cx="4354650" cy="3158800"/>
          </a:xfrm>
        </p:grpSpPr>
        <p:sp>
          <p:nvSpPr>
            <p:cNvPr id="278" name="Google Shape;278;p20"/>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0"/>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0"/>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 name="Google Shape;281;p20"/>
          <p:cNvSpPr txBox="1">
            <a:spLocks noGrp="1"/>
          </p:cNvSpPr>
          <p:nvPr>
            <p:ph type="subTitle" idx="1"/>
          </p:nvPr>
        </p:nvSpPr>
        <p:spPr>
          <a:xfrm>
            <a:off x="2635500" y="3297743"/>
            <a:ext cx="1893900" cy="103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b="0">
                <a:solidFill>
                  <a:schemeClr val="accent1"/>
                </a:solidFill>
              </a:defRPr>
            </a:lvl1pPr>
            <a:lvl2pPr lvl="1" rtl="0">
              <a:lnSpc>
                <a:spcPct val="100000"/>
              </a:lnSpc>
              <a:spcBef>
                <a:spcPts val="1600"/>
              </a:spcBef>
              <a:spcAft>
                <a:spcPts val="0"/>
              </a:spcAft>
              <a:buNone/>
              <a:defRPr sz="1200"/>
            </a:lvl2pPr>
            <a:lvl3pPr lvl="2" rtl="0">
              <a:lnSpc>
                <a:spcPct val="100000"/>
              </a:lnSpc>
              <a:spcBef>
                <a:spcPts val="1600"/>
              </a:spcBef>
              <a:spcAft>
                <a:spcPts val="0"/>
              </a:spcAft>
              <a:buNone/>
              <a:defRPr sz="1200"/>
            </a:lvl3pPr>
            <a:lvl4pPr lvl="3" rtl="0">
              <a:lnSpc>
                <a:spcPct val="100000"/>
              </a:lnSpc>
              <a:spcBef>
                <a:spcPts val="1600"/>
              </a:spcBef>
              <a:spcAft>
                <a:spcPts val="0"/>
              </a:spcAft>
              <a:buNone/>
              <a:defRPr sz="1200"/>
            </a:lvl4pPr>
            <a:lvl5pPr lvl="4" rtl="0">
              <a:lnSpc>
                <a:spcPct val="100000"/>
              </a:lnSpc>
              <a:spcBef>
                <a:spcPts val="1600"/>
              </a:spcBef>
              <a:spcAft>
                <a:spcPts val="0"/>
              </a:spcAft>
              <a:buNone/>
              <a:defRPr sz="1200"/>
            </a:lvl5pPr>
            <a:lvl6pPr lvl="5" rtl="0">
              <a:lnSpc>
                <a:spcPct val="100000"/>
              </a:lnSpc>
              <a:spcBef>
                <a:spcPts val="1600"/>
              </a:spcBef>
              <a:spcAft>
                <a:spcPts val="0"/>
              </a:spcAft>
              <a:buNone/>
              <a:defRPr sz="1200"/>
            </a:lvl6pPr>
            <a:lvl7pPr lvl="6" rtl="0">
              <a:lnSpc>
                <a:spcPct val="100000"/>
              </a:lnSpc>
              <a:spcBef>
                <a:spcPts val="1600"/>
              </a:spcBef>
              <a:spcAft>
                <a:spcPts val="0"/>
              </a:spcAft>
              <a:buNone/>
              <a:defRPr sz="1200"/>
            </a:lvl7pPr>
            <a:lvl8pPr lvl="7" rtl="0">
              <a:lnSpc>
                <a:spcPct val="100000"/>
              </a:lnSpc>
              <a:spcBef>
                <a:spcPts val="1600"/>
              </a:spcBef>
              <a:spcAft>
                <a:spcPts val="0"/>
              </a:spcAft>
              <a:buNone/>
              <a:defRPr sz="1200"/>
            </a:lvl8pPr>
            <a:lvl9pPr lvl="8" rtl="0">
              <a:lnSpc>
                <a:spcPct val="100000"/>
              </a:lnSpc>
              <a:spcBef>
                <a:spcPts val="1600"/>
              </a:spcBef>
              <a:spcAft>
                <a:spcPts val="1600"/>
              </a:spcAft>
              <a:buNone/>
              <a:defRPr sz="1200"/>
            </a:lvl9pPr>
          </a:lstStyle>
          <a:p>
            <a:endParaRPr/>
          </a:p>
        </p:txBody>
      </p:sp>
      <p:sp>
        <p:nvSpPr>
          <p:cNvPr id="282" name="Google Shape;282;p20"/>
          <p:cNvSpPr txBox="1">
            <a:spLocks noGrp="1"/>
          </p:cNvSpPr>
          <p:nvPr>
            <p:ph type="subTitle" idx="2"/>
          </p:nvPr>
        </p:nvSpPr>
        <p:spPr>
          <a:xfrm>
            <a:off x="6384067" y="3297743"/>
            <a:ext cx="1893900" cy="103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b="0">
                <a:solidFill>
                  <a:schemeClr val="accent1"/>
                </a:solidFill>
              </a:defRPr>
            </a:lvl1pPr>
            <a:lvl2pPr lvl="1" rtl="0">
              <a:lnSpc>
                <a:spcPct val="100000"/>
              </a:lnSpc>
              <a:spcBef>
                <a:spcPts val="1600"/>
              </a:spcBef>
              <a:spcAft>
                <a:spcPts val="0"/>
              </a:spcAft>
              <a:buNone/>
              <a:defRPr sz="1200"/>
            </a:lvl2pPr>
            <a:lvl3pPr lvl="2" rtl="0">
              <a:lnSpc>
                <a:spcPct val="100000"/>
              </a:lnSpc>
              <a:spcBef>
                <a:spcPts val="1600"/>
              </a:spcBef>
              <a:spcAft>
                <a:spcPts val="0"/>
              </a:spcAft>
              <a:buNone/>
              <a:defRPr sz="1200"/>
            </a:lvl3pPr>
            <a:lvl4pPr lvl="3" rtl="0">
              <a:lnSpc>
                <a:spcPct val="100000"/>
              </a:lnSpc>
              <a:spcBef>
                <a:spcPts val="1600"/>
              </a:spcBef>
              <a:spcAft>
                <a:spcPts val="0"/>
              </a:spcAft>
              <a:buNone/>
              <a:defRPr sz="1200"/>
            </a:lvl4pPr>
            <a:lvl5pPr lvl="4" rtl="0">
              <a:lnSpc>
                <a:spcPct val="100000"/>
              </a:lnSpc>
              <a:spcBef>
                <a:spcPts val="1600"/>
              </a:spcBef>
              <a:spcAft>
                <a:spcPts val="0"/>
              </a:spcAft>
              <a:buNone/>
              <a:defRPr sz="1200"/>
            </a:lvl5pPr>
            <a:lvl6pPr lvl="5" rtl="0">
              <a:lnSpc>
                <a:spcPct val="100000"/>
              </a:lnSpc>
              <a:spcBef>
                <a:spcPts val="1600"/>
              </a:spcBef>
              <a:spcAft>
                <a:spcPts val="0"/>
              </a:spcAft>
              <a:buNone/>
              <a:defRPr sz="1200"/>
            </a:lvl6pPr>
            <a:lvl7pPr lvl="6" rtl="0">
              <a:lnSpc>
                <a:spcPct val="100000"/>
              </a:lnSpc>
              <a:spcBef>
                <a:spcPts val="1600"/>
              </a:spcBef>
              <a:spcAft>
                <a:spcPts val="0"/>
              </a:spcAft>
              <a:buNone/>
              <a:defRPr sz="1200"/>
            </a:lvl7pPr>
            <a:lvl8pPr lvl="7" rtl="0">
              <a:lnSpc>
                <a:spcPct val="100000"/>
              </a:lnSpc>
              <a:spcBef>
                <a:spcPts val="1600"/>
              </a:spcBef>
              <a:spcAft>
                <a:spcPts val="0"/>
              </a:spcAft>
              <a:buNone/>
              <a:defRPr sz="1200"/>
            </a:lvl8pPr>
            <a:lvl9pPr lvl="8" rtl="0">
              <a:lnSpc>
                <a:spcPct val="100000"/>
              </a:lnSpc>
              <a:spcBef>
                <a:spcPts val="1600"/>
              </a:spcBef>
              <a:spcAft>
                <a:spcPts val="1600"/>
              </a:spcAft>
              <a:buNone/>
              <a:defRPr sz="1200"/>
            </a:lvl9pPr>
          </a:lstStyle>
          <a:p>
            <a:endParaRPr/>
          </a:p>
        </p:txBody>
      </p:sp>
      <p:sp>
        <p:nvSpPr>
          <p:cNvPr id="283" name="Google Shape;283;p20"/>
          <p:cNvSpPr txBox="1">
            <a:spLocks noGrp="1"/>
          </p:cNvSpPr>
          <p:nvPr>
            <p:ph type="subTitle" idx="3"/>
          </p:nvPr>
        </p:nvSpPr>
        <p:spPr>
          <a:xfrm>
            <a:off x="934425" y="2084943"/>
            <a:ext cx="1893900" cy="103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b="0">
                <a:solidFill>
                  <a:schemeClr val="accent1"/>
                </a:solidFill>
              </a:defRPr>
            </a:lvl1pPr>
            <a:lvl2pPr lvl="1" rtl="0">
              <a:spcBef>
                <a:spcPts val="1600"/>
              </a:spcBef>
              <a:spcAft>
                <a:spcPts val="0"/>
              </a:spcAft>
              <a:buNone/>
              <a:defRPr sz="1200"/>
            </a:lvl2pPr>
            <a:lvl3pPr lvl="2" rtl="0">
              <a:spcBef>
                <a:spcPts val="1600"/>
              </a:spcBef>
              <a:spcAft>
                <a:spcPts val="0"/>
              </a:spcAft>
              <a:buNone/>
              <a:defRPr sz="1200"/>
            </a:lvl3pPr>
            <a:lvl4pPr lvl="3" rtl="0">
              <a:spcBef>
                <a:spcPts val="1600"/>
              </a:spcBef>
              <a:spcAft>
                <a:spcPts val="0"/>
              </a:spcAft>
              <a:buNone/>
              <a:defRPr sz="1200"/>
            </a:lvl4pPr>
            <a:lvl5pPr lvl="4" rtl="0">
              <a:spcBef>
                <a:spcPts val="1600"/>
              </a:spcBef>
              <a:spcAft>
                <a:spcPts val="0"/>
              </a:spcAft>
              <a:buNone/>
              <a:defRPr sz="1200"/>
            </a:lvl5pPr>
            <a:lvl6pPr lvl="5" rtl="0">
              <a:spcBef>
                <a:spcPts val="1600"/>
              </a:spcBef>
              <a:spcAft>
                <a:spcPts val="0"/>
              </a:spcAft>
              <a:buNone/>
              <a:defRPr sz="1200"/>
            </a:lvl6pPr>
            <a:lvl7pPr lvl="6" rtl="0">
              <a:spcBef>
                <a:spcPts val="1600"/>
              </a:spcBef>
              <a:spcAft>
                <a:spcPts val="0"/>
              </a:spcAft>
              <a:buNone/>
              <a:defRPr sz="1200"/>
            </a:lvl7pPr>
            <a:lvl8pPr lvl="7" rtl="0">
              <a:spcBef>
                <a:spcPts val="1600"/>
              </a:spcBef>
              <a:spcAft>
                <a:spcPts val="0"/>
              </a:spcAft>
              <a:buNone/>
              <a:defRPr sz="1200"/>
            </a:lvl8pPr>
            <a:lvl9pPr lvl="8" rtl="0">
              <a:spcBef>
                <a:spcPts val="1600"/>
              </a:spcBef>
              <a:spcAft>
                <a:spcPts val="1600"/>
              </a:spcAft>
              <a:buNone/>
              <a:defRPr sz="1200"/>
            </a:lvl9pPr>
          </a:lstStyle>
          <a:p>
            <a:endParaRPr/>
          </a:p>
        </p:txBody>
      </p:sp>
      <p:sp>
        <p:nvSpPr>
          <p:cNvPr id="284" name="Google Shape;284;p20"/>
          <p:cNvSpPr txBox="1">
            <a:spLocks noGrp="1"/>
          </p:cNvSpPr>
          <p:nvPr>
            <p:ph type="subTitle" idx="4"/>
          </p:nvPr>
        </p:nvSpPr>
        <p:spPr>
          <a:xfrm>
            <a:off x="4556492" y="2084943"/>
            <a:ext cx="1893900" cy="103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b="0">
                <a:solidFill>
                  <a:schemeClr val="accent1"/>
                </a:solidFill>
              </a:defRPr>
            </a:lvl1pPr>
            <a:lvl2pPr lvl="1" rtl="0">
              <a:lnSpc>
                <a:spcPct val="100000"/>
              </a:lnSpc>
              <a:spcBef>
                <a:spcPts val="1600"/>
              </a:spcBef>
              <a:spcAft>
                <a:spcPts val="0"/>
              </a:spcAft>
              <a:buNone/>
              <a:defRPr sz="1200"/>
            </a:lvl2pPr>
            <a:lvl3pPr lvl="2" rtl="0">
              <a:lnSpc>
                <a:spcPct val="100000"/>
              </a:lnSpc>
              <a:spcBef>
                <a:spcPts val="1600"/>
              </a:spcBef>
              <a:spcAft>
                <a:spcPts val="0"/>
              </a:spcAft>
              <a:buNone/>
              <a:defRPr sz="1200"/>
            </a:lvl3pPr>
            <a:lvl4pPr lvl="3" rtl="0">
              <a:lnSpc>
                <a:spcPct val="100000"/>
              </a:lnSpc>
              <a:spcBef>
                <a:spcPts val="1600"/>
              </a:spcBef>
              <a:spcAft>
                <a:spcPts val="0"/>
              </a:spcAft>
              <a:buNone/>
              <a:defRPr sz="1200"/>
            </a:lvl4pPr>
            <a:lvl5pPr lvl="4" rtl="0">
              <a:lnSpc>
                <a:spcPct val="100000"/>
              </a:lnSpc>
              <a:spcBef>
                <a:spcPts val="1600"/>
              </a:spcBef>
              <a:spcAft>
                <a:spcPts val="0"/>
              </a:spcAft>
              <a:buNone/>
              <a:defRPr sz="1200"/>
            </a:lvl5pPr>
            <a:lvl6pPr lvl="5" rtl="0">
              <a:lnSpc>
                <a:spcPct val="100000"/>
              </a:lnSpc>
              <a:spcBef>
                <a:spcPts val="1600"/>
              </a:spcBef>
              <a:spcAft>
                <a:spcPts val="0"/>
              </a:spcAft>
              <a:buNone/>
              <a:defRPr sz="1200"/>
            </a:lvl6pPr>
            <a:lvl7pPr lvl="6" rtl="0">
              <a:lnSpc>
                <a:spcPct val="100000"/>
              </a:lnSpc>
              <a:spcBef>
                <a:spcPts val="1600"/>
              </a:spcBef>
              <a:spcAft>
                <a:spcPts val="0"/>
              </a:spcAft>
              <a:buNone/>
              <a:defRPr sz="1200"/>
            </a:lvl7pPr>
            <a:lvl8pPr lvl="7" rtl="0">
              <a:lnSpc>
                <a:spcPct val="100000"/>
              </a:lnSpc>
              <a:spcBef>
                <a:spcPts val="1600"/>
              </a:spcBef>
              <a:spcAft>
                <a:spcPts val="0"/>
              </a:spcAft>
              <a:buNone/>
              <a:defRPr sz="1200"/>
            </a:lvl8pPr>
            <a:lvl9pPr lvl="8" rtl="0">
              <a:lnSpc>
                <a:spcPct val="100000"/>
              </a:lnSpc>
              <a:spcBef>
                <a:spcPts val="1600"/>
              </a:spcBef>
              <a:spcAft>
                <a:spcPts val="1600"/>
              </a:spcAft>
              <a:buNone/>
              <a:defRPr sz="1200"/>
            </a:lvl9pPr>
          </a:lstStyle>
          <a:p>
            <a:endParaRPr/>
          </a:p>
        </p:txBody>
      </p:sp>
      <p:sp>
        <p:nvSpPr>
          <p:cNvPr id="285" name="Google Shape;285;p20"/>
          <p:cNvSpPr txBox="1">
            <a:spLocks noGrp="1"/>
          </p:cNvSpPr>
          <p:nvPr>
            <p:ph type="subTitle" idx="5"/>
          </p:nvPr>
        </p:nvSpPr>
        <p:spPr>
          <a:xfrm>
            <a:off x="2609675" y="278732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286" name="Google Shape;286;p20"/>
          <p:cNvSpPr txBox="1">
            <a:spLocks noGrp="1"/>
          </p:cNvSpPr>
          <p:nvPr>
            <p:ph type="subTitle" idx="6"/>
          </p:nvPr>
        </p:nvSpPr>
        <p:spPr>
          <a:xfrm>
            <a:off x="908600" y="167272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287" name="Google Shape;287;p20"/>
          <p:cNvSpPr txBox="1">
            <a:spLocks noGrp="1"/>
          </p:cNvSpPr>
          <p:nvPr>
            <p:ph type="subTitle" idx="7"/>
          </p:nvPr>
        </p:nvSpPr>
        <p:spPr>
          <a:xfrm>
            <a:off x="6336625" y="278732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288" name="Google Shape;288;p20"/>
          <p:cNvSpPr txBox="1">
            <a:spLocks noGrp="1"/>
          </p:cNvSpPr>
          <p:nvPr>
            <p:ph type="subTitle" idx="8"/>
          </p:nvPr>
        </p:nvSpPr>
        <p:spPr>
          <a:xfrm>
            <a:off x="4585250" y="167272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289" name="Google Shape;289;p20"/>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4"/>
        <p:cNvGrpSpPr/>
        <p:nvPr/>
      </p:nvGrpSpPr>
      <p:grpSpPr>
        <a:xfrm>
          <a:off x="0" y="0"/>
          <a:ext cx="0" cy="0"/>
          <a:chOff x="0" y="0"/>
          <a:chExt cx="0" cy="0"/>
        </a:xfrm>
      </p:grpSpPr>
      <p:grpSp>
        <p:nvGrpSpPr>
          <p:cNvPr id="25" name="Google Shape;25;p3"/>
          <p:cNvGrpSpPr/>
          <p:nvPr/>
        </p:nvGrpSpPr>
        <p:grpSpPr>
          <a:xfrm>
            <a:off x="-15225" y="127050"/>
            <a:ext cx="9772350" cy="5557200"/>
            <a:chOff x="-832225" y="-160200"/>
            <a:chExt cx="9772350" cy="5557200"/>
          </a:xfrm>
        </p:grpSpPr>
        <p:sp>
          <p:nvSpPr>
            <p:cNvPr id="26" name="Google Shape;26;p3"/>
            <p:cNvSpPr/>
            <p:nvPr/>
          </p:nvSpPr>
          <p:spPr>
            <a:xfrm>
              <a:off x="5267600" y="-160200"/>
              <a:ext cx="3672525" cy="5218400"/>
            </a:xfrm>
            <a:custGeom>
              <a:avLst/>
              <a:gdLst/>
              <a:ahLst/>
              <a:cxnLst/>
              <a:rect l="l" t="t" r="r" b="b"/>
              <a:pathLst>
                <a:path w="146901" h="208736" extrusionOk="0">
                  <a:moveTo>
                    <a:pt x="9768" y="0"/>
                  </a:moveTo>
                  <a:cubicBezTo>
                    <a:pt x="8664" y="0"/>
                    <a:pt x="7575" y="148"/>
                    <a:pt x="6526" y="520"/>
                  </a:cubicBezTo>
                  <a:cubicBezTo>
                    <a:pt x="2525" y="1937"/>
                    <a:pt x="227" y="6402"/>
                    <a:pt x="120" y="10640"/>
                  </a:cubicBezTo>
                  <a:cubicBezTo>
                    <a:pt x="1" y="14891"/>
                    <a:pt x="1644" y="18975"/>
                    <a:pt x="3430" y="22832"/>
                  </a:cubicBezTo>
                  <a:cubicBezTo>
                    <a:pt x="13098" y="43811"/>
                    <a:pt x="27588" y="62444"/>
                    <a:pt x="35613" y="84102"/>
                  </a:cubicBezTo>
                  <a:cubicBezTo>
                    <a:pt x="42090" y="101592"/>
                    <a:pt x="44102" y="120356"/>
                    <a:pt x="48602" y="138454"/>
                  </a:cubicBezTo>
                  <a:cubicBezTo>
                    <a:pt x="53055" y="156396"/>
                    <a:pt x="59997" y="173720"/>
                    <a:pt x="69152" y="189770"/>
                  </a:cubicBezTo>
                  <a:cubicBezTo>
                    <a:pt x="72510" y="195651"/>
                    <a:pt x="76534" y="201688"/>
                    <a:pt x="82761" y="204319"/>
                  </a:cubicBezTo>
                  <a:cubicBezTo>
                    <a:pt x="84375" y="204997"/>
                    <a:pt x="85890" y="205292"/>
                    <a:pt x="87327" y="205292"/>
                  </a:cubicBezTo>
                  <a:cubicBezTo>
                    <a:pt x="93006" y="205292"/>
                    <a:pt x="97470" y="200688"/>
                    <a:pt x="102002" y="196925"/>
                  </a:cubicBezTo>
                  <a:cubicBezTo>
                    <a:pt x="103822" y="203917"/>
                    <a:pt x="107390" y="208736"/>
                    <a:pt x="113265" y="208736"/>
                  </a:cubicBezTo>
                  <a:cubicBezTo>
                    <a:pt x="114694" y="208736"/>
                    <a:pt x="116259" y="208451"/>
                    <a:pt x="117968" y="207843"/>
                  </a:cubicBezTo>
                  <a:cubicBezTo>
                    <a:pt x="122481" y="206236"/>
                    <a:pt x="127684" y="205379"/>
                    <a:pt x="131613" y="202569"/>
                  </a:cubicBezTo>
                  <a:cubicBezTo>
                    <a:pt x="135935" y="199473"/>
                    <a:pt x="138102" y="194437"/>
                    <a:pt x="140078" y="189698"/>
                  </a:cubicBezTo>
                  <a:cubicBezTo>
                    <a:pt x="143459" y="181602"/>
                    <a:pt x="146900" y="173172"/>
                    <a:pt x="146436" y="164421"/>
                  </a:cubicBezTo>
                  <a:cubicBezTo>
                    <a:pt x="145424" y="144883"/>
                    <a:pt x="125648" y="130215"/>
                    <a:pt x="124505" y="110688"/>
                  </a:cubicBezTo>
                  <a:cubicBezTo>
                    <a:pt x="123933" y="100949"/>
                    <a:pt x="128184" y="91281"/>
                    <a:pt x="126922" y="81602"/>
                  </a:cubicBezTo>
                  <a:cubicBezTo>
                    <a:pt x="125981" y="74446"/>
                    <a:pt x="122100" y="68005"/>
                    <a:pt x="117766" y="62230"/>
                  </a:cubicBezTo>
                  <a:cubicBezTo>
                    <a:pt x="106669" y="47466"/>
                    <a:pt x="91155" y="35084"/>
                    <a:pt x="72962" y="31941"/>
                  </a:cubicBezTo>
                  <a:cubicBezTo>
                    <a:pt x="70534" y="31524"/>
                    <a:pt x="68045" y="31250"/>
                    <a:pt x="65783" y="30286"/>
                  </a:cubicBezTo>
                  <a:cubicBezTo>
                    <a:pt x="62830" y="29012"/>
                    <a:pt x="60508" y="26654"/>
                    <a:pt x="58163" y="24452"/>
                  </a:cubicBezTo>
                  <a:cubicBezTo>
                    <a:pt x="46126" y="13176"/>
                    <a:pt x="31219" y="4985"/>
                    <a:pt x="15253" y="865"/>
                  </a:cubicBezTo>
                  <a:cubicBezTo>
                    <a:pt x="13464" y="405"/>
                    <a:pt x="11596" y="0"/>
                    <a:pt x="976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832225" y="257900"/>
              <a:ext cx="4468400" cy="3013800"/>
            </a:xfrm>
            <a:custGeom>
              <a:avLst/>
              <a:gdLst/>
              <a:ahLst/>
              <a:cxnLst/>
              <a:rect l="l" t="t" r="r" b="b"/>
              <a:pathLst>
                <a:path w="178736" h="120552" extrusionOk="0">
                  <a:moveTo>
                    <a:pt x="98988" y="0"/>
                  </a:moveTo>
                  <a:lnTo>
                    <a:pt x="98988" y="0"/>
                  </a:lnTo>
                  <a:cubicBezTo>
                    <a:pt x="88975" y="1679"/>
                    <a:pt x="79045" y="4180"/>
                    <a:pt x="69817" y="8406"/>
                  </a:cubicBezTo>
                  <a:cubicBezTo>
                    <a:pt x="64662" y="10764"/>
                    <a:pt x="59733" y="13669"/>
                    <a:pt x="55268" y="17169"/>
                  </a:cubicBezTo>
                  <a:cubicBezTo>
                    <a:pt x="51732" y="19955"/>
                    <a:pt x="45945" y="24111"/>
                    <a:pt x="43862" y="28123"/>
                  </a:cubicBezTo>
                  <a:lnTo>
                    <a:pt x="44409" y="28468"/>
                  </a:lnTo>
                  <a:cubicBezTo>
                    <a:pt x="41885" y="28218"/>
                    <a:pt x="39361" y="28028"/>
                    <a:pt x="36825" y="27909"/>
                  </a:cubicBezTo>
                  <a:cubicBezTo>
                    <a:pt x="34159" y="27774"/>
                    <a:pt x="31494" y="27706"/>
                    <a:pt x="28831" y="27706"/>
                  </a:cubicBezTo>
                  <a:cubicBezTo>
                    <a:pt x="20683" y="27706"/>
                    <a:pt x="12555" y="28340"/>
                    <a:pt x="4488" y="29623"/>
                  </a:cubicBezTo>
                  <a:cubicBezTo>
                    <a:pt x="3166" y="29826"/>
                    <a:pt x="1857" y="30064"/>
                    <a:pt x="547" y="30349"/>
                  </a:cubicBezTo>
                  <a:cubicBezTo>
                    <a:pt x="1" y="30463"/>
                    <a:pt x="20" y="31284"/>
                    <a:pt x="552" y="31284"/>
                  </a:cubicBezTo>
                  <a:cubicBezTo>
                    <a:pt x="577" y="31284"/>
                    <a:pt x="603" y="31282"/>
                    <a:pt x="630" y="31278"/>
                  </a:cubicBezTo>
                  <a:cubicBezTo>
                    <a:pt x="5000" y="30695"/>
                    <a:pt x="9357" y="30135"/>
                    <a:pt x="13739" y="29742"/>
                  </a:cubicBezTo>
                  <a:cubicBezTo>
                    <a:pt x="15977" y="43041"/>
                    <a:pt x="21907" y="55722"/>
                    <a:pt x="30729" y="65949"/>
                  </a:cubicBezTo>
                  <a:cubicBezTo>
                    <a:pt x="35527" y="71497"/>
                    <a:pt x="41135" y="76331"/>
                    <a:pt x="45802" y="81987"/>
                  </a:cubicBezTo>
                  <a:cubicBezTo>
                    <a:pt x="43945" y="76296"/>
                    <a:pt x="43874" y="70200"/>
                    <a:pt x="42731" y="64318"/>
                  </a:cubicBezTo>
                  <a:cubicBezTo>
                    <a:pt x="39849" y="49435"/>
                    <a:pt x="29586" y="36172"/>
                    <a:pt x="15954" y="29552"/>
                  </a:cubicBezTo>
                  <a:cubicBezTo>
                    <a:pt x="16144" y="29540"/>
                    <a:pt x="16346" y="29528"/>
                    <a:pt x="16537" y="29504"/>
                  </a:cubicBezTo>
                  <a:cubicBezTo>
                    <a:pt x="20556" y="29219"/>
                    <a:pt x="24583" y="29074"/>
                    <a:pt x="28606" y="29074"/>
                  </a:cubicBezTo>
                  <a:cubicBezTo>
                    <a:pt x="29957" y="29074"/>
                    <a:pt x="31308" y="29090"/>
                    <a:pt x="32658" y="29123"/>
                  </a:cubicBezTo>
                  <a:cubicBezTo>
                    <a:pt x="35861" y="29206"/>
                    <a:pt x="39052" y="29385"/>
                    <a:pt x="42243" y="29647"/>
                  </a:cubicBezTo>
                  <a:cubicBezTo>
                    <a:pt x="42219" y="29814"/>
                    <a:pt x="42207" y="29980"/>
                    <a:pt x="42195" y="30135"/>
                  </a:cubicBezTo>
                  <a:cubicBezTo>
                    <a:pt x="41992" y="33088"/>
                    <a:pt x="43243" y="36029"/>
                    <a:pt x="44564" y="38720"/>
                  </a:cubicBezTo>
                  <a:cubicBezTo>
                    <a:pt x="53220" y="56365"/>
                    <a:pt x="66424" y="71747"/>
                    <a:pt x="82557" y="82951"/>
                  </a:cubicBezTo>
                  <a:cubicBezTo>
                    <a:pt x="83470" y="83592"/>
                    <a:pt x="84502" y="84244"/>
                    <a:pt x="85599" y="84244"/>
                  </a:cubicBezTo>
                  <a:cubicBezTo>
                    <a:pt x="85703" y="84244"/>
                    <a:pt x="85809" y="84238"/>
                    <a:pt x="85915" y="84225"/>
                  </a:cubicBezTo>
                  <a:cubicBezTo>
                    <a:pt x="80557" y="67580"/>
                    <a:pt x="71365" y="52185"/>
                    <a:pt x="59257" y="39565"/>
                  </a:cubicBezTo>
                  <a:cubicBezTo>
                    <a:pt x="55851" y="36017"/>
                    <a:pt x="52101" y="32612"/>
                    <a:pt x="47755" y="30409"/>
                  </a:cubicBezTo>
                  <a:cubicBezTo>
                    <a:pt x="48017" y="30373"/>
                    <a:pt x="48279" y="30338"/>
                    <a:pt x="48541" y="30302"/>
                  </a:cubicBezTo>
                  <a:cubicBezTo>
                    <a:pt x="53923" y="30969"/>
                    <a:pt x="59268" y="31897"/>
                    <a:pt x="64555" y="33088"/>
                  </a:cubicBezTo>
                  <a:cubicBezTo>
                    <a:pt x="70198" y="34362"/>
                    <a:pt x="75782" y="35945"/>
                    <a:pt x="81247" y="37827"/>
                  </a:cubicBezTo>
                  <a:cubicBezTo>
                    <a:pt x="82783" y="49495"/>
                    <a:pt x="86700" y="61627"/>
                    <a:pt x="93844" y="70866"/>
                  </a:cubicBezTo>
                  <a:cubicBezTo>
                    <a:pt x="100131" y="79022"/>
                    <a:pt x="108346" y="85785"/>
                    <a:pt x="113132" y="94905"/>
                  </a:cubicBezTo>
                  <a:cubicBezTo>
                    <a:pt x="116478" y="85821"/>
                    <a:pt x="118466" y="75534"/>
                    <a:pt x="114787" y="66568"/>
                  </a:cubicBezTo>
                  <a:cubicBezTo>
                    <a:pt x="111966" y="59674"/>
                    <a:pt x="106167" y="54483"/>
                    <a:pt x="100297" y="49888"/>
                  </a:cubicBezTo>
                  <a:cubicBezTo>
                    <a:pt x="95761" y="46328"/>
                    <a:pt x="91070" y="42982"/>
                    <a:pt x="86343" y="39684"/>
                  </a:cubicBezTo>
                  <a:lnTo>
                    <a:pt x="86343" y="39684"/>
                  </a:lnTo>
                  <a:cubicBezTo>
                    <a:pt x="89213" y="40791"/>
                    <a:pt x="92046" y="41982"/>
                    <a:pt x="94844" y="43256"/>
                  </a:cubicBezTo>
                  <a:cubicBezTo>
                    <a:pt x="104584" y="47697"/>
                    <a:pt x="113847" y="53162"/>
                    <a:pt x="122372" y="59627"/>
                  </a:cubicBezTo>
                  <a:cubicBezTo>
                    <a:pt x="124062" y="60925"/>
                    <a:pt x="125741" y="62246"/>
                    <a:pt x="127384" y="63627"/>
                  </a:cubicBezTo>
                  <a:cubicBezTo>
                    <a:pt x="124896" y="66902"/>
                    <a:pt x="123681" y="70997"/>
                    <a:pt x="123288" y="75093"/>
                  </a:cubicBezTo>
                  <a:cubicBezTo>
                    <a:pt x="122467" y="83713"/>
                    <a:pt x="125086" y="92393"/>
                    <a:pt x="129289" y="99965"/>
                  </a:cubicBezTo>
                  <a:cubicBezTo>
                    <a:pt x="133492" y="107538"/>
                    <a:pt x="139219" y="114145"/>
                    <a:pt x="145053" y="120551"/>
                  </a:cubicBezTo>
                  <a:cubicBezTo>
                    <a:pt x="143958" y="102334"/>
                    <a:pt x="142112" y="83237"/>
                    <a:pt x="132289" y="67973"/>
                  </a:cubicBezTo>
                  <a:lnTo>
                    <a:pt x="132289" y="67973"/>
                  </a:lnTo>
                  <a:cubicBezTo>
                    <a:pt x="138755" y="74045"/>
                    <a:pt x="144493" y="80915"/>
                    <a:pt x="148756" y="88702"/>
                  </a:cubicBezTo>
                  <a:cubicBezTo>
                    <a:pt x="149565" y="90178"/>
                    <a:pt x="150316" y="91702"/>
                    <a:pt x="151018" y="93238"/>
                  </a:cubicBezTo>
                  <a:cubicBezTo>
                    <a:pt x="151088" y="93390"/>
                    <a:pt x="151221" y="93455"/>
                    <a:pt x="151353" y="93455"/>
                  </a:cubicBezTo>
                  <a:cubicBezTo>
                    <a:pt x="151581" y="93455"/>
                    <a:pt x="151806" y="93260"/>
                    <a:pt x="151685" y="92988"/>
                  </a:cubicBezTo>
                  <a:cubicBezTo>
                    <a:pt x="146279" y="80820"/>
                    <a:pt x="137397" y="70569"/>
                    <a:pt x="127229" y="62091"/>
                  </a:cubicBezTo>
                  <a:cubicBezTo>
                    <a:pt x="124705" y="59984"/>
                    <a:pt x="122086" y="57972"/>
                    <a:pt x="119407" y="56055"/>
                  </a:cubicBezTo>
                  <a:lnTo>
                    <a:pt x="119407" y="56055"/>
                  </a:lnTo>
                  <a:cubicBezTo>
                    <a:pt x="129480" y="61198"/>
                    <a:pt x="138647" y="66902"/>
                    <a:pt x="148125" y="73390"/>
                  </a:cubicBezTo>
                  <a:cubicBezTo>
                    <a:pt x="157483" y="79796"/>
                    <a:pt x="167532" y="85821"/>
                    <a:pt x="178736" y="87583"/>
                  </a:cubicBezTo>
                  <a:cubicBezTo>
                    <a:pt x="174521" y="80856"/>
                    <a:pt x="170235" y="74033"/>
                    <a:pt x="164317" y="68759"/>
                  </a:cubicBezTo>
                  <a:cubicBezTo>
                    <a:pt x="157828" y="62973"/>
                    <a:pt x="149649" y="59317"/>
                    <a:pt x="141207" y="57234"/>
                  </a:cubicBezTo>
                  <a:cubicBezTo>
                    <a:pt x="133325" y="55293"/>
                    <a:pt x="125193" y="54662"/>
                    <a:pt x="117073" y="54412"/>
                  </a:cubicBezTo>
                  <a:cubicBezTo>
                    <a:pt x="111382" y="50519"/>
                    <a:pt x="105405" y="47030"/>
                    <a:pt x="99238" y="43970"/>
                  </a:cubicBezTo>
                  <a:cubicBezTo>
                    <a:pt x="94582" y="41660"/>
                    <a:pt x="89796" y="39601"/>
                    <a:pt x="84926" y="37791"/>
                  </a:cubicBezTo>
                  <a:lnTo>
                    <a:pt x="84926" y="37791"/>
                  </a:lnTo>
                  <a:cubicBezTo>
                    <a:pt x="93237" y="40398"/>
                    <a:pt x="108513" y="45816"/>
                    <a:pt x="112156" y="46018"/>
                  </a:cubicBezTo>
                  <a:cubicBezTo>
                    <a:pt x="122693" y="46590"/>
                    <a:pt x="133254" y="46042"/>
                    <a:pt x="143779" y="46637"/>
                  </a:cubicBezTo>
                  <a:cubicBezTo>
                    <a:pt x="144327" y="46661"/>
                    <a:pt x="144898" y="46721"/>
                    <a:pt x="145446" y="46828"/>
                  </a:cubicBezTo>
                  <a:cubicBezTo>
                    <a:pt x="146303" y="47375"/>
                    <a:pt x="146744" y="47161"/>
                    <a:pt x="147589" y="47733"/>
                  </a:cubicBezTo>
                  <a:cubicBezTo>
                    <a:pt x="146398" y="46244"/>
                    <a:pt x="143184" y="43708"/>
                    <a:pt x="142076" y="43470"/>
                  </a:cubicBezTo>
                  <a:cubicBezTo>
                    <a:pt x="130027" y="35779"/>
                    <a:pt x="119562" y="34231"/>
                    <a:pt x="105346" y="32647"/>
                  </a:cubicBezTo>
                  <a:cubicBezTo>
                    <a:pt x="102938" y="32376"/>
                    <a:pt x="100483" y="32210"/>
                    <a:pt x="98035" y="32210"/>
                  </a:cubicBezTo>
                  <a:cubicBezTo>
                    <a:pt x="92094" y="32210"/>
                    <a:pt x="86190" y="33191"/>
                    <a:pt x="81081" y="36041"/>
                  </a:cubicBezTo>
                  <a:cubicBezTo>
                    <a:pt x="81057" y="36029"/>
                    <a:pt x="81045" y="36017"/>
                    <a:pt x="81033" y="36005"/>
                  </a:cubicBezTo>
                  <a:cubicBezTo>
                    <a:pt x="81033" y="36029"/>
                    <a:pt x="81033" y="36041"/>
                    <a:pt x="81033" y="36064"/>
                  </a:cubicBezTo>
                  <a:cubicBezTo>
                    <a:pt x="80914" y="36136"/>
                    <a:pt x="80795" y="36195"/>
                    <a:pt x="80676" y="36267"/>
                  </a:cubicBezTo>
                  <a:cubicBezTo>
                    <a:pt x="76783" y="34945"/>
                    <a:pt x="72842" y="33778"/>
                    <a:pt x="68865" y="32755"/>
                  </a:cubicBezTo>
                  <a:cubicBezTo>
                    <a:pt x="63650" y="31421"/>
                    <a:pt x="58375" y="30349"/>
                    <a:pt x="53065" y="29540"/>
                  </a:cubicBezTo>
                  <a:cubicBezTo>
                    <a:pt x="71318" y="25861"/>
                    <a:pt x="88165" y="15181"/>
                    <a:pt x="9898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1193300" y="1157725"/>
              <a:ext cx="325" cy="300"/>
            </a:xfrm>
            <a:custGeom>
              <a:avLst/>
              <a:gdLst/>
              <a:ahLst/>
              <a:cxnLst/>
              <a:rect l="l" t="t" r="r" b="b"/>
              <a:pathLst>
                <a:path w="13" h="12" extrusionOk="0">
                  <a:moveTo>
                    <a:pt x="0" y="0"/>
                  </a:moveTo>
                  <a:cubicBezTo>
                    <a:pt x="0" y="12"/>
                    <a:pt x="12" y="12"/>
                    <a:pt x="12" y="12"/>
                  </a:cubicBezTo>
                  <a:cubicBezTo>
                    <a:pt x="12" y="12"/>
                    <a:pt x="12" y="0"/>
                    <a:pt x="12"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3943625" y="2979950"/>
              <a:ext cx="2945450" cy="2417050"/>
            </a:xfrm>
            <a:custGeom>
              <a:avLst/>
              <a:gdLst/>
              <a:ahLst/>
              <a:cxnLst/>
              <a:rect l="l" t="t" r="r" b="b"/>
              <a:pathLst>
                <a:path w="117818" h="96682" extrusionOk="0">
                  <a:moveTo>
                    <a:pt x="30826" y="1"/>
                  </a:moveTo>
                  <a:cubicBezTo>
                    <a:pt x="28016" y="13348"/>
                    <a:pt x="25564" y="27504"/>
                    <a:pt x="29636" y="40458"/>
                  </a:cubicBezTo>
                  <a:cubicBezTo>
                    <a:pt x="26171" y="34791"/>
                    <a:pt x="23397" y="28707"/>
                    <a:pt x="21849" y="22242"/>
                  </a:cubicBezTo>
                  <a:cubicBezTo>
                    <a:pt x="21563" y="21015"/>
                    <a:pt x="21313" y="19777"/>
                    <a:pt x="21123" y="18527"/>
                  </a:cubicBezTo>
                  <a:cubicBezTo>
                    <a:pt x="21095" y="18365"/>
                    <a:pt x="20962" y="18289"/>
                    <a:pt x="20835" y="18289"/>
                  </a:cubicBezTo>
                  <a:cubicBezTo>
                    <a:pt x="20691" y="18289"/>
                    <a:pt x="20555" y="18386"/>
                    <a:pt x="20587" y="18563"/>
                  </a:cubicBezTo>
                  <a:cubicBezTo>
                    <a:pt x="22087" y="28421"/>
                    <a:pt x="26457" y="37577"/>
                    <a:pt x="32124" y="45697"/>
                  </a:cubicBezTo>
                  <a:cubicBezTo>
                    <a:pt x="33529" y="47709"/>
                    <a:pt x="35017" y="49686"/>
                    <a:pt x="36565" y="51602"/>
                  </a:cubicBezTo>
                  <a:cubicBezTo>
                    <a:pt x="30326" y="45899"/>
                    <a:pt x="24837" y="39970"/>
                    <a:pt x="19277" y="33410"/>
                  </a:cubicBezTo>
                  <a:cubicBezTo>
                    <a:pt x="13788" y="26945"/>
                    <a:pt x="7740" y="20611"/>
                    <a:pt x="1" y="17122"/>
                  </a:cubicBezTo>
                  <a:lnTo>
                    <a:pt x="1" y="17122"/>
                  </a:lnTo>
                  <a:cubicBezTo>
                    <a:pt x="1715" y="22801"/>
                    <a:pt x="3454" y="28576"/>
                    <a:pt x="6680" y="33553"/>
                  </a:cubicBezTo>
                  <a:cubicBezTo>
                    <a:pt x="10216" y="39018"/>
                    <a:pt x="15396" y="43268"/>
                    <a:pt x="21075" y="46435"/>
                  </a:cubicBezTo>
                  <a:cubicBezTo>
                    <a:pt x="26373" y="49400"/>
                    <a:pt x="32124" y="51460"/>
                    <a:pt x="37934" y="53246"/>
                  </a:cubicBezTo>
                  <a:cubicBezTo>
                    <a:pt x="41268" y="57187"/>
                    <a:pt x="44887" y="60877"/>
                    <a:pt x="48733" y="64306"/>
                  </a:cubicBezTo>
                  <a:cubicBezTo>
                    <a:pt x="51638" y="66890"/>
                    <a:pt x="54686" y="69319"/>
                    <a:pt x="57841" y="71593"/>
                  </a:cubicBezTo>
                  <a:cubicBezTo>
                    <a:pt x="52365" y="68069"/>
                    <a:pt x="42411" y="61139"/>
                    <a:pt x="39815" y="60282"/>
                  </a:cubicBezTo>
                  <a:cubicBezTo>
                    <a:pt x="32338" y="57782"/>
                    <a:pt x="24599" y="56091"/>
                    <a:pt x="17122" y="53579"/>
                  </a:cubicBezTo>
                  <a:cubicBezTo>
                    <a:pt x="16741" y="53448"/>
                    <a:pt x="16336" y="53305"/>
                    <a:pt x="15967" y="53115"/>
                  </a:cubicBezTo>
                  <a:cubicBezTo>
                    <a:pt x="15455" y="52543"/>
                    <a:pt x="15098" y="52615"/>
                    <a:pt x="14598" y="52031"/>
                  </a:cubicBezTo>
                  <a:lnTo>
                    <a:pt x="14598" y="52031"/>
                  </a:lnTo>
                  <a:cubicBezTo>
                    <a:pt x="15158" y="53341"/>
                    <a:pt x="16979" y="55817"/>
                    <a:pt x="17729" y="56198"/>
                  </a:cubicBezTo>
                  <a:cubicBezTo>
                    <a:pt x="24909" y="64128"/>
                    <a:pt x="32148" y="67319"/>
                    <a:pt x="42090" y="71272"/>
                  </a:cubicBezTo>
                  <a:cubicBezTo>
                    <a:pt x="46283" y="72940"/>
                    <a:pt x="50808" y="74201"/>
                    <a:pt x="55270" y="74201"/>
                  </a:cubicBezTo>
                  <a:cubicBezTo>
                    <a:pt x="56953" y="74201"/>
                    <a:pt x="58627" y="74021"/>
                    <a:pt x="60270" y="73617"/>
                  </a:cubicBezTo>
                  <a:cubicBezTo>
                    <a:pt x="60282" y="73629"/>
                    <a:pt x="60282" y="73641"/>
                    <a:pt x="60294" y="73653"/>
                  </a:cubicBezTo>
                  <a:cubicBezTo>
                    <a:pt x="60294" y="73641"/>
                    <a:pt x="60306" y="73629"/>
                    <a:pt x="60306" y="73605"/>
                  </a:cubicBezTo>
                  <a:cubicBezTo>
                    <a:pt x="60401" y="73581"/>
                    <a:pt x="60508" y="73558"/>
                    <a:pt x="60604" y="73534"/>
                  </a:cubicBezTo>
                  <a:cubicBezTo>
                    <a:pt x="63152" y="75260"/>
                    <a:pt x="65759" y="76879"/>
                    <a:pt x="68426" y="78403"/>
                  </a:cubicBezTo>
                  <a:cubicBezTo>
                    <a:pt x="71927" y="80392"/>
                    <a:pt x="75522" y="82213"/>
                    <a:pt x="79201" y="83845"/>
                  </a:cubicBezTo>
                  <a:cubicBezTo>
                    <a:pt x="77949" y="83759"/>
                    <a:pt x="76693" y="83716"/>
                    <a:pt x="75437" y="83716"/>
                  </a:cubicBezTo>
                  <a:cubicBezTo>
                    <a:pt x="62761" y="83716"/>
                    <a:pt x="50058" y="88057"/>
                    <a:pt x="40232" y="96084"/>
                  </a:cubicBezTo>
                  <a:cubicBezTo>
                    <a:pt x="43881" y="96453"/>
                    <a:pt x="47555" y="96682"/>
                    <a:pt x="51224" y="96682"/>
                  </a:cubicBezTo>
                  <a:cubicBezTo>
                    <a:pt x="55144" y="96682"/>
                    <a:pt x="59057" y="96420"/>
                    <a:pt x="62925" y="95786"/>
                  </a:cubicBezTo>
                  <a:cubicBezTo>
                    <a:pt x="67116" y="95096"/>
                    <a:pt x="71248" y="93977"/>
                    <a:pt x="75153" y="92334"/>
                  </a:cubicBezTo>
                  <a:cubicBezTo>
                    <a:pt x="78261" y="91024"/>
                    <a:pt x="83261" y="89167"/>
                    <a:pt x="85559" y="86678"/>
                  </a:cubicBezTo>
                  <a:lnTo>
                    <a:pt x="85226" y="86333"/>
                  </a:lnTo>
                  <a:lnTo>
                    <a:pt x="85226" y="86333"/>
                  </a:lnTo>
                  <a:cubicBezTo>
                    <a:pt x="87000" y="87012"/>
                    <a:pt x="88786" y="87643"/>
                    <a:pt x="90584" y="88238"/>
                  </a:cubicBezTo>
                  <a:cubicBezTo>
                    <a:pt x="98299" y="90762"/>
                    <a:pt x="106193" y="92500"/>
                    <a:pt x="114253" y="93393"/>
                  </a:cubicBezTo>
                  <a:cubicBezTo>
                    <a:pt x="115253" y="93501"/>
                    <a:pt x="116242" y="93596"/>
                    <a:pt x="117242" y="93643"/>
                  </a:cubicBezTo>
                  <a:cubicBezTo>
                    <a:pt x="117250" y="93644"/>
                    <a:pt x="117257" y="93644"/>
                    <a:pt x="117265" y="93644"/>
                  </a:cubicBezTo>
                  <a:cubicBezTo>
                    <a:pt x="117687" y="93644"/>
                    <a:pt x="117817" y="93011"/>
                    <a:pt x="117373" y="92953"/>
                  </a:cubicBezTo>
                  <a:cubicBezTo>
                    <a:pt x="114099" y="92512"/>
                    <a:pt x="110848" y="92060"/>
                    <a:pt x="107610" y="91476"/>
                  </a:cubicBezTo>
                  <a:cubicBezTo>
                    <a:pt x="108622" y="81428"/>
                    <a:pt x="106848" y="71105"/>
                    <a:pt x="102514" y="61997"/>
                  </a:cubicBezTo>
                  <a:cubicBezTo>
                    <a:pt x="100144" y="57032"/>
                    <a:pt x="97061" y="52448"/>
                    <a:pt x="94798" y="47435"/>
                  </a:cubicBezTo>
                  <a:lnTo>
                    <a:pt x="94798" y="47435"/>
                  </a:lnTo>
                  <a:cubicBezTo>
                    <a:pt x="95025" y="51912"/>
                    <a:pt x="93858" y="56329"/>
                    <a:pt x="93525" y="60794"/>
                  </a:cubicBezTo>
                  <a:cubicBezTo>
                    <a:pt x="92667" y="72105"/>
                    <a:pt x="97442" y="83702"/>
                    <a:pt x="105978" y="91167"/>
                  </a:cubicBezTo>
                  <a:cubicBezTo>
                    <a:pt x="105836" y="91143"/>
                    <a:pt x="105681" y="91119"/>
                    <a:pt x="105538" y="91084"/>
                  </a:cubicBezTo>
                  <a:cubicBezTo>
                    <a:pt x="101597" y="90298"/>
                    <a:pt x="97692" y="89333"/>
                    <a:pt x="93834" y="88178"/>
                  </a:cubicBezTo>
                  <a:cubicBezTo>
                    <a:pt x="91548" y="87488"/>
                    <a:pt x="89274" y="86726"/>
                    <a:pt x="87024" y="85904"/>
                  </a:cubicBezTo>
                  <a:cubicBezTo>
                    <a:pt x="87071" y="85785"/>
                    <a:pt x="87119" y="85678"/>
                    <a:pt x="87155" y="85559"/>
                  </a:cubicBezTo>
                  <a:cubicBezTo>
                    <a:pt x="87881" y="83464"/>
                    <a:pt x="87559" y="81106"/>
                    <a:pt x="87143" y="78892"/>
                  </a:cubicBezTo>
                  <a:cubicBezTo>
                    <a:pt x="84392" y="64461"/>
                    <a:pt x="77904" y="50757"/>
                    <a:pt x="68474" y="39482"/>
                  </a:cubicBezTo>
                  <a:cubicBezTo>
                    <a:pt x="67890" y="38779"/>
                    <a:pt x="67212" y="38029"/>
                    <a:pt x="66307" y="37887"/>
                  </a:cubicBezTo>
                  <a:lnTo>
                    <a:pt x="66307" y="37887"/>
                  </a:lnTo>
                  <a:cubicBezTo>
                    <a:pt x="66878" y="50960"/>
                    <a:pt x="70462" y="63890"/>
                    <a:pt x="76713" y="75391"/>
                  </a:cubicBezTo>
                  <a:cubicBezTo>
                    <a:pt x="78463" y="78618"/>
                    <a:pt x="80499" y="81820"/>
                    <a:pt x="83202" y="84273"/>
                  </a:cubicBezTo>
                  <a:cubicBezTo>
                    <a:pt x="83011" y="84237"/>
                    <a:pt x="82809" y="84214"/>
                    <a:pt x="82606" y="84190"/>
                  </a:cubicBezTo>
                  <a:cubicBezTo>
                    <a:pt x="78856" y="82642"/>
                    <a:pt x="75189" y="80916"/>
                    <a:pt x="71605" y="79011"/>
                  </a:cubicBezTo>
                  <a:cubicBezTo>
                    <a:pt x="67783" y="76975"/>
                    <a:pt x="64068" y="74736"/>
                    <a:pt x="60497" y="72284"/>
                  </a:cubicBezTo>
                  <a:cubicBezTo>
                    <a:pt x="61699" y="63568"/>
                    <a:pt x="61270" y="54043"/>
                    <a:pt x="57949" y="45971"/>
                  </a:cubicBezTo>
                  <a:cubicBezTo>
                    <a:pt x="55020" y="38839"/>
                    <a:pt x="50436" y="32338"/>
                    <a:pt x="48781" y="24802"/>
                  </a:cubicBezTo>
                  <a:cubicBezTo>
                    <a:pt x="44566" y="30707"/>
                    <a:pt x="41101" y="37732"/>
                    <a:pt x="41982" y="44923"/>
                  </a:cubicBezTo>
                  <a:cubicBezTo>
                    <a:pt x="42661" y="50459"/>
                    <a:pt x="45816" y="55353"/>
                    <a:pt x="49138" y="59830"/>
                  </a:cubicBezTo>
                  <a:cubicBezTo>
                    <a:pt x="51710" y="63283"/>
                    <a:pt x="54436" y="66628"/>
                    <a:pt x="57187" y="69938"/>
                  </a:cubicBezTo>
                  <a:cubicBezTo>
                    <a:pt x="55341" y="68581"/>
                    <a:pt x="53531" y="67164"/>
                    <a:pt x="51769" y="65688"/>
                  </a:cubicBezTo>
                  <a:cubicBezTo>
                    <a:pt x="45614" y="60568"/>
                    <a:pt x="40018" y="54793"/>
                    <a:pt x="35148" y="48435"/>
                  </a:cubicBezTo>
                  <a:cubicBezTo>
                    <a:pt x="34172" y="47161"/>
                    <a:pt x="33231" y="45876"/>
                    <a:pt x="32314" y="44554"/>
                  </a:cubicBezTo>
                  <a:cubicBezTo>
                    <a:pt x="34755" y="42685"/>
                    <a:pt x="36446" y="39970"/>
                    <a:pt x="37529" y="37101"/>
                  </a:cubicBezTo>
                  <a:cubicBezTo>
                    <a:pt x="39839" y="31040"/>
                    <a:pt x="39661" y="24254"/>
                    <a:pt x="38125" y="17967"/>
                  </a:cubicBezTo>
                  <a:cubicBezTo>
                    <a:pt x="36589" y="11669"/>
                    <a:pt x="33755" y="5775"/>
                    <a:pt x="30826"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5450975" y="4821250"/>
              <a:ext cx="325" cy="325"/>
            </a:xfrm>
            <a:custGeom>
              <a:avLst/>
              <a:gdLst/>
              <a:ahLst/>
              <a:cxnLst/>
              <a:rect l="l" t="t" r="r" b="b"/>
              <a:pathLst>
                <a:path w="13" h="13" extrusionOk="0">
                  <a:moveTo>
                    <a:pt x="0" y="1"/>
                  </a:moveTo>
                  <a:cubicBezTo>
                    <a:pt x="0" y="1"/>
                    <a:pt x="0" y="1"/>
                    <a:pt x="0" y="13"/>
                  </a:cubicBezTo>
                  <a:lnTo>
                    <a:pt x="12" y="13"/>
                  </a:lnTo>
                  <a:cubicBezTo>
                    <a:pt x="12" y="1"/>
                    <a:pt x="12" y="1"/>
                    <a:pt x="0"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402275" y="3052375"/>
              <a:ext cx="1943550" cy="2148800"/>
            </a:xfrm>
            <a:custGeom>
              <a:avLst/>
              <a:gdLst/>
              <a:ahLst/>
              <a:cxnLst/>
              <a:rect l="l" t="t" r="r" b="b"/>
              <a:pathLst>
                <a:path w="77742" h="85952" extrusionOk="0">
                  <a:moveTo>
                    <a:pt x="43207" y="1"/>
                  </a:moveTo>
                  <a:cubicBezTo>
                    <a:pt x="21498" y="1"/>
                    <a:pt x="1" y="25989"/>
                    <a:pt x="3887" y="49587"/>
                  </a:cubicBezTo>
                  <a:cubicBezTo>
                    <a:pt x="7832" y="73589"/>
                    <a:pt x="36524" y="85952"/>
                    <a:pt x="52128" y="85952"/>
                  </a:cubicBezTo>
                  <a:cubicBezTo>
                    <a:pt x="56114" y="85952"/>
                    <a:pt x="59247" y="85145"/>
                    <a:pt x="60894" y="83519"/>
                  </a:cubicBezTo>
                  <a:cubicBezTo>
                    <a:pt x="66097" y="78376"/>
                    <a:pt x="55155" y="66267"/>
                    <a:pt x="61787" y="50182"/>
                  </a:cubicBezTo>
                  <a:cubicBezTo>
                    <a:pt x="66645" y="38383"/>
                    <a:pt x="75420" y="37883"/>
                    <a:pt x="76372" y="29501"/>
                  </a:cubicBezTo>
                  <a:cubicBezTo>
                    <a:pt x="77742" y="17297"/>
                    <a:pt x="61168" y="842"/>
                    <a:pt x="44523" y="33"/>
                  </a:cubicBezTo>
                  <a:cubicBezTo>
                    <a:pt x="44084" y="11"/>
                    <a:pt x="43646" y="1"/>
                    <a:pt x="43207"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5113425" y="1431500"/>
              <a:ext cx="250050" cy="540400"/>
            </a:xfrm>
            <a:custGeom>
              <a:avLst/>
              <a:gdLst/>
              <a:ahLst/>
              <a:cxnLst/>
              <a:rect l="l" t="t" r="r" b="b"/>
              <a:pathLst>
                <a:path w="10002" h="21616" extrusionOk="0">
                  <a:moveTo>
                    <a:pt x="1715" y="18493"/>
                  </a:moveTo>
                  <a:cubicBezTo>
                    <a:pt x="1715" y="18517"/>
                    <a:pt x="1715" y="18541"/>
                    <a:pt x="1727" y="18565"/>
                  </a:cubicBezTo>
                  <a:cubicBezTo>
                    <a:pt x="1655" y="18719"/>
                    <a:pt x="1596" y="18886"/>
                    <a:pt x="1536" y="19041"/>
                  </a:cubicBezTo>
                  <a:cubicBezTo>
                    <a:pt x="1429" y="19315"/>
                    <a:pt x="1620" y="19624"/>
                    <a:pt x="1870" y="19719"/>
                  </a:cubicBezTo>
                  <a:cubicBezTo>
                    <a:pt x="1950" y="19756"/>
                    <a:pt x="2026" y="19770"/>
                    <a:pt x="2100" y="19770"/>
                  </a:cubicBezTo>
                  <a:cubicBezTo>
                    <a:pt x="2147" y="19770"/>
                    <a:pt x="2193" y="19764"/>
                    <a:pt x="2239" y="19755"/>
                  </a:cubicBezTo>
                  <a:lnTo>
                    <a:pt x="2239" y="19755"/>
                  </a:lnTo>
                  <a:cubicBezTo>
                    <a:pt x="2215" y="19779"/>
                    <a:pt x="2203" y="19803"/>
                    <a:pt x="2179" y="19827"/>
                  </a:cubicBezTo>
                  <a:cubicBezTo>
                    <a:pt x="2046" y="20019"/>
                    <a:pt x="1590" y="20556"/>
                    <a:pt x="1350" y="20556"/>
                  </a:cubicBezTo>
                  <a:cubicBezTo>
                    <a:pt x="1248" y="20556"/>
                    <a:pt x="1185" y="20459"/>
                    <a:pt x="1203" y="20196"/>
                  </a:cubicBezTo>
                  <a:cubicBezTo>
                    <a:pt x="1239" y="19636"/>
                    <a:pt x="1513" y="19029"/>
                    <a:pt x="1715" y="18493"/>
                  </a:cubicBezTo>
                  <a:close/>
                  <a:moveTo>
                    <a:pt x="9353" y="0"/>
                  </a:moveTo>
                  <a:cubicBezTo>
                    <a:pt x="9124" y="0"/>
                    <a:pt x="8907" y="123"/>
                    <a:pt x="8871" y="396"/>
                  </a:cubicBezTo>
                  <a:cubicBezTo>
                    <a:pt x="8835" y="598"/>
                    <a:pt x="8799" y="789"/>
                    <a:pt x="8775" y="991"/>
                  </a:cubicBezTo>
                  <a:cubicBezTo>
                    <a:pt x="8743" y="985"/>
                    <a:pt x="8711" y="981"/>
                    <a:pt x="8678" y="981"/>
                  </a:cubicBezTo>
                  <a:cubicBezTo>
                    <a:pt x="8530" y="981"/>
                    <a:pt x="8390" y="1051"/>
                    <a:pt x="8371" y="1217"/>
                  </a:cubicBezTo>
                  <a:cubicBezTo>
                    <a:pt x="7442" y="7027"/>
                    <a:pt x="3465" y="11587"/>
                    <a:pt x="1203" y="16862"/>
                  </a:cubicBezTo>
                  <a:cubicBezTo>
                    <a:pt x="917" y="17505"/>
                    <a:pt x="667" y="18160"/>
                    <a:pt x="441" y="18826"/>
                  </a:cubicBezTo>
                  <a:cubicBezTo>
                    <a:pt x="239" y="19434"/>
                    <a:pt x="0" y="20124"/>
                    <a:pt x="191" y="20767"/>
                  </a:cubicBezTo>
                  <a:cubicBezTo>
                    <a:pt x="345" y="21280"/>
                    <a:pt x="807" y="21616"/>
                    <a:pt x="1320" y="21616"/>
                  </a:cubicBezTo>
                  <a:cubicBezTo>
                    <a:pt x="1403" y="21616"/>
                    <a:pt x="1488" y="21607"/>
                    <a:pt x="1572" y="21589"/>
                  </a:cubicBezTo>
                  <a:cubicBezTo>
                    <a:pt x="2227" y="21446"/>
                    <a:pt x="2679" y="20862"/>
                    <a:pt x="3048" y="20339"/>
                  </a:cubicBezTo>
                  <a:cubicBezTo>
                    <a:pt x="4846" y="17779"/>
                    <a:pt x="6311" y="15005"/>
                    <a:pt x="7466" y="12099"/>
                  </a:cubicBezTo>
                  <a:cubicBezTo>
                    <a:pt x="8763" y="8801"/>
                    <a:pt x="9597" y="5349"/>
                    <a:pt x="9978" y="1824"/>
                  </a:cubicBezTo>
                  <a:cubicBezTo>
                    <a:pt x="10002" y="1682"/>
                    <a:pt x="9954" y="1574"/>
                    <a:pt x="9871" y="1479"/>
                  </a:cubicBezTo>
                  <a:cubicBezTo>
                    <a:pt x="9895" y="1170"/>
                    <a:pt x="9918" y="848"/>
                    <a:pt x="9942" y="539"/>
                  </a:cubicBezTo>
                  <a:cubicBezTo>
                    <a:pt x="9956" y="199"/>
                    <a:pt x="9644" y="0"/>
                    <a:pt x="9353"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2596375" y="3730325"/>
              <a:ext cx="465325" cy="383875"/>
            </a:xfrm>
            <a:custGeom>
              <a:avLst/>
              <a:gdLst/>
              <a:ahLst/>
              <a:cxnLst/>
              <a:rect l="l" t="t" r="r" b="b"/>
              <a:pathLst>
                <a:path w="18613" h="15355" extrusionOk="0">
                  <a:moveTo>
                    <a:pt x="17232" y="1"/>
                  </a:moveTo>
                  <a:cubicBezTo>
                    <a:pt x="16724" y="1"/>
                    <a:pt x="16213" y="231"/>
                    <a:pt x="15767" y="454"/>
                  </a:cubicBezTo>
                  <a:cubicBezTo>
                    <a:pt x="12969" y="1835"/>
                    <a:pt x="10338" y="3573"/>
                    <a:pt x="7945" y="5574"/>
                  </a:cubicBezTo>
                  <a:cubicBezTo>
                    <a:pt x="5218" y="7836"/>
                    <a:pt x="2837" y="10479"/>
                    <a:pt x="813" y="13384"/>
                  </a:cubicBezTo>
                  <a:cubicBezTo>
                    <a:pt x="730" y="13491"/>
                    <a:pt x="718" y="13622"/>
                    <a:pt x="741" y="13741"/>
                  </a:cubicBezTo>
                  <a:cubicBezTo>
                    <a:pt x="563" y="14003"/>
                    <a:pt x="396" y="14265"/>
                    <a:pt x="229" y="14539"/>
                  </a:cubicBezTo>
                  <a:cubicBezTo>
                    <a:pt x="1" y="14918"/>
                    <a:pt x="384" y="15355"/>
                    <a:pt x="748" y="15355"/>
                  </a:cubicBezTo>
                  <a:cubicBezTo>
                    <a:pt x="876" y="15355"/>
                    <a:pt x="1002" y="15300"/>
                    <a:pt x="1099" y="15170"/>
                  </a:cubicBezTo>
                  <a:lnTo>
                    <a:pt x="1480" y="14694"/>
                  </a:lnTo>
                  <a:cubicBezTo>
                    <a:pt x="1549" y="14757"/>
                    <a:pt x="1639" y="14797"/>
                    <a:pt x="1726" y="14797"/>
                  </a:cubicBezTo>
                  <a:cubicBezTo>
                    <a:pt x="1802" y="14797"/>
                    <a:pt x="1876" y="14766"/>
                    <a:pt x="1932" y="14694"/>
                  </a:cubicBezTo>
                  <a:cubicBezTo>
                    <a:pt x="5528" y="10038"/>
                    <a:pt x="11207" y="7931"/>
                    <a:pt x="15719" y="4395"/>
                  </a:cubicBezTo>
                  <a:cubicBezTo>
                    <a:pt x="16279" y="3954"/>
                    <a:pt x="16815" y="3514"/>
                    <a:pt x="17327" y="3038"/>
                  </a:cubicBezTo>
                  <a:cubicBezTo>
                    <a:pt x="17791" y="2597"/>
                    <a:pt x="18339" y="2109"/>
                    <a:pt x="18482" y="1454"/>
                  </a:cubicBezTo>
                  <a:cubicBezTo>
                    <a:pt x="18613" y="847"/>
                    <a:pt x="18256" y="240"/>
                    <a:pt x="17660" y="61"/>
                  </a:cubicBezTo>
                  <a:cubicBezTo>
                    <a:pt x="17519" y="19"/>
                    <a:pt x="17376" y="1"/>
                    <a:pt x="17232"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3"/>
          <p:cNvGrpSpPr/>
          <p:nvPr/>
        </p:nvGrpSpPr>
        <p:grpSpPr>
          <a:xfrm rot="-3600003">
            <a:off x="4796875" y="-1579994"/>
            <a:ext cx="6167217" cy="6428767"/>
            <a:chOff x="-689680" y="561781"/>
            <a:chExt cx="4660125" cy="5490450"/>
          </a:xfrm>
        </p:grpSpPr>
        <p:sp>
          <p:nvSpPr>
            <p:cNvPr id="35" name="Google Shape;35;p3"/>
            <p:cNvSpPr/>
            <p:nvPr/>
          </p:nvSpPr>
          <p:spPr>
            <a:xfrm>
              <a:off x="-689680" y="683245"/>
              <a:ext cx="4548500" cy="5159800"/>
            </a:xfrm>
            <a:custGeom>
              <a:avLst/>
              <a:gdLst/>
              <a:ahLst/>
              <a:cxnLst/>
              <a:rect l="l" t="t" r="r" b="b"/>
              <a:pathLst>
                <a:path w="181940" h="206392" extrusionOk="0">
                  <a:moveTo>
                    <a:pt x="74907" y="1"/>
                  </a:moveTo>
                  <a:cubicBezTo>
                    <a:pt x="66695" y="1"/>
                    <a:pt x="58096" y="1329"/>
                    <a:pt x="49578" y="5156"/>
                  </a:cubicBezTo>
                  <a:cubicBezTo>
                    <a:pt x="13645" y="21289"/>
                    <a:pt x="0" y="69723"/>
                    <a:pt x="4025" y="105394"/>
                  </a:cubicBezTo>
                  <a:cubicBezTo>
                    <a:pt x="9897" y="157283"/>
                    <a:pt x="55659" y="206391"/>
                    <a:pt x="103342" y="206391"/>
                  </a:cubicBezTo>
                  <a:cubicBezTo>
                    <a:pt x="103899" y="206391"/>
                    <a:pt x="104456" y="206385"/>
                    <a:pt x="105013" y="206371"/>
                  </a:cubicBezTo>
                  <a:cubicBezTo>
                    <a:pt x="132814" y="205704"/>
                    <a:pt x="166402" y="188036"/>
                    <a:pt x="172808" y="163211"/>
                  </a:cubicBezTo>
                  <a:cubicBezTo>
                    <a:pt x="175415" y="153091"/>
                    <a:pt x="171510" y="149531"/>
                    <a:pt x="168783" y="130767"/>
                  </a:cubicBezTo>
                  <a:cubicBezTo>
                    <a:pt x="161842" y="83011"/>
                    <a:pt x="181940" y="70366"/>
                    <a:pt x="171617" y="45935"/>
                  </a:cubicBezTo>
                  <a:cubicBezTo>
                    <a:pt x="159342" y="16919"/>
                    <a:pt x="119575" y="7763"/>
                    <a:pt x="105013" y="4406"/>
                  </a:cubicBezTo>
                  <a:cubicBezTo>
                    <a:pt x="96457" y="2440"/>
                    <a:pt x="86036" y="1"/>
                    <a:pt x="74907" y="1"/>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637005" y="612431"/>
              <a:ext cx="4607450" cy="5439800"/>
            </a:xfrm>
            <a:custGeom>
              <a:avLst/>
              <a:gdLst/>
              <a:ahLst/>
              <a:cxnLst/>
              <a:rect l="l" t="t" r="r" b="b"/>
              <a:pathLst>
                <a:path w="184298" h="217592" extrusionOk="0">
                  <a:moveTo>
                    <a:pt x="77058" y="601"/>
                  </a:moveTo>
                  <a:cubicBezTo>
                    <a:pt x="88547" y="601"/>
                    <a:pt x="99323" y="3089"/>
                    <a:pt x="108228" y="5137"/>
                  </a:cubicBezTo>
                  <a:lnTo>
                    <a:pt x="108633" y="5232"/>
                  </a:lnTo>
                  <a:cubicBezTo>
                    <a:pt x="116289" y="6994"/>
                    <a:pt x="130541" y="10268"/>
                    <a:pt x="144495" y="16912"/>
                  </a:cubicBezTo>
                  <a:cubicBezTo>
                    <a:pt x="161545" y="25044"/>
                    <a:pt x="172963" y="35736"/>
                    <a:pt x="178452" y="48714"/>
                  </a:cubicBezTo>
                  <a:cubicBezTo>
                    <a:pt x="183678" y="61060"/>
                    <a:pt x="181416" y="70633"/>
                    <a:pt x="178559" y="82742"/>
                  </a:cubicBezTo>
                  <a:cubicBezTo>
                    <a:pt x="175499" y="95731"/>
                    <a:pt x="171689" y="111888"/>
                    <a:pt x="175463" y="137832"/>
                  </a:cubicBezTo>
                  <a:cubicBezTo>
                    <a:pt x="176535" y="145237"/>
                    <a:pt x="177785" y="150381"/>
                    <a:pt x="178785" y="154512"/>
                  </a:cubicBezTo>
                  <a:cubicBezTo>
                    <a:pt x="180464" y="161430"/>
                    <a:pt x="181380" y="165240"/>
                    <a:pt x="179690" y="171824"/>
                  </a:cubicBezTo>
                  <a:cubicBezTo>
                    <a:pt x="172939" y="197970"/>
                    <a:pt x="137530" y="216282"/>
                    <a:pt x="108693" y="216972"/>
                  </a:cubicBezTo>
                  <a:cubicBezTo>
                    <a:pt x="108109" y="216984"/>
                    <a:pt x="107514" y="216996"/>
                    <a:pt x="106919" y="216996"/>
                  </a:cubicBezTo>
                  <a:cubicBezTo>
                    <a:pt x="95239" y="216996"/>
                    <a:pt x="83404" y="214210"/>
                    <a:pt x="71712" y="208698"/>
                  </a:cubicBezTo>
                  <a:cubicBezTo>
                    <a:pt x="60032" y="203197"/>
                    <a:pt x="49066" y="195267"/>
                    <a:pt x="39137" y="185147"/>
                  </a:cubicBezTo>
                  <a:cubicBezTo>
                    <a:pt x="19074" y="164692"/>
                    <a:pt x="5847" y="137689"/>
                    <a:pt x="2834" y="111078"/>
                  </a:cubicBezTo>
                  <a:cubicBezTo>
                    <a:pt x="608" y="91409"/>
                    <a:pt x="3584" y="69442"/>
                    <a:pt x="10990" y="50821"/>
                  </a:cubicBezTo>
                  <a:cubicBezTo>
                    <a:pt x="16979" y="35784"/>
                    <a:pt x="28707" y="15793"/>
                    <a:pt x="50543" y="5994"/>
                  </a:cubicBezTo>
                  <a:cubicBezTo>
                    <a:pt x="59449" y="1994"/>
                    <a:pt x="68450" y="601"/>
                    <a:pt x="77058" y="601"/>
                  </a:cubicBezTo>
                  <a:close/>
                  <a:moveTo>
                    <a:pt x="77051" y="0"/>
                  </a:moveTo>
                  <a:cubicBezTo>
                    <a:pt x="68380" y="0"/>
                    <a:pt x="59297" y="1404"/>
                    <a:pt x="50293" y="5446"/>
                  </a:cubicBezTo>
                  <a:cubicBezTo>
                    <a:pt x="41232" y="9518"/>
                    <a:pt x="33124" y="15722"/>
                    <a:pt x="26171" y="23877"/>
                  </a:cubicBezTo>
                  <a:cubicBezTo>
                    <a:pt x="19825" y="31343"/>
                    <a:pt x="14526" y="40332"/>
                    <a:pt x="10442" y="50607"/>
                  </a:cubicBezTo>
                  <a:cubicBezTo>
                    <a:pt x="2989" y="69311"/>
                    <a:pt x="1" y="91374"/>
                    <a:pt x="2239" y="111138"/>
                  </a:cubicBezTo>
                  <a:cubicBezTo>
                    <a:pt x="5263" y="137879"/>
                    <a:pt x="18563" y="165014"/>
                    <a:pt x="38720" y="185552"/>
                  </a:cubicBezTo>
                  <a:cubicBezTo>
                    <a:pt x="48697" y="195732"/>
                    <a:pt x="59711" y="203697"/>
                    <a:pt x="71450" y="209233"/>
                  </a:cubicBezTo>
                  <a:cubicBezTo>
                    <a:pt x="83225" y="214782"/>
                    <a:pt x="95155" y="217592"/>
                    <a:pt x="106919" y="217592"/>
                  </a:cubicBezTo>
                  <a:cubicBezTo>
                    <a:pt x="107514" y="217592"/>
                    <a:pt x="108121" y="217580"/>
                    <a:pt x="108717" y="217568"/>
                  </a:cubicBezTo>
                  <a:cubicBezTo>
                    <a:pt x="123421" y="217211"/>
                    <a:pt x="139530" y="212400"/>
                    <a:pt x="152936" y="204364"/>
                  </a:cubicBezTo>
                  <a:cubicBezTo>
                    <a:pt x="167414" y="195672"/>
                    <a:pt x="177118" y="184171"/>
                    <a:pt x="180261" y="171967"/>
                  </a:cubicBezTo>
                  <a:cubicBezTo>
                    <a:pt x="182000" y="165252"/>
                    <a:pt x="181011" y="161156"/>
                    <a:pt x="179356" y="154370"/>
                  </a:cubicBezTo>
                  <a:cubicBezTo>
                    <a:pt x="178368" y="150250"/>
                    <a:pt x="177118" y="145130"/>
                    <a:pt x="176046" y="137737"/>
                  </a:cubicBezTo>
                  <a:cubicBezTo>
                    <a:pt x="172296" y="111912"/>
                    <a:pt x="176094" y="95815"/>
                    <a:pt x="179142" y="82885"/>
                  </a:cubicBezTo>
                  <a:cubicBezTo>
                    <a:pt x="182023" y="70657"/>
                    <a:pt x="184298" y="61013"/>
                    <a:pt x="178999" y="48476"/>
                  </a:cubicBezTo>
                  <a:cubicBezTo>
                    <a:pt x="173451" y="35367"/>
                    <a:pt x="161938" y="24568"/>
                    <a:pt x="144745" y="16376"/>
                  </a:cubicBezTo>
                  <a:cubicBezTo>
                    <a:pt x="130743" y="9709"/>
                    <a:pt x="116444" y="6411"/>
                    <a:pt x="108764" y="4649"/>
                  </a:cubicBezTo>
                  <a:lnTo>
                    <a:pt x="108359" y="4553"/>
                  </a:lnTo>
                  <a:cubicBezTo>
                    <a:pt x="99429" y="2493"/>
                    <a:pt x="88605" y="0"/>
                    <a:pt x="77051"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601280" y="561781"/>
              <a:ext cx="4518750" cy="5335075"/>
            </a:xfrm>
            <a:custGeom>
              <a:avLst/>
              <a:gdLst/>
              <a:ahLst/>
              <a:cxnLst/>
              <a:rect l="l" t="t" r="r" b="b"/>
              <a:pathLst>
                <a:path w="180750" h="213403" extrusionOk="0">
                  <a:moveTo>
                    <a:pt x="75557" y="603"/>
                  </a:moveTo>
                  <a:cubicBezTo>
                    <a:pt x="86833" y="603"/>
                    <a:pt x="97405" y="3031"/>
                    <a:pt x="106133" y="5044"/>
                  </a:cubicBezTo>
                  <a:lnTo>
                    <a:pt x="106538" y="5139"/>
                  </a:lnTo>
                  <a:cubicBezTo>
                    <a:pt x="114050" y="6865"/>
                    <a:pt x="128016" y="10080"/>
                    <a:pt x="141697" y="16605"/>
                  </a:cubicBezTo>
                  <a:cubicBezTo>
                    <a:pt x="158413" y="24570"/>
                    <a:pt x="169617" y="35059"/>
                    <a:pt x="174998" y="47775"/>
                  </a:cubicBezTo>
                  <a:cubicBezTo>
                    <a:pt x="180118" y="59896"/>
                    <a:pt x="177916" y="69278"/>
                    <a:pt x="175106" y="81148"/>
                  </a:cubicBezTo>
                  <a:cubicBezTo>
                    <a:pt x="172105" y="93888"/>
                    <a:pt x="168367" y="109735"/>
                    <a:pt x="172070" y="135179"/>
                  </a:cubicBezTo>
                  <a:cubicBezTo>
                    <a:pt x="173117" y="142441"/>
                    <a:pt x="174344" y="147490"/>
                    <a:pt x="175320" y="151538"/>
                  </a:cubicBezTo>
                  <a:cubicBezTo>
                    <a:pt x="176975" y="158324"/>
                    <a:pt x="177880" y="162063"/>
                    <a:pt x="176213" y="168504"/>
                  </a:cubicBezTo>
                  <a:cubicBezTo>
                    <a:pt x="169593" y="194150"/>
                    <a:pt x="134874" y="212105"/>
                    <a:pt x="106597" y="212783"/>
                  </a:cubicBezTo>
                  <a:cubicBezTo>
                    <a:pt x="106007" y="212798"/>
                    <a:pt x="105417" y="212805"/>
                    <a:pt x="104826" y="212805"/>
                  </a:cubicBezTo>
                  <a:cubicBezTo>
                    <a:pt x="93375" y="212805"/>
                    <a:pt x="81777" y="210064"/>
                    <a:pt x="70319" y="204663"/>
                  </a:cubicBezTo>
                  <a:cubicBezTo>
                    <a:pt x="58877" y="199270"/>
                    <a:pt x="48125" y="191495"/>
                    <a:pt x="38386" y="181565"/>
                  </a:cubicBezTo>
                  <a:cubicBezTo>
                    <a:pt x="18717" y="161503"/>
                    <a:pt x="5739" y="135036"/>
                    <a:pt x="2786" y="108937"/>
                  </a:cubicBezTo>
                  <a:cubicBezTo>
                    <a:pt x="596" y="89649"/>
                    <a:pt x="3513" y="68111"/>
                    <a:pt x="10787" y="49847"/>
                  </a:cubicBezTo>
                  <a:cubicBezTo>
                    <a:pt x="16657" y="35095"/>
                    <a:pt x="28159" y="15497"/>
                    <a:pt x="49566" y="5889"/>
                  </a:cubicBezTo>
                  <a:cubicBezTo>
                    <a:pt x="58305" y="1960"/>
                    <a:pt x="67128" y="603"/>
                    <a:pt x="75557" y="603"/>
                  </a:cubicBezTo>
                  <a:close/>
                  <a:moveTo>
                    <a:pt x="75554" y="1"/>
                  </a:moveTo>
                  <a:cubicBezTo>
                    <a:pt x="67054" y="1"/>
                    <a:pt x="58149" y="1376"/>
                    <a:pt x="49316" y="5341"/>
                  </a:cubicBezTo>
                  <a:cubicBezTo>
                    <a:pt x="27730" y="15033"/>
                    <a:pt x="16145" y="34773"/>
                    <a:pt x="10240" y="49632"/>
                  </a:cubicBezTo>
                  <a:cubicBezTo>
                    <a:pt x="2929" y="67980"/>
                    <a:pt x="0" y="89614"/>
                    <a:pt x="2191" y="108997"/>
                  </a:cubicBezTo>
                  <a:cubicBezTo>
                    <a:pt x="5156" y="135226"/>
                    <a:pt x="18193" y="161837"/>
                    <a:pt x="37958" y="181982"/>
                  </a:cubicBezTo>
                  <a:cubicBezTo>
                    <a:pt x="47756" y="191959"/>
                    <a:pt x="58555" y="199770"/>
                    <a:pt x="70069" y="205199"/>
                  </a:cubicBezTo>
                  <a:cubicBezTo>
                    <a:pt x="81618" y="210652"/>
                    <a:pt x="93310" y="213403"/>
                    <a:pt x="104859" y="213403"/>
                  </a:cubicBezTo>
                  <a:cubicBezTo>
                    <a:pt x="105442" y="213403"/>
                    <a:pt x="106026" y="213391"/>
                    <a:pt x="106609" y="213379"/>
                  </a:cubicBezTo>
                  <a:cubicBezTo>
                    <a:pt x="121039" y="213033"/>
                    <a:pt x="136839" y="208307"/>
                    <a:pt x="149983" y="200425"/>
                  </a:cubicBezTo>
                  <a:cubicBezTo>
                    <a:pt x="164188" y="191900"/>
                    <a:pt x="173701" y="180625"/>
                    <a:pt x="176784" y="168659"/>
                  </a:cubicBezTo>
                  <a:cubicBezTo>
                    <a:pt x="178487" y="162063"/>
                    <a:pt x="177523" y="158050"/>
                    <a:pt x="175903" y="151395"/>
                  </a:cubicBezTo>
                  <a:cubicBezTo>
                    <a:pt x="174927" y="147359"/>
                    <a:pt x="173701" y="142322"/>
                    <a:pt x="172653" y="135083"/>
                  </a:cubicBezTo>
                  <a:cubicBezTo>
                    <a:pt x="168974" y="109759"/>
                    <a:pt x="172701" y="93971"/>
                    <a:pt x="175689" y="81279"/>
                  </a:cubicBezTo>
                  <a:cubicBezTo>
                    <a:pt x="178511" y="69301"/>
                    <a:pt x="180749" y="59836"/>
                    <a:pt x="175546" y="47549"/>
                  </a:cubicBezTo>
                  <a:cubicBezTo>
                    <a:pt x="170117" y="34690"/>
                    <a:pt x="158806" y="24094"/>
                    <a:pt x="141959" y="16057"/>
                  </a:cubicBezTo>
                  <a:cubicBezTo>
                    <a:pt x="128219" y="9520"/>
                    <a:pt x="114205" y="6294"/>
                    <a:pt x="106669" y="4555"/>
                  </a:cubicBezTo>
                  <a:lnTo>
                    <a:pt x="106264" y="4460"/>
                  </a:lnTo>
                  <a:cubicBezTo>
                    <a:pt x="97501" y="2446"/>
                    <a:pt x="86887" y="1"/>
                    <a:pt x="75554" y="1"/>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 name="Google Shape;38;p3"/>
          <p:cNvSpPr txBox="1">
            <a:spLocks noGrp="1"/>
          </p:cNvSpPr>
          <p:nvPr>
            <p:ph type="subTitle" idx="1"/>
          </p:nvPr>
        </p:nvSpPr>
        <p:spPr>
          <a:xfrm>
            <a:off x="5564100" y="1948275"/>
            <a:ext cx="2770500" cy="42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3600" b="0">
                <a:solidFill>
                  <a:schemeClr val="accent4"/>
                </a:solidFill>
                <a:latin typeface="Lato Black"/>
                <a:ea typeface="Lato Black"/>
                <a:cs typeface="Lato Black"/>
                <a:sym typeface="Lato Black"/>
              </a:defRPr>
            </a:lvl1pPr>
            <a:lvl2pPr lvl="1" rtl="0">
              <a:lnSpc>
                <a:spcPct val="100000"/>
              </a:lnSpc>
              <a:spcBef>
                <a:spcPts val="0"/>
              </a:spcBef>
              <a:spcAft>
                <a:spcPts val="0"/>
              </a:spcAft>
              <a:buNone/>
              <a:defRPr b="0">
                <a:solidFill>
                  <a:schemeClr val="accent4"/>
                </a:solidFill>
                <a:latin typeface="Lato Black"/>
                <a:ea typeface="Lato Black"/>
                <a:cs typeface="Lato Black"/>
                <a:sym typeface="Lato Black"/>
              </a:defRPr>
            </a:lvl2pPr>
            <a:lvl3pPr lvl="2" rtl="0">
              <a:lnSpc>
                <a:spcPct val="100000"/>
              </a:lnSpc>
              <a:spcBef>
                <a:spcPts val="0"/>
              </a:spcBef>
              <a:spcAft>
                <a:spcPts val="0"/>
              </a:spcAft>
              <a:buNone/>
              <a:defRPr b="0">
                <a:solidFill>
                  <a:schemeClr val="accent4"/>
                </a:solidFill>
                <a:latin typeface="Lato Black"/>
                <a:ea typeface="Lato Black"/>
                <a:cs typeface="Lato Black"/>
                <a:sym typeface="Lato Black"/>
              </a:defRPr>
            </a:lvl3pPr>
            <a:lvl4pPr lvl="3" rtl="0">
              <a:lnSpc>
                <a:spcPct val="100000"/>
              </a:lnSpc>
              <a:spcBef>
                <a:spcPts val="0"/>
              </a:spcBef>
              <a:spcAft>
                <a:spcPts val="0"/>
              </a:spcAft>
              <a:buNone/>
              <a:defRPr b="0">
                <a:solidFill>
                  <a:schemeClr val="accent4"/>
                </a:solidFill>
                <a:latin typeface="Lato Black"/>
                <a:ea typeface="Lato Black"/>
                <a:cs typeface="Lato Black"/>
                <a:sym typeface="Lato Black"/>
              </a:defRPr>
            </a:lvl4pPr>
            <a:lvl5pPr lvl="4" rtl="0">
              <a:lnSpc>
                <a:spcPct val="100000"/>
              </a:lnSpc>
              <a:spcBef>
                <a:spcPts val="0"/>
              </a:spcBef>
              <a:spcAft>
                <a:spcPts val="0"/>
              </a:spcAft>
              <a:buNone/>
              <a:defRPr b="0">
                <a:solidFill>
                  <a:schemeClr val="accent4"/>
                </a:solidFill>
                <a:latin typeface="Lato Black"/>
                <a:ea typeface="Lato Black"/>
                <a:cs typeface="Lato Black"/>
                <a:sym typeface="Lato Black"/>
              </a:defRPr>
            </a:lvl5pPr>
            <a:lvl6pPr lvl="5" rtl="0">
              <a:lnSpc>
                <a:spcPct val="100000"/>
              </a:lnSpc>
              <a:spcBef>
                <a:spcPts val="0"/>
              </a:spcBef>
              <a:spcAft>
                <a:spcPts val="0"/>
              </a:spcAft>
              <a:buNone/>
              <a:defRPr b="0">
                <a:solidFill>
                  <a:schemeClr val="accent4"/>
                </a:solidFill>
                <a:latin typeface="Lato Black"/>
                <a:ea typeface="Lato Black"/>
                <a:cs typeface="Lato Black"/>
                <a:sym typeface="Lato Black"/>
              </a:defRPr>
            </a:lvl6pPr>
            <a:lvl7pPr lvl="6" rtl="0">
              <a:lnSpc>
                <a:spcPct val="100000"/>
              </a:lnSpc>
              <a:spcBef>
                <a:spcPts val="0"/>
              </a:spcBef>
              <a:spcAft>
                <a:spcPts val="0"/>
              </a:spcAft>
              <a:buNone/>
              <a:defRPr b="0">
                <a:solidFill>
                  <a:schemeClr val="accent4"/>
                </a:solidFill>
                <a:latin typeface="Lato Black"/>
                <a:ea typeface="Lato Black"/>
                <a:cs typeface="Lato Black"/>
                <a:sym typeface="Lato Black"/>
              </a:defRPr>
            </a:lvl7pPr>
            <a:lvl8pPr lvl="7" rtl="0">
              <a:lnSpc>
                <a:spcPct val="100000"/>
              </a:lnSpc>
              <a:spcBef>
                <a:spcPts val="0"/>
              </a:spcBef>
              <a:spcAft>
                <a:spcPts val="0"/>
              </a:spcAft>
              <a:buNone/>
              <a:defRPr b="0">
                <a:solidFill>
                  <a:schemeClr val="accent4"/>
                </a:solidFill>
                <a:latin typeface="Lato Black"/>
                <a:ea typeface="Lato Black"/>
                <a:cs typeface="Lato Black"/>
                <a:sym typeface="Lato Black"/>
              </a:defRPr>
            </a:lvl8pPr>
            <a:lvl9pPr lvl="8" rtl="0">
              <a:lnSpc>
                <a:spcPct val="100000"/>
              </a:lnSpc>
              <a:spcBef>
                <a:spcPts val="0"/>
              </a:spcBef>
              <a:spcAft>
                <a:spcPts val="0"/>
              </a:spcAft>
              <a:buNone/>
              <a:defRPr b="0">
                <a:solidFill>
                  <a:schemeClr val="accent4"/>
                </a:solidFill>
                <a:latin typeface="Lato Black"/>
                <a:ea typeface="Lato Black"/>
                <a:cs typeface="Lato Black"/>
                <a:sym typeface="Lato Black"/>
              </a:defRPr>
            </a:lvl9pPr>
          </a:lstStyle>
          <a:p>
            <a:endParaRPr/>
          </a:p>
        </p:txBody>
      </p:sp>
      <p:sp>
        <p:nvSpPr>
          <p:cNvPr id="39" name="Google Shape;39;p3"/>
          <p:cNvSpPr txBox="1">
            <a:spLocks noGrp="1"/>
          </p:cNvSpPr>
          <p:nvPr>
            <p:ph type="subTitle" idx="2"/>
          </p:nvPr>
        </p:nvSpPr>
        <p:spPr>
          <a:xfrm>
            <a:off x="5564100" y="2503730"/>
            <a:ext cx="2881200" cy="500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600" b="0">
                <a:solidFill>
                  <a:schemeClr val="accent6"/>
                </a:solidFill>
              </a:defRPr>
            </a:lvl1pPr>
            <a:lvl2pPr lvl="1" rtl="0">
              <a:lnSpc>
                <a:spcPct val="100000"/>
              </a:lnSpc>
              <a:spcBef>
                <a:spcPts val="0"/>
              </a:spcBef>
              <a:spcAft>
                <a:spcPts val="0"/>
              </a:spcAft>
              <a:buNone/>
              <a:defRPr sz="1600">
                <a:solidFill>
                  <a:schemeClr val="accent6"/>
                </a:solidFill>
              </a:defRPr>
            </a:lvl2pPr>
            <a:lvl3pPr lvl="2" rtl="0">
              <a:lnSpc>
                <a:spcPct val="100000"/>
              </a:lnSpc>
              <a:spcBef>
                <a:spcPts val="0"/>
              </a:spcBef>
              <a:spcAft>
                <a:spcPts val="0"/>
              </a:spcAft>
              <a:buNone/>
              <a:defRPr sz="1600">
                <a:solidFill>
                  <a:schemeClr val="accent6"/>
                </a:solidFill>
              </a:defRPr>
            </a:lvl3pPr>
            <a:lvl4pPr lvl="3" rtl="0">
              <a:lnSpc>
                <a:spcPct val="100000"/>
              </a:lnSpc>
              <a:spcBef>
                <a:spcPts val="0"/>
              </a:spcBef>
              <a:spcAft>
                <a:spcPts val="0"/>
              </a:spcAft>
              <a:buNone/>
              <a:defRPr sz="1600">
                <a:solidFill>
                  <a:schemeClr val="accent6"/>
                </a:solidFill>
              </a:defRPr>
            </a:lvl4pPr>
            <a:lvl5pPr lvl="4" rtl="0">
              <a:lnSpc>
                <a:spcPct val="100000"/>
              </a:lnSpc>
              <a:spcBef>
                <a:spcPts val="0"/>
              </a:spcBef>
              <a:spcAft>
                <a:spcPts val="0"/>
              </a:spcAft>
              <a:buNone/>
              <a:defRPr sz="1600">
                <a:solidFill>
                  <a:schemeClr val="accent6"/>
                </a:solidFill>
              </a:defRPr>
            </a:lvl5pPr>
            <a:lvl6pPr lvl="5" rtl="0">
              <a:lnSpc>
                <a:spcPct val="100000"/>
              </a:lnSpc>
              <a:spcBef>
                <a:spcPts val="0"/>
              </a:spcBef>
              <a:spcAft>
                <a:spcPts val="0"/>
              </a:spcAft>
              <a:buNone/>
              <a:defRPr sz="1600">
                <a:solidFill>
                  <a:schemeClr val="accent6"/>
                </a:solidFill>
              </a:defRPr>
            </a:lvl6pPr>
            <a:lvl7pPr lvl="6" rtl="0">
              <a:lnSpc>
                <a:spcPct val="100000"/>
              </a:lnSpc>
              <a:spcBef>
                <a:spcPts val="0"/>
              </a:spcBef>
              <a:spcAft>
                <a:spcPts val="0"/>
              </a:spcAft>
              <a:buNone/>
              <a:defRPr sz="1600">
                <a:solidFill>
                  <a:schemeClr val="accent6"/>
                </a:solidFill>
              </a:defRPr>
            </a:lvl7pPr>
            <a:lvl8pPr lvl="7" rtl="0">
              <a:lnSpc>
                <a:spcPct val="100000"/>
              </a:lnSpc>
              <a:spcBef>
                <a:spcPts val="0"/>
              </a:spcBef>
              <a:spcAft>
                <a:spcPts val="0"/>
              </a:spcAft>
              <a:buNone/>
              <a:defRPr sz="1600">
                <a:solidFill>
                  <a:schemeClr val="accent6"/>
                </a:solidFill>
              </a:defRPr>
            </a:lvl8pPr>
            <a:lvl9pPr lvl="8" rtl="0">
              <a:lnSpc>
                <a:spcPct val="100000"/>
              </a:lnSpc>
              <a:spcBef>
                <a:spcPts val="0"/>
              </a:spcBef>
              <a:spcAft>
                <a:spcPts val="0"/>
              </a:spcAft>
              <a:buNone/>
              <a:defRPr sz="1600">
                <a:solidFill>
                  <a:schemeClr val="accent6"/>
                </a:solidFill>
              </a:defRPr>
            </a:lvl9pPr>
          </a:lstStyle>
          <a:p>
            <a:endParaRPr/>
          </a:p>
        </p:txBody>
      </p:sp>
      <p:sp>
        <p:nvSpPr>
          <p:cNvPr id="40" name="Google Shape;40;p3"/>
          <p:cNvSpPr txBox="1">
            <a:spLocks noGrp="1"/>
          </p:cNvSpPr>
          <p:nvPr>
            <p:ph type="title" hasCustomPrompt="1"/>
          </p:nvPr>
        </p:nvSpPr>
        <p:spPr>
          <a:xfrm>
            <a:off x="5564091" y="606272"/>
            <a:ext cx="2996700" cy="1061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9600"/>
              <a:buFont typeface="Lato Black"/>
              <a:buNone/>
              <a:defRPr sz="9600" b="0">
                <a:solidFill>
                  <a:schemeClr val="lt1"/>
                </a:solidFill>
                <a:latin typeface="Lato Black"/>
                <a:ea typeface="Lato Black"/>
                <a:cs typeface="Lato Black"/>
                <a:sym typeface="Lato Black"/>
              </a:defRPr>
            </a:lvl1pPr>
            <a:lvl2pPr lvl="1" algn="ctr"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2pPr>
            <a:lvl3pPr lvl="2" algn="ctr"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3pPr>
            <a:lvl4pPr lvl="3" algn="ctr"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4pPr>
            <a:lvl5pPr lvl="4" algn="ctr"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5pPr>
            <a:lvl6pPr lvl="5" algn="ctr"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6pPr>
            <a:lvl7pPr lvl="6" algn="ctr"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7pPr>
            <a:lvl8pPr lvl="7" algn="ctr"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8pPr>
            <a:lvl9pPr lvl="8" algn="ctr"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  2">
  <p:cSld name="CUSTOM_3_1">
    <p:spTree>
      <p:nvGrpSpPr>
        <p:cNvPr id="1" name="Shape 290"/>
        <p:cNvGrpSpPr/>
        <p:nvPr/>
      </p:nvGrpSpPr>
      <p:grpSpPr>
        <a:xfrm>
          <a:off x="0" y="0"/>
          <a:ext cx="0" cy="0"/>
          <a:chOff x="0" y="0"/>
          <a:chExt cx="0" cy="0"/>
        </a:xfrm>
      </p:grpSpPr>
      <p:grpSp>
        <p:nvGrpSpPr>
          <p:cNvPr id="291" name="Google Shape;291;p21"/>
          <p:cNvGrpSpPr/>
          <p:nvPr/>
        </p:nvGrpSpPr>
        <p:grpSpPr>
          <a:xfrm>
            <a:off x="-4421" y="-1162875"/>
            <a:ext cx="9484592" cy="7223725"/>
            <a:chOff x="-972150" y="-975975"/>
            <a:chExt cx="9382325" cy="7223725"/>
          </a:xfrm>
        </p:grpSpPr>
        <p:sp>
          <p:nvSpPr>
            <p:cNvPr id="292" name="Google Shape;292;p21"/>
            <p:cNvSpPr/>
            <p:nvPr/>
          </p:nvSpPr>
          <p:spPr>
            <a:xfrm>
              <a:off x="3397425" y="4086150"/>
              <a:ext cx="4581850" cy="2161600"/>
            </a:xfrm>
            <a:custGeom>
              <a:avLst/>
              <a:gdLst/>
              <a:ahLst/>
              <a:cxnLst/>
              <a:rect l="l" t="t" r="r" b="b"/>
              <a:pathLst>
                <a:path w="183274" h="86464" extrusionOk="0">
                  <a:moveTo>
                    <a:pt x="29559" y="1"/>
                  </a:moveTo>
                  <a:cubicBezTo>
                    <a:pt x="24805" y="1"/>
                    <a:pt x="20058" y="417"/>
                    <a:pt x="15336" y="1366"/>
                  </a:cubicBezTo>
                  <a:cubicBezTo>
                    <a:pt x="8526" y="2735"/>
                    <a:pt x="787" y="6616"/>
                    <a:pt x="311" y="13546"/>
                  </a:cubicBezTo>
                  <a:cubicBezTo>
                    <a:pt x="1" y="18046"/>
                    <a:pt x="3120" y="22213"/>
                    <a:pt x="6990" y="24511"/>
                  </a:cubicBezTo>
                  <a:cubicBezTo>
                    <a:pt x="10871" y="26821"/>
                    <a:pt x="15420" y="27643"/>
                    <a:pt x="19849" y="28512"/>
                  </a:cubicBezTo>
                  <a:cubicBezTo>
                    <a:pt x="33684" y="31226"/>
                    <a:pt x="47364" y="34763"/>
                    <a:pt x="60794" y="39096"/>
                  </a:cubicBezTo>
                  <a:cubicBezTo>
                    <a:pt x="65914" y="40751"/>
                    <a:pt x="71153" y="42609"/>
                    <a:pt x="75117" y="46240"/>
                  </a:cubicBezTo>
                  <a:cubicBezTo>
                    <a:pt x="79689" y="50431"/>
                    <a:pt x="82023" y="56468"/>
                    <a:pt x="85809" y="61385"/>
                  </a:cubicBezTo>
                  <a:cubicBezTo>
                    <a:pt x="90679" y="67719"/>
                    <a:pt x="97751" y="71922"/>
                    <a:pt x="104776" y="75732"/>
                  </a:cubicBezTo>
                  <a:cubicBezTo>
                    <a:pt x="115303" y="81447"/>
                    <a:pt x="127980" y="86464"/>
                    <a:pt x="140198" y="86464"/>
                  </a:cubicBezTo>
                  <a:cubicBezTo>
                    <a:pt x="148292" y="86464"/>
                    <a:pt x="156185" y="84262"/>
                    <a:pt x="163117" y="78601"/>
                  </a:cubicBezTo>
                  <a:cubicBezTo>
                    <a:pt x="168474" y="74244"/>
                    <a:pt x="178904" y="66302"/>
                    <a:pt x="180893" y="59778"/>
                  </a:cubicBezTo>
                  <a:cubicBezTo>
                    <a:pt x="183274" y="51967"/>
                    <a:pt x="176071" y="45359"/>
                    <a:pt x="170260" y="41918"/>
                  </a:cubicBezTo>
                  <a:cubicBezTo>
                    <a:pt x="164416" y="38466"/>
                    <a:pt x="157587" y="37005"/>
                    <a:pt x="150774" y="37005"/>
                  </a:cubicBezTo>
                  <a:cubicBezTo>
                    <a:pt x="149176" y="37005"/>
                    <a:pt x="147579" y="37085"/>
                    <a:pt x="145995" y="37239"/>
                  </a:cubicBezTo>
                  <a:cubicBezTo>
                    <a:pt x="142647" y="37569"/>
                    <a:pt x="139194" y="38193"/>
                    <a:pt x="135851" y="38193"/>
                  </a:cubicBezTo>
                  <a:cubicBezTo>
                    <a:pt x="133524" y="38193"/>
                    <a:pt x="131250" y="37891"/>
                    <a:pt x="129100" y="36977"/>
                  </a:cubicBezTo>
                  <a:cubicBezTo>
                    <a:pt x="125588" y="35489"/>
                    <a:pt x="122933" y="32572"/>
                    <a:pt x="120111" y="30012"/>
                  </a:cubicBezTo>
                  <a:cubicBezTo>
                    <a:pt x="108967" y="19963"/>
                    <a:pt x="94203" y="15117"/>
                    <a:pt x="79916" y="10533"/>
                  </a:cubicBezTo>
                  <a:cubicBezTo>
                    <a:pt x="63559" y="5289"/>
                    <a:pt x="46512" y="1"/>
                    <a:pt x="29559"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1"/>
            <p:cNvSpPr/>
            <p:nvPr/>
          </p:nvSpPr>
          <p:spPr>
            <a:xfrm>
              <a:off x="1423675" y="-975975"/>
              <a:ext cx="5650725" cy="2916550"/>
            </a:xfrm>
            <a:custGeom>
              <a:avLst/>
              <a:gdLst/>
              <a:ahLst/>
              <a:cxnLst/>
              <a:rect l="l" t="t" r="r" b="b"/>
              <a:pathLst>
                <a:path w="226029" h="116662" extrusionOk="0">
                  <a:moveTo>
                    <a:pt x="213151" y="0"/>
                  </a:moveTo>
                  <a:cubicBezTo>
                    <a:pt x="210144" y="0"/>
                    <a:pt x="207108" y="662"/>
                    <a:pt x="204181" y="1409"/>
                  </a:cubicBezTo>
                  <a:cubicBezTo>
                    <a:pt x="181797" y="7124"/>
                    <a:pt x="160842" y="17994"/>
                    <a:pt x="138089" y="21959"/>
                  </a:cubicBezTo>
                  <a:cubicBezTo>
                    <a:pt x="119718" y="25162"/>
                    <a:pt x="100894" y="23745"/>
                    <a:pt x="82285" y="24888"/>
                  </a:cubicBezTo>
                  <a:cubicBezTo>
                    <a:pt x="63830" y="26019"/>
                    <a:pt x="45542" y="29698"/>
                    <a:pt x="28087" y="35806"/>
                  </a:cubicBezTo>
                  <a:cubicBezTo>
                    <a:pt x="21706" y="38033"/>
                    <a:pt x="15038" y="40902"/>
                    <a:pt x="11323" y="46546"/>
                  </a:cubicBezTo>
                  <a:cubicBezTo>
                    <a:pt x="6561" y="53797"/>
                    <a:pt x="11490" y="60369"/>
                    <a:pt x="15110" y="66798"/>
                  </a:cubicBezTo>
                  <a:cubicBezTo>
                    <a:pt x="6144" y="67453"/>
                    <a:pt x="1" y="71370"/>
                    <a:pt x="1477" y="80538"/>
                  </a:cubicBezTo>
                  <a:cubicBezTo>
                    <a:pt x="2239" y="85253"/>
                    <a:pt x="2132" y="90527"/>
                    <a:pt x="4192" y="94909"/>
                  </a:cubicBezTo>
                  <a:cubicBezTo>
                    <a:pt x="6454" y="99719"/>
                    <a:pt x="11002" y="102755"/>
                    <a:pt x="15312" y="105565"/>
                  </a:cubicBezTo>
                  <a:cubicBezTo>
                    <a:pt x="22658" y="110351"/>
                    <a:pt x="30326" y="115256"/>
                    <a:pt x="39017" y="116399"/>
                  </a:cubicBezTo>
                  <a:cubicBezTo>
                    <a:pt x="40386" y="116578"/>
                    <a:pt x="41749" y="116661"/>
                    <a:pt x="43105" y="116661"/>
                  </a:cubicBezTo>
                  <a:cubicBezTo>
                    <a:pt x="59666" y="116661"/>
                    <a:pt x="75346" y="104326"/>
                    <a:pt x="91922" y="104326"/>
                  </a:cubicBezTo>
                  <a:cubicBezTo>
                    <a:pt x="93221" y="104326"/>
                    <a:pt x="94524" y="104402"/>
                    <a:pt x="95834" y="104565"/>
                  </a:cubicBezTo>
                  <a:cubicBezTo>
                    <a:pt x="105514" y="105767"/>
                    <a:pt x="114253" y="111696"/>
                    <a:pt x="123992" y="112208"/>
                  </a:cubicBezTo>
                  <a:cubicBezTo>
                    <a:pt x="124457" y="112233"/>
                    <a:pt x="124921" y="112245"/>
                    <a:pt x="125385" y="112245"/>
                  </a:cubicBezTo>
                  <a:cubicBezTo>
                    <a:pt x="132112" y="112245"/>
                    <a:pt x="138661" y="109727"/>
                    <a:pt x="144709" y="106720"/>
                  </a:cubicBezTo>
                  <a:cubicBezTo>
                    <a:pt x="161235" y="98481"/>
                    <a:pt x="176225" y="85467"/>
                    <a:pt x="182619" y="68144"/>
                  </a:cubicBezTo>
                  <a:cubicBezTo>
                    <a:pt x="183476" y="65834"/>
                    <a:pt x="184190" y="63429"/>
                    <a:pt x="185548" y="61381"/>
                  </a:cubicBezTo>
                  <a:cubicBezTo>
                    <a:pt x="187334" y="58702"/>
                    <a:pt x="190072" y="56856"/>
                    <a:pt x="192668" y="54951"/>
                  </a:cubicBezTo>
                  <a:cubicBezTo>
                    <a:pt x="205931" y="45153"/>
                    <a:pt x="216682" y="31972"/>
                    <a:pt x="223636" y="17018"/>
                  </a:cubicBezTo>
                  <a:cubicBezTo>
                    <a:pt x="224874" y="14339"/>
                    <a:pt x="226029" y="11422"/>
                    <a:pt x="225565" y="8505"/>
                  </a:cubicBezTo>
                  <a:cubicBezTo>
                    <a:pt x="224886" y="4314"/>
                    <a:pt x="220921" y="1242"/>
                    <a:pt x="216766" y="361"/>
                  </a:cubicBezTo>
                  <a:cubicBezTo>
                    <a:pt x="215572" y="108"/>
                    <a:pt x="214364" y="0"/>
                    <a:pt x="213151"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1"/>
            <p:cNvSpPr/>
            <p:nvPr/>
          </p:nvSpPr>
          <p:spPr>
            <a:xfrm>
              <a:off x="-972150" y="1826250"/>
              <a:ext cx="3195950" cy="4081300"/>
            </a:xfrm>
            <a:custGeom>
              <a:avLst/>
              <a:gdLst/>
              <a:ahLst/>
              <a:cxnLst/>
              <a:rect l="l" t="t" r="r" b="b"/>
              <a:pathLst>
                <a:path w="127838" h="163252" extrusionOk="0">
                  <a:moveTo>
                    <a:pt x="102442" y="0"/>
                  </a:moveTo>
                  <a:lnTo>
                    <a:pt x="102442" y="0"/>
                  </a:lnTo>
                  <a:cubicBezTo>
                    <a:pt x="95000" y="2751"/>
                    <a:pt x="87440" y="5549"/>
                    <a:pt x="81070" y="10264"/>
                  </a:cubicBezTo>
                  <a:cubicBezTo>
                    <a:pt x="74069" y="15443"/>
                    <a:pt x="68830" y="22694"/>
                    <a:pt x="65068" y="30540"/>
                  </a:cubicBezTo>
                  <a:cubicBezTo>
                    <a:pt x="61556" y="37862"/>
                    <a:pt x="59270" y="45696"/>
                    <a:pt x="57376" y="53590"/>
                  </a:cubicBezTo>
                  <a:cubicBezTo>
                    <a:pt x="52388" y="58365"/>
                    <a:pt x="47756" y="63496"/>
                    <a:pt x="43506" y="68914"/>
                  </a:cubicBezTo>
                  <a:cubicBezTo>
                    <a:pt x="40291" y="73009"/>
                    <a:pt x="37302" y="77260"/>
                    <a:pt x="34528" y="81665"/>
                  </a:cubicBezTo>
                  <a:cubicBezTo>
                    <a:pt x="38779" y="74057"/>
                    <a:pt x="47208" y="60210"/>
                    <a:pt x="48149" y="56686"/>
                  </a:cubicBezTo>
                  <a:cubicBezTo>
                    <a:pt x="50852" y="46494"/>
                    <a:pt x="52483" y="36041"/>
                    <a:pt x="55209" y="25861"/>
                  </a:cubicBezTo>
                  <a:cubicBezTo>
                    <a:pt x="55352" y="25337"/>
                    <a:pt x="55519" y="24789"/>
                    <a:pt x="55745" y="24277"/>
                  </a:cubicBezTo>
                  <a:cubicBezTo>
                    <a:pt x="56460" y="23539"/>
                    <a:pt x="56329" y="23063"/>
                    <a:pt x="57067" y="22360"/>
                  </a:cubicBezTo>
                  <a:lnTo>
                    <a:pt x="57067" y="22360"/>
                  </a:lnTo>
                  <a:cubicBezTo>
                    <a:pt x="55364" y="23218"/>
                    <a:pt x="52221" y="25849"/>
                    <a:pt x="51769" y="26873"/>
                  </a:cubicBezTo>
                  <a:cubicBezTo>
                    <a:pt x="41779" y="37112"/>
                    <a:pt x="38124" y="47042"/>
                    <a:pt x="33671" y="60627"/>
                  </a:cubicBezTo>
                  <a:cubicBezTo>
                    <a:pt x="31076" y="68509"/>
                    <a:pt x="29575" y="77188"/>
                    <a:pt x="32028" y="85070"/>
                  </a:cubicBezTo>
                  <a:cubicBezTo>
                    <a:pt x="32016" y="85082"/>
                    <a:pt x="32004" y="85094"/>
                    <a:pt x="31992" y="85118"/>
                  </a:cubicBezTo>
                  <a:lnTo>
                    <a:pt x="32052" y="85118"/>
                  </a:lnTo>
                  <a:cubicBezTo>
                    <a:pt x="32088" y="85249"/>
                    <a:pt x="32135" y="85380"/>
                    <a:pt x="32183" y="85511"/>
                  </a:cubicBezTo>
                  <a:cubicBezTo>
                    <a:pt x="30087" y="89047"/>
                    <a:pt x="28135" y="92667"/>
                    <a:pt x="26325" y="96357"/>
                  </a:cubicBezTo>
                  <a:cubicBezTo>
                    <a:pt x="23956" y="101179"/>
                    <a:pt x="21824" y="106132"/>
                    <a:pt x="19943" y="111169"/>
                  </a:cubicBezTo>
                  <a:cubicBezTo>
                    <a:pt x="20074" y="92547"/>
                    <a:pt x="13061" y="73879"/>
                    <a:pt x="405" y="60186"/>
                  </a:cubicBezTo>
                  <a:lnTo>
                    <a:pt x="405" y="60186"/>
                  </a:lnTo>
                  <a:cubicBezTo>
                    <a:pt x="0" y="70319"/>
                    <a:pt x="429" y="80558"/>
                    <a:pt x="2679" y="90452"/>
                  </a:cubicBezTo>
                  <a:cubicBezTo>
                    <a:pt x="3941" y="95976"/>
                    <a:pt x="5775" y="101394"/>
                    <a:pt x="8287" y="106478"/>
                  </a:cubicBezTo>
                  <a:cubicBezTo>
                    <a:pt x="10287" y="110514"/>
                    <a:pt x="13180" y="117027"/>
                    <a:pt x="16693" y="119884"/>
                  </a:cubicBezTo>
                  <a:lnTo>
                    <a:pt x="17121" y="119420"/>
                  </a:lnTo>
                  <a:lnTo>
                    <a:pt x="17121" y="119420"/>
                  </a:lnTo>
                  <a:cubicBezTo>
                    <a:pt x="16371" y="121849"/>
                    <a:pt x="15669" y="124278"/>
                    <a:pt x="15026" y="126730"/>
                  </a:cubicBezTo>
                  <a:cubicBezTo>
                    <a:pt x="12287" y="137220"/>
                    <a:pt x="10632" y="147911"/>
                    <a:pt x="10109" y="158734"/>
                  </a:cubicBezTo>
                  <a:cubicBezTo>
                    <a:pt x="10037" y="160068"/>
                    <a:pt x="10001" y="161401"/>
                    <a:pt x="10013" y="162747"/>
                  </a:cubicBezTo>
                  <a:cubicBezTo>
                    <a:pt x="10020" y="163067"/>
                    <a:pt x="10289" y="163251"/>
                    <a:pt x="10536" y="163251"/>
                  </a:cubicBezTo>
                  <a:cubicBezTo>
                    <a:pt x="10738" y="163251"/>
                    <a:pt x="10926" y="163127"/>
                    <a:pt x="10942" y="162854"/>
                  </a:cubicBezTo>
                  <a:cubicBezTo>
                    <a:pt x="11264" y="158448"/>
                    <a:pt x="11609" y="154079"/>
                    <a:pt x="12109" y="149709"/>
                  </a:cubicBezTo>
                  <a:cubicBezTo>
                    <a:pt x="13058" y="149746"/>
                    <a:pt x="14007" y="149764"/>
                    <a:pt x="14956" y="149764"/>
                  </a:cubicBezTo>
                  <a:cubicBezTo>
                    <a:pt x="27506" y="149764"/>
                    <a:pt x="40049" y="146558"/>
                    <a:pt x="51018" y="140470"/>
                  </a:cubicBezTo>
                  <a:cubicBezTo>
                    <a:pt x="57448" y="136910"/>
                    <a:pt x="63318" y="132410"/>
                    <a:pt x="69807" y="128981"/>
                  </a:cubicBezTo>
                  <a:lnTo>
                    <a:pt x="69807" y="128981"/>
                  </a:lnTo>
                  <a:cubicBezTo>
                    <a:pt x="68507" y="129126"/>
                    <a:pt x="67205" y="129184"/>
                    <a:pt x="65901" y="129184"/>
                  </a:cubicBezTo>
                  <a:cubicBezTo>
                    <a:pt x="61245" y="129184"/>
                    <a:pt x="56566" y="128450"/>
                    <a:pt x="51888" y="128385"/>
                  </a:cubicBezTo>
                  <a:cubicBezTo>
                    <a:pt x="51672" y="128382"/>
                    <a:pt x="51456" y="128381"/>
                    <a:pt x="51240" y="128381"/>
                  </a:cubicBezTo>
                  <a:cubicBezTo>
                    <a:pt x="36291" y="128381"/>
                    <a:pt x="21526" y="135676"/>
                    <a:pt x="12383" y="147495"/>
                  </a:cubicBezTo>
                  <a:lnTo>
                    <a:pt x="12466" y="146923"/>
                  </a:lnTo>
                  <a:cubicBezTo>
                    <a:pt x="13180" y="141589"/>
                    <a:pt x="14157" y="136291"/>
                    <a:pt x="15383" y="131052"/>
                  </a:cubicBezTo>
                  <a:cubicBezTo>
                    <a:pt x="16109" y="127945"/>
                    <a:pt x="16931" y="124849"/>
                    <a:pt x="17848" y="121789"/>
                  </a:cubicBezTo>
                  <a:cubicBezTo>
                    <a:pt x="18002" y="121837"/>
                    <a:pt x="18157" y="121884"/>
                    <a:pt x="18312" y="121932"/>
                  </a:cubicBezTo>
                  <a:cubicBezTo>
                    <a:pt x="19259" y="122196"/>
                    <a:pt x="20236" y="122305"/>
                    <a:pt x="21224" y="122305"/>
                  </a:cubicBezTo>
                  <a:cubicBezTo>
                    <a:pt x="23220" y="122305"/>
                    <a:pt x="25263" y="121862"/>
                    <a:pt x="27206" y="121361"/>
                  </a:cubicBezTo>
                  <a:cubicBezTo>
                    <a:pt x="46244" y="116503"/>
                    <a:pt x="63996" y="106704"/>
                    <a:pt x="78260" y="93202"/>
                  </a:cubicBezTo>
                  <a:cubicBezTo>
                    <a:pt x="79153" y="92357"/>
                    <a:pt x="80082" y="91393"/>
                    <a:pt x="80201" y="90178"/>
                  </a:cubicBezTo>
                  <a:lnTo>
                    <a:pt x="80201" y="90178"/>
                  </a:lnTo>
                  <a:cubicBezTo>
                    <a:pt x="62806" y="92024"/>
                    <a:pt x="45851" y="97881"/>
                    <a:pt x="31028" y="107156"/>
                  </a:cubicBezTo>
                  <a:cubicBezTo>
                    <a:pt x="26861" y="109764"/>
                    <a:pt x="22765" y="112740"/>
                    <a:pt x="19717" y="116550"/>
                  </a:cubicBezTo>
                  <a:cubicBezTo>
                    <a:pt x="19741" y="116277"/>
                    <a:pt x="19753" y="116015"/>
                    <a:pt x="19776" y="115753"/>
                  </a:cubicBezTo>
                  <a:cubicBezTo>
                    <a:pt x="21527" y="110621"/>
                    <a:pt x="23527" y="105573"/>
                    <a:pt x="25765" y="100644"/>
                  </a:cubicBezTo>
                  <a:cubicBezTo>
                    <a:pt x="28170" y="95381"/>
                    <a:pt x="30861" y="90238"/>
                    <a:pt x="33826" y="85273"/>
                  </a:cubicBezTo>
                  <a:cubicBezTo>
                    <a:pt x="35998" y="85436"/>
                    <a:pt x="38203" y="85522"/>
                    <a:pt x="40421" y="85522"/>
                  </a:cubicBezTo>
                  <a:cubicBezTo>
                    <a:pt x="50176" y="85522"/>
                    <a:pt x="60179" y="83850"/>
                    <a:pt x="68735" y="79689"/>
                  </a:cubicBezTo>
                  <a:cubicBezTo>
                    <a:pt x="77998" y="75188"/>
                    <a:pt x="86309" y="68545"/>
                    <a:pt x="96215" y="65711"/>
                  </a:cubicBezTo>
                  <a:cubicBezTo>
                    <a:pt x="89326" y="61414"/>
                    <a:pt x="81435" y="57885"/>
                    <a:pt x="73459" y="57885"/>
                  </a:cubicBezTo>
                  <a:cubicBezTo>
                    <a:pt x="71909" y="57885"/>
                    <a:pt x="70356" y="58019"/>
                    <a:pt x="68806" y="58305"/>
                  </a:cubicBezTo>
                  <a:cubicBezTo>
                    <a:pt x="61484" y="59674"/>
                    <a:pt x="55209" y="64282"/>
                    <a:pt x="49518" y="69092"/>
                  </a:cubicBezTo>
                  <a:cubicBezTo>
                    <a:pt x="45113" y="72807"/>
                    <a:pt x="40874" y="76712"/>
                    <a:pt x="36683" y="80665"/>
                  </a:cubicBezTo>
                  <a:cubicBezTo>
                    <a:pt x="38350" y="78081"/>
                    <a:pt x="40089" y="75545"/>
                    <a:pt x="41910" y="73081"/>
                  </a:cubicBezTo>
                  <a:cubicBezTo>
                    <a:pt x="48244" y="64449"/>
                    <a:pt x="55483" y="56495"/>
                    <a:pt x="63568" y="49471"/>
                  </a:cubicBezTo>
                  <a:cubicBezTo>
                    <a:pt x="65175" y="48078"/>
                    <a:pt x="66818" y="46709"/>
                    <a:pt x="68509" y="45375"/>
                  </a:cubicBezTo>
                  <a:cubicBezTo>
                    <a:pt x="71200" y="48483"/>
                    <a:pt x="74962" y="50507"/>
                    <a:pt x="78891" y="51721"/>
                  </a:cubicBezTo>
                  <a:cubicBezTo>
                    <a:pt x="82405" y="52815"/>
                    <a:pt x="86060" y="53301"/>
                    <a:pt x="89736" y="53301"/>
                  </a:cubicBezTo>
                  <a:cubicBezTo>
                    <a:pt x="94703" y="53301"/>
                    <a:pt x="99710" y="52413"/>
                    <a:pt x="104466" y="50935"/>
                  </a:cubicBezTo>
                  <a:cubicBezTo>
                    <a:pt x="112740" y="48363"/>
                    <a:pt x="120372" y="44113"/>
                    <a:pt x="127838" y="39708"/>
                  </a:cubicBezTo>
                  <a:cubicBezTo>
                    <a:pt x="118643" y="38362"/>
                    <a:pt x="109187" y="37159"/>
                    <a:pt x="99881" y="37159"/>
                  </a:cubicBezTo>
                  <a:cubicBezTo>
                    <a:pt x="90906" y="37159"/>
                    <a:pt x="82071" y="38278"/>
                    <a:pt x="73748" y="41470"/>
                  </a:cubicBezTo>
                  <a:cubicBezTo>
                    <a:pt x="81022" y="36374"/>
                    <a:pt x="88916" y="32171"/>
                    <a:pt x="97405" y="29587"/>
                  </a:cubicBezTo>
                  <a:cubicBezTo>
                    <a:pt x="99024" y="29087"/>
                    <a:pt x="100668" y="28671"/>
                    <a:pt x="102311" y="28301"/>
                  </a:cubicBezTo>
                  <a:cubicBezTo>
                    <a:pt x="102734" y="28201"/>
                    <a:pt x="102678" y="27578"/>
                    <a:pt x="102297" y="27578"/>
                  </a:cubicBezTo>
                  <a:cubicBezTo>
                    <a:pt x="102271" y="27578"/>
                    <a:pt x="102244" y="27581"/>
                    <a:pt x="102215" y="27587"/>
                  </a:cubicBezTo>
                  <a:cubicBezTo>
                    <a:pt x="89190" y="30397"/>
                    <a:pt x="77343" y="36993"/>
                    <a:pt x="66973" y="45220"/>
                  </a:cubicBezTo>
                  <a:cubicBezTo>
                    <a:pt x="64389" y="47268"/>
                    <a:pt x="61889" y="49411"/>
                    <a:pt x="59460" y="51638"/>
                  </a:cubicBezTo>
                  <a:cubicBezTo>
                    <a:pt x="66556" y="42839"/>
                    <a:pt x="74009" y="35017"/>
                    <a:pt x="82296" y="27075"/>
                  </a:cubicBezTo>
                  <a:cubicBezTo>
                    <a:pt x="90476" y="19217"/>
                    <a:pt x="98417" y="10609"/>
                    <a:pt x="102442"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1"/>
            <p:cNvSpPr/>
            <p:nvPr/>
          </p:nvSpPr>
          <p:spPr>
            <a:xfrm>
              <a:off x="4358275" y="1211575"/>
              <a:ext cx="4051900" cy="2560225"/>
            </a:xfrm>
            <a:custGeom>
              <a:avLst/>
              <a:gdLst/>
              <a:ahLst/>
              <a:cxnLst/>
              <a:rect l="l" t="t" r="r" b="b"/>
              <a:pathLst>
                <a:path w="162076" h="102409" extrusionOk="0">
                  <a:moveTo>
                    <a:pt x="161467" y="1"/>
                  </a:moveTo>
                  <a:cubicBezTo>
                    <a:pt x="161340" y="1"/>
                    <a:pt x="161212" y="63"/>
                    <a:pt x="161116" y="215"/>
                  </a:cubicBezTo>
                  <a:cubicBezTo>
                    <a:pt x="158758" y="3942"/>
                    <a:pt x="156401" y="7645"/>
                    <a:pt x="153889" y="11264"/>
                  </a:cubicBezTo>
                  <a:cubicBezTo>
                    <a:pt x="142574" y="4635"/>
                    <a:pt x="129482" y="1064"/>
                    <a:pt x="116362" y="1064"/>
                  </a:cubicBezTo>
                  <a:cubicBezTo>
                    <a:pt x="115981" y="1064"/>
                    <a:pt x="115599" y="1067"/>
                    <a:pt x="115217" y="1073"/>
                  </a:cubicBezTo>
                  <a:cubicBezTo>
                    <a:pt x="108025" y="1189"/>
                    <a:pt x="100868" y="2348"/>
                    <a:pt x="93666" y="2348"/>
                  </a:cubicBezTo>
                  <a:cubicBezTo>
                    <a:pt x="93523" y="2348"/>
                    <a:pt x="93381" y="2347"/>
                    <a:pt x="93238" y="2347"/>
                  </a:cubicBezTo>
                  <a:lnTo>
                    <a:pt x="93238" y="2347"/>
                  </a:lnTo>
                  <a:cubicBezTo>
                    <a:pt x="98798" y="4573"/>
                    <a:pt x="103525" y="8431"/>
                    <a:pt x="108764" y="11324"/>
                  </a:cubicBezTo>
                  <a:cubicBezTo>
                    <a:pt x="115985" y="15313"/>
                    <a:pt x="124234" y="17319"/>
                    <a:pt x="132481" y="17319"/>
                  </a:cubicBezTo>
                  <a:cubicBezTo>
                    <a:pt x="139396" y="17319"/>
                    <a:pt x="146310" y="15909"/>
                    <a:pt x="152615" y="13074"/>
                  </a:cubicBezTo>
                  <a:lnTo>
                    <a:pt x="152615" y="13074"/>
                  </a:lnTo>
                  <a:cubicBezTo>
                    <a:pt x="152496" y="13241"/>
                    <a:pt x="152388" y="13396"/>
                    <a:pt x="152269" y="13550"/>
                  </a:cubicBezTo>
                  <a:cubicBezTo>
                    <a:pt x="149126" y="17920"/>
                    <a:pt x="145769" y="22135"/>
                    <a:pt x="142220" y="26171"/>
                  </a:cubicBezTo>
                  <a:cubicBezTo>
                    <a:pt x="140113" y="28564"/>
                    <a:pt x="137934" y="30910"/>
                    <a:pt x="135684" y="33184"/>
                  </a:cubicBezTo>
                  <a:cubicBezTo>
                    <a:pt x="135565" y="33065"/>
                    <a:pt x="135458" y="32946"/>
                    <a:pt x="135339" y="32826"/>
                  </a:cubicBezTo>
                  <a:cubicBezTo>
                    <a:pt x="133196" y="30791"/>
                    <a:pt x="130148" y="29862"/>
                    <a:pt x="127231" y="29147"/>
                  </a:cubicBezTo>
                  <a:cubicBezTo>
                    <a:pt x="118188" y="26931"/>
                    <a:pt x="108882" y="25823"/>
                    <a:pt x="99575" y="25823"/>
                  </a:cubicBezTo>
                  <a:cubicBezTo>
                    <a:pt x="89238" y="25823"/>
                    <a:pt x="78900" y="27190"/>
                    <a:pt x="68926" y="29921"/>
                  </a:cubicBezTo>
                  <a:cubicBezTo>
                    <a:pt x="67747" y="30255"/>
                    <a:pt x="66473" y="30660"/>
                    <a:pt x="65794" y="31683"/>
                  </a:cubicBezTo>
                  <a:cubicBezTo>
                    <a:pt x="79565" y="37269"/>
                    <a:pt x="94428" y="40145"/>
                    <a:pt x="109287" y="40145"/>
                  </a:cubicBezTo>
                  <a:cubicBezTo>
                    <a:pt x="111913" y="40145"/>
                    <a:pt x="114538" y="40056"/>
                    <a:pt x="117158" y="39875"/>
                  </a:cubicBezTo>
                  <a:cubicBezTo>
                    <a:pt x="122063" y="39542"/>
                    <a:pt x="127088" y="38839"/>
                    <a:pt x="131564" y="36922"/>
                  </a:cubicBezTo>
                  <a:lnTo>
                    <a:pt x="131564" y="36922"/>
                  </a:lnTo>
                  <a:cubicBezTo>
                    <a:pt x="131422" y="37148"/>
                    <a:pt x="131279" y="37375"/>
                    <a:pt x="131136" y="37601"/>
                  </a:cubicBezTo>
                  <a:cubicBezTo>
                    <a:pt x="127183" y="41304"/>
                    <a:pt x="123040" y="44804"/>
                    <a:pt x="118741" y="48102"/>
                  </a:cubicBezTo>
                  <a:cubicBezTo>
                    <a:pt x="114134" y="51615"/>
                    <a:pt x="109347" y="54877"/>
                    <a:pt x="104382" y="57865"/>
                  </a:cubicBezTo>
                  <a:cubicBezTo>
                    <a:pt x="94453" y="51555"/>
                    <a:pt x="82642" y="46781"/>
                    <a:pt x="70962" y="46340"/>
                  </a:cubicBezTo>
                  <a:cubicBezTo>
                    <a:pt x="69939" y="46300"/>
                    <a:pt x="68914" y="46283"/>
                    <a:pt x="67888" y="46283"/>
                  </a:cubicBezTo>
                  <a:cubicBezTo>
                    <a:pt x="62430" y="46283"/>
                    <a:pt x="56938" y="46762"/>
                    <a:pt x="51499" y="46762"/>
                  </a:cubicBezTo>
                  <a:cubicBezTo>
                    <a:pt x="47679" y="46762"/>
                    <a:pt x="43886" y="46526"/>
                    <a:pt x="40148" y="45721"/>
                  </a:cubicBezTo>
                  <a:lnTo>
                    <a:pt x="40148" y="45721"/>
                  </a:lnTo>
                  <a:cubicBezTo>
                    <a:pt x="44982" y="54115"/>
                    <a:pt x="51590" y="62235"/>
                    <a:pt x="60829" y="65164"/>
                  </a:cubicBezTo>
                  <a:cubicBezTo>
                    <a:pt x="63709" y="66077"/>
                    <a:pt x="66688" y="66435"/>
                    <a:pt x="69700" y="66435"/>
                  </a:cubicBezTo>
                  <a:cubicBezTo>
                    <a:pt x="74111" y="66435"/>
                    <a:pt x="78590" y="65667"/>
                    <a:pt x="82927" y="64747"/>
                  </a:cubicBezTo>
                  <a:cubicBezTo>
                    <a:pt x="88559" y="63545"/>
                    <a:pt x="94131" y="62092"/>
                    <a:pt x="99691" y="60580"/>
                  </a:cubicBezTo>
                  <a:lnTo>
                    <a:pt x="99691" y="60580"/>
                  </a:lnTo>
                  <a:cubicBezTo>
                    <a:pt x="97012" y="62080"/>
                    <a:pt x="94274" y="63485"/>
                    <a:pt x="91512" y="64819"/>
                  </a:cubicBezTo>
                  <a:cubicBezTo>
                    <a:pt x="81856" y="69438"/>
                    <a:pt x="71724" y="73034"/>
                    <a:pt x="61294" y="75427"/>
                  </a:cubicBezTo>
                  <a:cubicBezTo>
                    <a:pt x="59210" y="75903"/>
                    <a:pt x="57115" y="76332"/>
                    <a:pt x="55007" y="76713"/>
                  </a:cubicBezTo>
                  <a:cubicBezTo>
                    <a:pt x="54090" y="72700"/>
                    <a:pt x="51721" y="69140"/>
                    <a:pt x="48840" y="66223"/>
                  </a:cubicBezTo>
                  <a:cubicBezTo>
                    <a:pt x="42756" y="60056"/>
                    <a:pt x="34409" y="56496"/>
                    <a:pt x="25896" y="54865"/>
                  </a:cubicBezTo>
                  <a:cubicBezTo>
                    <a:pt x="20520" y="53833"/>
                    <a:pt x="15048" y="53521"/>
                    <a:pt x="9563" y="53521"/>
                  </a:cubicBezTo>
                  <a:cubicBezTo>
                    <a:pt x="6375" y="53521"/>
                    <a:pt x="3182" y="53626"/>
                    <a:pt x="0" y="53758"/>
                  </a:cubicBezTo>
                  <a:cubicBezTo>
                    <a:pt x="14681" y="64592"/>
                    <a:pt x="30516" y="75439"/>
                    <a:pt x="48542" y="77689"/>
                  </a:cubicBezTo>
                  <a:cubicBezTo>
                    <a:pt x="44673" y="78159"/>
                    <a:pt x="40782" y="78421"/>
                    <a:pt x="36896" y="78421"/>
                  </a:cubicBezTo>
                  <a:cubicBezTo>
                    <a:pt x="31921" y="78421"/>
                    <a:pt x="26956" y="77992"/>
                    <a:pt x="22063" y="77022"/>
                  </a:cubicBezTo>
                  <a:cubicBezTo>
                    <a:pt x="20408" y="76701"/>
                    <a:pt x="18765" y="76296"/>
                    <a:pt x="17133" y="75844"/>
                  </a:cubicBezTo>
                  <a:cubicBezTo>
                    <a:pt x="17098" y="75834"/>
                    <a:pt x="17064" y="75830"/>
                    <a:pt x="17032" y="75830"/>
                  </a:cubicBezTo>
                  <a:cubicBezTo>
                    <a:pt x="16657" y="75830"/>
                    <a:pt x="16479" y="76413"/>
                    <a:pt x="16895" y="76522"/>
                  </a:cubicBezTo>
                  <a:cubicBezTo>
                    <a:pt x="23735" y="78476"/>
                    <a:pt x="30795" y="79320"/>
                    <a:pt x="37873" y="79320"/>
                  </a:cubicBezTo>
                  <a:cubicBezTo>
                    <a:pt x="44041" y="79320"/>
                    <a:pt x="50222" y="78679"/>
                    <a:pt x="56281" y="77570"/>
                  </a:cubicBezTo>
                  <a:cubicBezTo>
                    <a:pt x="59520" y="76987"/>
                    <a:pt x="62746" y="76272"/>
                    <a:pt x="65925" y="75451"/>
                  </a:cubicBezTo>
                  <a:lnTo>
                    <a:pt x="65925" y="75451"/>
                  </a:lnTo>
                  <a:cubicBezTo>
                    <a:pt x="55531" y="79880"/>
                    <a:pt x="45268" y="83249"/>
                    <a:pt x="34207" y="86357"/>
                  </a:cubicBezTo>
                  <a:cubicBezTo>
                    <a:pt x="23289" y="89429"/>
                    <a:pt x="12228" y="93274"/>
                    <a:pt x="3691" y="100740"/>
                  </a:cubicBezTo>
                  <a:cubicBezTo>
                    <a:pt x="9171" y="101495"/>
                    <a:pt x="14715" y="102256"/>
                    <a:pt x="20229" y="102256"/>
                  </a:cubicBezTo>
                  <a:cubicBezTo>
                    <a:pt x="22622" y="102256"/>
                    <a:pt x="25010" y="102113"/>
                    <a:pt x="27385" y="101764"/>
                  </a:cubicBezTo>
                  <a:cubicBezTo>
                    <a:pt x="35981" y="100490"/>
                    <a:pt x="44030" y="96561"/>
                    <a:pt x="51042" y="91417"/>
                  </a:cubicBezTo>
                  <a:cubicBezTo>
                    <a:pt x="57591" y="86619"/>
                    <a:pt x="63294" y="80773"/>
                    <a:pt x="68687" y="74713"/>
                  </a:cubicBezTo>
                  <a:cubicBezTo>
                    <a:pt x="75331" y="72843"/>
                    <a:pt x="81832" y="70498"/>
                    <a:pt x="88142" y="67724"/>
                  </a:cubicBezTo>
                  <a:cubicBezTo>
                    <a:pt x="92905" y="65628"/>
                    <a:pt x="97548" y="63283"/>
                    <a:pt x="102061" y="60711"/>
                  </a:cubicBezTo>
                  <a:lnTo>
                    <a:pt x="102061" y="60711"/>
                  </a:lnTo>
                  <a:cubicBezTo>
                    <a:pt x="94726" y="65414"/>
                    <a:pt x="80772" y="73653"/>
                    <a:pt x="78284" y="76332"/>
                  </a:cubicBezTo>
                  <a:cubicBezTo>
                    <a:pt x="71093" y="84035"/>
                    <a:pt x="64735" y="92489"/>
                    <a:pt x="57531" y="100192"/>
                  </a:cubicBezTo>
                  <a:cubicBezTo>
                    <a:pt x="57162" y="100585"/>
                    <a:pt x="56746" y="100990"/>
                    <a:pt x="56317" y="101335"/>
                  </a:cubicBezTo>
                  <a:cubicBezTo>
                    <a:pt x="55341" y="101644"/>
                    <a:pt x="55222" y="102121"/>
                    <a:pt x="54245" y="102406"/>
                  </a:cubicBezTo>
                  <a:cubicBezTo>
                    <a:pt x="54297" y="102408"/>
                    <a:pt x="54350" y="102408"/>
                    <a:pt x="54405" y="102408"/>
                  </a:cubicBezTo>
                  <a:cubicBezTo>
                    <a:pt x="56365" y="102408"/>
                    <a:pt x="60186" y="101590"/>
                    <a:pt x="61044" y="100906"/>
                  </a:cubicBezTo>
                  <a:cubicBezTo>
                    <a:pt x="74676" y="96596"/>
                    <a:pt x="82570" y="89560"/>
                    <a:pt x="92917" y="79677"/>
                  </a:cubicBezTo>
                  <a:cubicBezTo>
                    <a:pt x="98917" y="73939"/>
                    <a:pt x="104335" y="66997"/>
                    <a:pt x="105871" y="58877"/>
                  </a:cubicBezTo>
                  <a:cubicBezTo>
                    <a:pt x="105895" y="58877"/>
                    <a:pt x="105906" y="58865"/>
                    <a:pt x="105930" y="58865"/>
                  </a:cubicBezTo>
                  <a:cubicBezTo>
                    <a:pt x="105906" y="58854"/>
                    <a:pt x="105895" y="58842"/>
                    <a:pt x="105883" y="58830"/>
                  </a:cubicBezTo>
                  <a:cubicBezTo>
                    <a:pt x="105906" y="58699"/>
                    <a:pt x="105930" y="58556"/>
                    <a:pt x="105954" y="58425"/>
                  </a:cubicBezTo>
                  <a:cubicBezTo>
                    <a:pt x="109466" y="56282"/>
                    <a:pt x="112895" y="54008"/>
                    <a:pt x="116229" y="51615"/>
                  </a:cubicBezTo>
                  <a:cubicBezTo>
                    <a:pt x="120599" y="48471"/>
                    <a:pt x="124802" y="45114"/>
                    <a:pt x="128826" y="41554"/>
                  </a:cubicBezTo>
                  <a:lnTo>
                    <a:pt x="128826" y="41554"/>
                  </a:lnTo>
                  <a:cubicBezTo>
                    <a:pt x="119944" y="57913"/>
                    <a:pt x="117325" y="77689"/>
                    <a:pt x="122039" y="95727"/>
                  </a:cubicBezTo>
                  <a:cubicBezTo>
                    <a:pt x="127171" y="86976"/>
                    <a:pt x="131624" y="77749"/>
                    <a:pt x="134303" y="67962"/>
                  </a:cubicBezTo>
                  <a:cubicBezTo>
                    <a:pt x="135803" y="62497"/>
                    <a:pt x="136732" y="56853"/>
                    <a:pt x="136898" y="51186"/>
                  </a:cubicBezTo>
                  <a:cubicBezTo>
                    <a:pt x="137041" y="46685"/>
                    <a:pt x="137553" y="39577"/>
                    <a:pt x="135815" y="35398"/>
                  </a:cubicBezTo>
                  <a:lnTo>
                    <a:pt x="135208" y="35601"/>
                  </a:lnTo>
                  <a:cubicBezTo>
                    <a:pt x="137017" y="33827"/>
                    <a:pt x="138780" y="32005"/>
                    <a:pt x="140494" y="30148"/>
                  </a:cubicBezTo>
                  <a:cubicBezTo>
                    <a:pt x="147852" y="22182"/>
                    <a:pt x="154353" y="13538"/>
                    <a:pt x="159925" y="4240"/>
                  </a:cubicBezTo>
                  <a:cubicBezTo>
                    <a:pt x="160616" y="3085"/>
                    <a:pt x="161270" y="1930"/>
                    <a:pt x="161890" y="739"/>
                  </a:cubicBezTo>
                  <a:cubicBezTo>
                    <a:pt x="162076" y="376"/>
                    <a:pt x="161776" y="1"/>
                    <a:pt x="161467"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1"/>
            <p:cNvSpPr/>
            <p:nvPr/>
          </p:nvSpPr>
          <p:spPr>
            <a:xfrm>
              <a:off x="7006525" y="2683200"/>
              <a:ext cx="325" cy="325"/>
            </a:xfrm>
            <a:custGeom>
              <a:avLst/>
              <a:gdLst/>
              <a:ahLst/>
              <a:cxnLst/>
              <a:rect l="l" t="t" r="r" b="b"/>
              <a:pathLst>
                <a:path w="13" h="13" extrusionOk="0">
                  <a:moveTo>
                    <a:pt x="0" y="0"/>
                  </a:moveTo>
                  <a:cubicBezTo>
                    <a:pt x="0" y="0"/>
                    <a:pt x="12" y="12"/>
                    <a:pt x="12" y="12"/>
                  </a:cubicBezTo>
                  <a:lnTo>
                    <a:pt x="12" y="0"/>
                  </a:ln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1"/>
            <p:cNvSpPr/>
            <p:nvPr/>
          </p:nvSpPr>
          <p:spPr>
            <a:xfrm>
              <a:off x="2126750" y="3244725"/>
              <a:ext cx="1035550" cy="737175"/>
            </a:xfrm>
            <a:custGeom>
              <a:avLst/>
              <a:gdLst/>
              <a:ahLst/>
              <a:cxnLst/>
              <a:rect l="l" t="t" r="r" b="b"/>
              <a:pathLst>
                <a:path w="41422" h="29487" extrusionOk="0">
                  <a:moveTo>
                    <a:pt x="31132" y="1"/>
                  </a:moveTo>
                  <a:cubicBezTo>
                    <a:pt x="28862" y="1"/>
                    <a:pt x="26557" y="590"/>
                    <a:pt x="24813" y="1435"/>
                  </a:cubicBezTo>
                  <a:cubicBezTo>
                    <a:pt x="22182" y="2697"/>
                    <a:pt x="22098" y="3912"/>
                    <a:pt x="19800" y="5519"/>
                  </a:cubicBezTo>
                  <a:cubicBezTo>
                    <a:pt x="17254" y="7301"/>
                    <a:pt x="14613" y="7747"/>
                    <a:pt x="12172" y="7747"/>
                  </a:cubicBezTo>
                  <a:cubicBezTo>
                    <a:pt x="9734" y="7747"/>
                    <a:pt x="7496" y="7302"/>
                    <a:pt x="5755" y="7302"/>
                  </a:cubicBezTo>
                  <a:cubicBezTo>
                    <a:pt x="4512" y="7302"/>
                    <a:pt x="3523" y="7529"/>
                    <a:pt x="2893" y="8305"/>
                  </a:cubicBezTo>
                  <a:cubicBezTo>
                    <a:pt x="0" y="11865"/>
                    <a:pt x="5310" y="26319"/>
                    <a:pt x="16514" y="29046"/>
                  </a:cubicBezTo>
                  <a:cubicBezTo>
                    <a:pt x="17744" y="29346"/>
                    <a:pt x="18970" y="29486"/>
                    <a:pt x="20180" y="29486"/>
                  </a:cubicBezTo>
                  <a:cubicBezTo>
                    <a:pt x="27407" y="29486"/>
                    <a:pt x="34037" y="24487"/>
                    <a:pt x="37076" y="18806"/>
                  </a:cubicBezTo>
                  <a:cubicBezTo>
                    <a:pt x="39600" y="14115"/>
                    <a:pt x="41422" y="5626"/>
                    <a:pt x="36969" y="1864"/>
                  </a:cubicBezTo>
                  <a:cubicBezTo>
                    <a:pt x="35390" y="527"/>
                    <a:pt x="33276" y="1"/>
                    <a:pt x="3113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1"/>
            <p:cNvSpPr/>
            <p:nvPr/>
          </p:nvSpPr>
          <p:spPr>
            <a:xfrm>
              <a:off x="5344700" y="4836000"/>
              <a:ext cx="585825" cy="612750"/>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1"/>
            <p:cNvSpPr/>
            <p:nvPr/>
          </p:nvSpPr>
          <p:spPr>
            <a:xfrm>
              <a:off x="5388750" y="1799450"/>
              <a:ext cx="465050" cy="341525"/>
            </a:xfrm>
            <a:custGeom>
              <a:avLst/>
              <a:gdLst/>
              <a:ahLst/>
              <a:cxnLst/>
              <a:rect l="l" t="t" r="r" b="b"/>
              <a:pathLst>
                <a:path w="18602" h="13661" extrusionOk="0">
                  <a:moveTo>
                    <a:pt x="16765" y="1894"/>
                  </a:moveTo>
                  <a:lnTo>
                    <a:pt x="16765" y="1894"/>
                  </a:lnTo>
                  <a:cubicBezTo>
                    <a:pt x="16634" y="2156"/>
                    <a:pt x="16491" y="2418"/>
                    <a:pt x="16336" y="2680"/>
                  </a:cubicBezTo>
                  <a:cubicBezTo>
                    <a:pt x="16253" y="2525"/>
                    <a:pt x="16098" y="2406"/>
                    <a:pt x="15931" y="2394"/>
                  </a:cubicBezTo>
                  <a:cubicBezTo>
                    <a:pt x="16205" y="2227"/>
                    <a:pt x="16491" y="2061"/>
                    <a:pt x="16765" y="1894"/>
                  </a:cubicBezTo>
                  <a:close/>
                  <a:moveTo>
                    <a:pt x="13455" y="3966"/>
                  </a:moveTo>
                  <a:lnTo>
                    <a:pt x="13455" y="3966"/>
                  </a:lnTo>
                  <a:cubicBezTo>
                    <a:pt x="12176" y="4830"/>
                    <a:pt x="10908" y="5705"/>
                    <a:pt x="9640" y="6570"/>
                  </a:cubicBezTo>
                  <a:lnTo>
                    <a:pt x="9640" y="6570"/>
                  </a:lnTo>
                  <a:cubicBezTo>
                    <a:pt x="9736" y="6504"/>
                    <a:pt x="9827" y="6437"/>
                    <a:pt x="9919" y="6371"/>
                  </a:cubicBezTo>
                  <a:cubicBezTo>
                    <a:pt x="11085" y="5537"/>
                    <a:pt x="12252" y="4740"/>
                    <a:pt x="13455" y="3966"/>
                  </a:cubicBezTo>
                  <a:close/>
                  <a:moveTo>
                    <a:pt x="17912" y="1"/>
                  </a:moveTo>
                  <a:cubicBezTo>
                    <a:pt x="17821" y="1"/>
                    <a:pt x="17730" y="23"/>
                    <a:pt x="17646" y="72"/>
                  </a:cubicBezTo>
                  <a:cubicBezTo>
                    <a:pt x="14753" y="1751"/>
                    <a:pt x="11943" y="3561"/>
                    <a:pt x="9216" y="5513"/>
                  </a:cubicBezTo>
                  <a:cubicBezTo>
                    <a:pt x="8466" y="6049"/>
                    <a:pt x="7716" y="6597"/>
                    <a:pt x="6978" y="7145"/>
                  </a:cubicBezTo>
                  <a:cubicBezTo>
                    <a:pt x="4644" y="8704"/>
                    <a:pt x="2406" y="10407"/>
                    <a:pt x="298" y="12252"/>
                  </a:cubicBezTo>
                  <a:cubicBezTo>
                    <a:pt x="1" y="12502"/>
                    <a:pt x="132" y="12943"/>
                    <a:pt x="406" y="13133"/>
                  </a:cubicBezTo>
                  <a:cubicBezTo>
                    <a:pt x="957" y="13512"/>
                    <a:pt x="1567" y="13660"/>
                    <a:pt x="2189" y="13660"/>
                  </a:cubicBezTo>
                  <a:cubicBezTo>
                    <a:pt x="2976" y="13660"/>
                    <a:pt x="3782" y="13422"/>
                    <a:pt x="4513" y="13110"/>
                  </a:cubicBezTo>
                  <a:cubicBezTo>
                    <a:pt x="5966" y="12490"/>
                    <a:pt x="7359" y="11669"/>
                    <a:pt x="8728" y="10895"/>
                  </a:cubicBezTo>
                  <a:cubicBezTo>
                    <a:pt x="11431" y="9347"/>
                    <a:pt x="14074" y="7549"/>
                    <a:pt x="16038" y="5097"/>
                  </a:cubicBezTo>
                  <a:cubicBezTo>
                    <a:pt x="17110" y="3763"/>
                    <a:pt x="17920" y="2323"/>
                    <a:pt x="18479" y="703"/>
                  </a:cubicBezTo>
                  <a:cubicBezTo>
                    <a:pt x="18602" y="326"/>
                    <a:pt x="18261" y="1"/>
                    <a:pt x="1791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1"/>
            <p:cNvSpPr/>
            <p:nvPr/>
          </p:nvSpPr>
          <p:spPr>
            <a:xfrm>
              <a:off x="6679700" y="3749600"/>
              <a:ext cx="250050" cy="540425"/>
            </a:xfrm>
            <a:custGeom>
              <a:avLst/>
              <a:gdLst/>
              <a:ahLst/>
              <a:cxnLst/>
              <a:rect l="l" t="t" r="r" b="b"/>
              <a:pathLst>
                <a:path w="10002" h="21617" extrusionOk="0">
                  <a:moveTo>
                    <a:pt x="1715" y="18483"/>
                  </a:moveTo>
                  <a:cubicBezTo>
                    <a:pt x="1715" y="18507"/>
                    <a:pt x="1727" y="18531"/>
                    <a:pt x="1727" y="18554"/>
                  </a:cubicBezTo>
                  <a:cubicBezTo>
                    <a:pt x="1667" y="18721"/>
                    <a:pt x="1596" y="18876"/>
                    <a:pt x="1536" y="19042"/>
                  </a:cubicBezTo>
                  <a:cubicBezTo>
                    <a:pt x="1429" y="19304"/>
                    <a:pt x="1631" y="19626"/>
                    <a:pt x="1869" y="19721"/>
                  </a:cubicBezTo>
                  <a:cubicBezTo>
                    <a:pt x="1943" y="19755"/>
                    <a:pt x="2017" y="19769"/>
                    <a:pt x="2087" y="19769"/>
                  </a:cubicBezTo>
                  <a:cubicBezTo>
                    <a:pt x="2140" y="19769"/>
                    <a:pt x="2192" y="19761"/>
                    <a:pt x="2239" y="19745"/>
                  </a:cubicBezTo>
                  <a:lnTo>
                    <a:pt x="2239" y="19745"/>
                  </a:lnTo>
                  <a:cubicBezTo>
                    <a:pt x="2227" y="19769"/>
                    <a:pt x="2203" y="19804"/>
                    <a:pt x="2191" y="19828"/>
                  </a:cubicBezTo>
                  <a:cubicBezTo>
                    <a:pt x="2057" y="20013"/>
                    <a:pt x="1599" y="20550"/>
                    <a:pt x="1355" y="20550"/>
                  </a:cubicBezTo>
                  <a:cubicBezTo>
                    <a:pt x="1253" y="20550"/>
                    <a:pt x="1189" y="20455"/>
                    <a:pt x="1203" y="20197"/>
                  </a:cubicBezTo>
                  <a:cubicBezTo>
                    <a:pt x="1250" y="19638"/>
                    <a:pt x="1512" y="19019"/>
                    <a:pt x="1715" y="18483"/>
                  </a:cubicBezTo>
                  <a:close/>
                  <a:moveTo>
                    <a:pt x="9357" y="0"/>
                  </a:moveTo>
                  <a:cubicBezTo>
                    <a:pt x="9129" y="0"/>
                    <a:pt x="8912" y="120"/>
                    <a:pt x="8870" y="385"/>
                  </a:cubicBezTo>
                  <a:cubicBezTo>
                    <a:pt x="8835" y="588"/>
                    <a:pt x="8811" y="790"/>
                    <a:pt x="8775" y="993"/>
                  </a:cubicBezTo>
                  <a:cubicBezTo>
                    <a:pt x="8742" y="983"/>
                    <a:pt x="8708" y="978"/>
                    <a:pt x="8673" y="978"/>
                  </a:cubicBezTo>
                  <a:cubicBezTo>
                    <a:pt x="8535" y="978"/>
                    <a:pt x="8399" y="1057"/>
                    <a:pt x="8370" y="1219"/>
                  </a:cubicBezTo>
                  <a:cubicBezTo>
                    <a:pt x="7453" y="7017"/>
                    <a:pt x="3465" y="11589"/>
                    <a:pt x="1203" y="16864"/>
                  </a:cubicBezTo>
                  <a:cubicBezTo>
                    <a:pt x="929" y="17507"/>
                    <a:pt x="667" y="18150"/>
                    <a:pt x="453" y="18816"/>
                  </a:cubicBezTo>
                  <a:cubicBezTo>
                    <a:pt x="250" y="19423"/>
                    <a:pt x="0" y="20114"/>
                    <a:pt x="191" y="20757"/>
                  </a:cubicBezTo>
                  <a:cubicBezTo>
                    <a:pt x="345" y="21271"/>
                    <a:pt x="819" y="21617"/>
                    <a:pt x="1337" y="21617"/>
                  </a:cubicBezTo>
                  <a:cubicBezTo>
                    <a:pt x="1419" y="21617"/>
                    <a:pt x="1501" y="21608"/>
                    <a:pt x="1584" y="21590"/>
                  </a:cubicBezTo>
                  <a:cubicBezTo>
                    <a:pt x="2239" y="21436"/>
                    <a:pt x="2691" y="20852"/>
                    <a:pt x="3060" y="20328"/>
                  </a:cubicBezTo>
                  <a:cubicBezTo>
                    <a:pt x="4846" y="17769"/>
                    <a:pt x="6322" y="15006"/>
                    <a:pt x="7465" y="12101"/>
                  </a:cubicBezTo>
                  <a:cubicBezTo>
                    <a:pt x="8775" y="8803"/>
                    <a:pt x="9609" y="5338"/>
                    <a:pt x="9990" y="1814"/>
                  </a:cubicBezTo>
                  <a:cubicBezTo>
                    <a:pt x="10001" y="1683"/>
                    <a:pt x="9954" y="1564"/>
                    <a:pt x="9882" y="1469"/>
                  </a:cubicBezTo>
                  <a:cubicBezTo>
                    <a:pt x="9906" y="1159"/>
                    <a:pt x="9930" y="850"/>
                    <a:pt x="9942" y="540"/>
                  </a:cubicBezTo>
                  <a:cubicBezTo>
                    <a:pt x="9962" y="199"/>
                    <a:pt x="9650" y="0"/>
                    <a:pt x="9357"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 name="Google Shape;301;p21"/>
          <p:cNvGrpSpPr/>
          <p:nvPr/>
        </p:nvGrpSpPr>
        <p:grpSpPr>
          <a:xfrm>
            <a:off x="-436776" y="-1353106"/>
            <a:ext cx="4524917" cy="3282309"/>
            <a:chOff x="1458275" y="1034475"/>
            <a:chExt cx="4354650" cy="3158800"/>
          </a:xfrm>
        </p:grpSpPr>
        <p:sp>
          <p:nvSpPr>
            <p:cNvPr id="302" name="Google Shape;302;p21"/>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1"/>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1"/>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 name="Google Shape;305;p21"/>
          <p:cNvSpPr txBox="1">
            <a:spLocks noGrp="1"/>
          </p:cNvSpPr>
          <p:nvPr>
            <p:ph type="subTitle" idx="1"/>
          </p:nvPr>
        </p:nvSpPr>
        <p:spPr>
          <a:xfrm>
            <a:off x="2330700" y="3678743"/>
            <a:ext cx="1893900" cy="103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b="0">
                <a:solidFill>
                  <a:schemeClr val="accent1"/>
                </a:solidFill>
              </a:defRPr>
            </a:lvl1pPr>
            <a:lvl2pPr lvl="1" rtl="0">
              <a:lnSpc>
                <a:spcPct val="100000"/>
              </a:lnSpc>
              <a:spcBef>
                <a:spcPts val="1600"/>
              </a:spcBef>
              <a:spcAft>
                <a:spcPts val="0"/>
              </a:spcAft>
              <a:buNone/>
              <a:defRPr sz="1200"/>
            </a:lvl2pPr>
            <a:lvl3pPr lvl="2" rtl="0">
              <a:lnSpc>
                <a:spcPct val="100000"/>
              </a:lnSpc>
              <a:spcBef>
                <a:spcPts val="1600"/>
              </a:spcBef>
              <a:spcAft>
                <a:spcPts val="0"/>
              </a:spcAft>
              <a:buNone/>
              <a:defRPr sz="1200"/>
            </a:lvl3pPr>
            <a:lvl4pPr lvl="3" rtl="0">
              <a:lnSpc>
                <a:spcPct val="100000"/>
              </a:lnSpc>
              <a:spcBef>
                <a:spcPts val="1600"/>
              </a:spcBef>
              <a:spcAft>
                <a:spcPts val="0"/>
              </a:spcAft>
              <a:buNone/>
              <a:defRPr sz="1200"/>
            </a:lvl4pPr>
            <a:lvl5pPr lvl="4" rtl="0">
              <a:lnSpc>
                <a:spcPct val="100000"/>
              </a:lnSpc>
              <a:spcBef>
                <a:spcPts val="1600"/>
              </a:spcBef>
              <a:spcAft>
                <a:spcPts val="0"/>
              </a:spcAft>
              <a:buNone/>
              <a:defRPr sz="1200"/>
            </a:lvl5pPr>
            <a:lvl6pPr lvl="5" rtl="0">
              <a:lnSpc>
                <a:spcPct val="100000"/>
              </a:lnSpc>
              <a:spcBef>
                <a:spcPts val="1600"/>
              </a:spcBef>
              <a:spcAft>
                <a:spcPts val="0"/>
              </a:spcAft>
              <a:buNone/>
              <a:defRPr sz="1200"/>
            </a:lvl6pPr>
            <a:lvl7pPr lvl="6" rtl="0">
              <a:lnSpc>
                <a:spcPct val="100000"/>
              </a:lnSpc>
              <a:spcBef>
                <a:spcPts val="1600"/>
              </a:spcBef>
              <a:spcAft>
                <a:spcPts val="0"/>
              </a:spcAft>
              <a:buNone/>
              <a:defRPr sz="1200"/>
            </a:lvl7pPr>
            <a:lvl8pPr lvl="7" rtl="0">
              <a:lnSpc>
                <a:spcPct val="100000"/>
              </a:lnSpc>
              <a:spcBef>
                <a:spcPts val="1600"/>
              </a:spcBef>
              <a:spcAft>
                <a:spcPts val="0"/>
              </a:spcAft>
              <a:buNone/>
              <a:defRPr sz="1200"/>
            </a:lvl8pPr>
            <a:lvl9pPr lvl="8" rtl="0">
              <a:lnSpc>
                <a:spcPct val="100000"/>
              </a:lnSpc>
              <a:spcBef>
                <a:spcPts val="1600"/>
              </a:spcBef>
              <a:spcAft>
                <a:spcPts val="1600"/>
              </a:spcAft>
              <a:buNone/>
              <a:defRPr sz="1200"/>
            </a:lvl9pPr>
          </a:lstStyle>
          <a:p>
            <a:endParaRPr/>
          </a:p>
        </p:txBody>
      </p:sp>
      <p:sp>
        <p:nvSpPr>
          <p:cNvPr id="306" name="Google Shape;306;p21"/>
          <p:cNvSpPr txBox="1">
            <a:spLocks noGrp="1"/>
          </p:cNvSpPr>
          <p:nvPr>
            <p:ph type="subTitle" idx="2"/>
          </p:nvPr>
        </p:nvSpPr>
        <p:spPr>
          <a:xfrm>
            <a:off x="5393467" y="3678743"/>
            <a:ext cx="1893900" cy="103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b="0">
                <a:solidFill>
                  <a:schemeClr val="accent1"/>
                </a:solidFill>
              </a:defRPr>
            </a:lvl1pPr>
            <a:lvl2pPr lvl="1" rtl="0">
              <a:lnSpc>
                <a:spcPct val="100000"/>
              </a:lnSpc>
              <a:spcBef>
                <a:spcPts val="1600"/>
              </a:spcBef>
              <a:spcAft>
                <a:spcPts val="0"/>
              </a:spcAft>
              <a:buNone/>
              <a:defRPr sz="1200"/>
            </a:lvl2pPr>
            <a:lvl3pPr lvl="2" rtl="0">
              <a:lnSpc>
                <a:spcPct val="100000"/>
              </a:lnSpc>
              <a:spcBef>
                <a:spcPts val="1600"/>
              </a:spcBef>
              <a:spcAft>
                <a:spcPts val="0"/>
              </a:spcAft>
              <a:buNone/>
              <a:defRPr sz="1200"/>
            </a:lvl3pPr>
            <a:lvl4pPr lvl="3" rtl="0">
              <a:lnSpc>
                <a:spcPct val="100000"/>
              </a:lnSpc>
              <a:spcBef>
                <a:spcPts val="1600"/>
              </a:spcBef>
              <a:spcAft>
                <a:spcPts val="0"/>
              </a:spcAft>
              <a:buNone/>
              <a:defRPr sz="1200"/>
            </a:lvl4pPr>
            <a:lvl5pPr lvl="4" rtl="0">
              <a:lnSpc>
                <a:spcPct val="100000"/>
              </a:lnSpc>
              <a:spcBef>
                <a:spcPts val="1600"/>
              </a:spcBef>
              <a:spcAft>
                <a:spcPts val="0"/>
              </a:spcAft>
              <a:buNone/>
              <a:defRPr sz="1200"/>
            </a:lvl5pPr>
            <a:lvl6pPr lvl="5" rtl="0">
              <a:lnSpc>
                <a:spcPct val="100000"/>
              </a:lnSpc>
              <a:spcBef>
                <a:spcPts val="1600"/>
              </a:spcBef>
              <a:spcAft>
                <a:spcPts val="0"/>
              </a:spcAft>
              <a:buNone/>
              <a:defRPr sz="1200"/>
            </a:lvl6pPr>
            <a:lvl7pPr lvl="6" rtl="0">
              <a:lnSpc>
                <a:spcPct val="100000"/>
              </a:lnSpc>
              <a:spcBef>
                <a:spcPts val="1600"/>
              </a:spcBef>
              <a:spcAft>
                <a:spcPts val="0"/>
              </a:spcAft>
              <a:buNone/>
              <a:defRPr sz="1200"/>
            </a:lvl7pPr>
            <a:lvl8pPr lvl="7" rtl="0">
              <a:lnSpc>
                <a:spcPct val="100000"/>
              </a:lnSpc>
              <a:spcBef>
                <a:spcPts val="1600"/>
              </a:spcBef>
              <a:spcAft>
                <a:spcPts val="0"/>
              </a:spcAft>
              <a:buNone/>
              <a:defRPr sz="1200"/>
            </a:lvl8pPr>
            <a:lvl9pPr lvl="8" rtl="0">
              <a:lnSpc>
                <a:spcPct val="100000"/>
              </a:lnSpc>
              <a:spcBef>
                <a:spcPts val="1600"/>
              </a:spcBef>
              <a:spcAft>
                <a:spcPts val="1600"/>
              </a:spcAft>
              <a:buNone/>
              <a:defRPr sz="1200"/>
            </a:lvl9pPr>
          </a:lstStyle>
          <a:p>
            <a:endParaRPr/>
          </a:p>
        </p:txBody>
      </p:sp>
      <p:sp>
        <p:nvSpPr>
          <p:cNvPr id="307" name="Google Shape;307;p21"/>
          <p:cNvSpPr txBox="1">
            <a:spLocks noGrp="1"/>
          </p:cNvSpPr>
          <p:nvPr>
            <p:ph type="subTitle" idx="3"/>
          </p:nvPr>
        </p:nvSpPr>
        <p:spPr>
          <a:xfrm>
            <a:off x="2330700" y="1780143"/>
            <a:ext cx="1893900" cy="103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b="0">
                <a:solidFill>
                  <a:schemeClr val="accent1"/>
                </a:solidFill>
              </a:defRPr>
            </a:lvl1pPr>
            <a:lvl2pPr lvl="1" rtl="0">
              <a:spcBef>
                <a:spcPts val="1600"/>
              </a:spcBef>
              <a:spcAft>
                <a:spcPts val="0"/>
              </a:spcAft>
              <a:buNone/>
              <a:defRPr sz="1200"/>
            </a:lvl2pPr>
            <a:lvl3pPr lvl="2" rtl="0">
              <a:spcBef>
                <a:spcPts val="1600"/>
              </a:spcBef>
              <a:spcAft>
                <a:spcPts val="0"/>
              </a:spcAft>
              <a:buNone/>
              <a:defRPr sz="1200"/>
            </a:lvl3pPr>
            <a:lvl4pPr lvl="3" rtl="0">
              <a:spcBef>
                <a:spcPts val="1600"/>
              </a:spcBef>
              <a:spcAft>
                <a:spcPts val="0"/>
              </a:spcAft>
              <a:buNone/>
              <a:defRPr sz="1200"/>
            </a:lvl4pPr>
            <a:lvl5pPr lvl="4" rtl="0">
              <a:spcBef>
                <a:spcPts val="1600"/>
              </a:spcBef>
              <a:spcAft>
                <a:spcPts val="0"/>
              </a:spcAft>
              <a:buNone/>
              <a:defRPr sz="1200"/>
            </a:lvl5pPr>
            <a:lvl6pPr lvl="5" rtl="0">
              <a:spcBef>
                <a:spcPts val="1600"/>
              </a:spcBef>
              <a:spcAft>
                <a:spcPts val="0"/>
              </a:spcAft>
              <a:buNone/>
              <a:defRPr sz="1200"/>
            </a:lvl6pPr>
            <a:lvl7pPr lvl="6" rtl="0">
              <a:spcBef>
                <a:spcPts val="1600"/>
              </a:spcBef>
              <a:spcAft>
                <a:spcPts val="0"/>
              </a:spcAft>
              <a:buNone/>
              <a:defRPr sz="1200"/>
            </a:lvl7pPr>
            <a:lvl8pPr lvl="7" rtl="0">
              <a:spcBef>
                <a:spcPts val="1600"/>
              </a:spcBef>
              <a:spcAft>
                <a:spcPts val="0"/>
              </a:spcAft>
              <a:buNone/>
              <a:defRPr sz="1200"/>
            </a:lvl8pPr>
            <a:lvl9pPr lvl="8" rtl="0">
              <a:spcBef>
                <a:spcPts val="1600"/>
              </a:spcBef>
              <a:spcAft>
                <a:spcPts val="1600"/>
              </a:spcAft>
              <a:buNone/>
              <a:defRPr sz="1200"/>
            </a:lvl9pPr>
          </a:lstStyle>
          <a:p>
            <a:endParaRPr/>
          </a:p>
        </p:txBody>
      </p:sp>
      <p:sp>
        <p:nvSpPr>
          <p:cNvPr id="308" name="Google Shape;308;p21"/>
          <p:cNvSpPr txBox="1">
            <a:spLocks noGrp="1"/>
          </p:cNvSpPr>
          <p:nvPr>
            <p:ph type="subTitle" idx="4"/>
          </p:nvPr>
        </p:nvSpPr>
        <p:spPr>
          <a:xfrm>
            <a:off x="5393467" y="1780143"/>
            <a:ext cx="1893900" cy="103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200" b="0">
                <a:solidFill>
                  <a:schemeClr val="accent1"/>
                </a:solidFill>
              </a:defRPr>
            </a:lvl1pPr>
            <a:lvl2pPr lvl="1" rtl="0">
              <a:lnSpc>
                <a:spcPct val="100000"/>
              </a:lnSpc>
              <a:spcBef>
                <a:spcPts val="1600"/>
              </a:spcBef>
              <a:spcAft>
                <a:spcPts val="0"/>
              </a:spcAft>
              <a:buNone/>
              <a:defRPr sz="1200"/>
            </a:lvl2pPr>
            <a:lvl3pPr lvl="2" rtl="0">
              <a:lnSpc>
                <a:spcPct val="100000"/>
              </a:lnSpc>
              <a:spcBef>
                <a:spcPts val="1600"/>
              </a:spcBef>
              <a:spcAft>
                <a:spcPts val="0"/>
              </a:spcAft>
              <a:buNone/>
              <a:defRPr sz="1200"/>
            </a:lvl3pPr>
            <a:lvl4pPr lvl="3" rtl="0">
              <a:lnSpc>
                <a:spcPct val="100000"/>
              </a:lnSpc>
              <a:spcBef>
                <a:spcPts val="1600"/>
              </a:spcBef>
              <a:spcAft>
                <a:spcPts val="0"/>
              </a:spcAft>
              <a:buNone/>
              <a:defRPr sz="1200"/>
            </a:lvl4pPr>
            <a:lvl5pPr lvl="4" rtl="0">
              <a:lnSpc>
                <a:spcPct val="100000"/>
              </a:lnSpc>
              <a:spcBef>
                <a:spcPts val="1600"/>
              </a:spcBef>
              <a:spcAft>
                <a:spcPts val="0"/>
              </a:spcAft>
              <a:buNone/>
              <a:defRPr sz="1200"/>
            </a:lvl5pPr>
            <a:lvl6pPr lvl="5" rtl="0">
              <a:lnSpc>
                <a:spcPct val="100000"/>
              </a:lnSpc>
              <a:spcBef>
                <a:spcPts val="1600"/>
              </a:spcBef>
              <a:spcAft>
                <a:spcPts val="0"/>
              </a:spcAft>
              <a:buNone/>
              <a:defRPr sz="1200"/>
            </a:lvl6pPr>
            <a:lvl7pPr lvl="6" rtl="0">
              <a:lnSpc>
                <a:spcPct val="100000"/>
              </a:lnSpc>
              <a:spcBef>
                <a:spcPts val="1600"/>
              </a:spcBef>
              <a:spcAft>
                <a:spcPts val="0"/>
              </a:spcAft>
              <a:buNone/>
              <a:defRPr sz="1200"/>
            </a:lvl7pPr>
            <a:lvl8pPr lvl="7" rtl="0">
              <a:lnSpc>
                <a:spcPct val="100000"/>
              </a:lnSpc>
              <a:spcBef>
                <a:spcPts val="1600"/>
              </a:spcBef>
              <a:spcAft>
                <a:spcPts val="0"/>
              </a:spcAft>
              <a:buNone/>
              <a:defRPr sz="1200"/>
            </a:lvl8pPr>
            <a:lvl9pPr lvl="8" rtl="0">
              <a:lnSpc>
                <a:spcPct val="100000"/>
              </a:lnSpc>
              <a:spcBef>
                <a:spcPts val="1600"/>
              </a:spcBef>
              <a:spcAft>
                <a:spcPts val="1600"/>
              </a:spcAft>
              <a:buNone/>
              <a:defRPr sz="1200"/>
            </a:lvl9pPr>
          </a:lstStyle>
          <a:p>
            <a:endParaRPr/>
          </a:p>
        </p:txBody>
      </p:sp>
      <p:sp>
        <p:nvSpPr>
          <p:cNvPr id="309" name="Google Shape;309;p21"/>
          <p:cNvSpPr txBox="1">
            <a:spLocks noGrp="1"/>
          </p:cNvSpPr>
          <p:nvPr>
            <p:ph type="subTitle" idx="5"/>
          </p:nvPr>
        </p:nvSpPr>
        <p:spPr>
          <a:xfrm>
            <a:off x="2304875" y="316832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310" name="Google Shape;310;p21"/>
          <p:cNvSpPr txBox="1">
            <a:spLocks noGrp="1"/>
          </p:cNvSpPr>
          <p:nvPr>
            <p:ph type="subTitle" idx="6"/>
          </p:nvPr>
        </p:nvSpPr>
        <p:spPr>
          <a:xfrm>
            <a:off x="2304875" y="136792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311" name="Google Shape;311;p21"/>
          <p:cNvSpPr txBox="1">
            <a:spLocks noGrp="1"/>
          </p:cNvSpPr>
          <p:nvPr>
            <p:ph type="subTitle" idx="7"/>
          </p:nvPr>
        </p:nvSpPr>
        <p:spPr>
          <a:xfrm>
            <a:off x="5346025" y="316832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312" name="Google Shape;312;p21"/>
          <p:cNvSpPr txBox="1">
            <a:spLocks noGrp="1"/>
          </p:cNvSpPr>
          <p:nvPr>
            <p:ph type="subTitle" idx="8"/>
          </p:nvPr>
        </p:nvSpPr>
        <p:spPr>
          <a:xfrm>
            <a:off x="5346025" y="136792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313" name="Google Shape;313;p21"/>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one column ">
  <p:cSld name="CUSTOM_1">
    <p:spTree>
      <p:nvGrpSpPr>
        <p:cNvPr id="1" name="Shape 314"/>
        <p:cNvGrpSpPr/>
        <p:nvPr/>
      </p:nvGrpSpPr>
      <p:grpSpPr>
        <a:xfrm>
          <a:off x="0" y="0"/>
          <a:ext cx="0" cy="0"/>
          <a:chOff x="0" y="0"/>
          <a:chExt cx="0" cy="0"/>
        </a:xfrm>
      </p:grpSpPr>
      <p:grpSp>
        <p:nvGrpSpPr>
          <p:cNvPr id="315" name="Google Shape;315;p22"/>
          <p:cNvGrpSpPr/>
          <p:nvPr/>
        </p:nvGrpSpPr>
        <p:grpSpPr>
          <a:xfrm>
            <a:off x="-15225" y="127050"/>
            <a:ext cx="9772350" cy="5557200"/>
            <a:chOff x="-832225" y="-160200"/>
            <a:chExt cx="9772350" cy="5557200"/>
          </a:xfrm>
        </p:grpSpPr>
        <p:sp>
          <p:nvSpPr>
            <p:cNvPr id="316" name="Google Shape;316;p22"/>
            <p:cNvSpPr/>
            <p:nvPr/>
          </p:nvSpPr>
          <p:spPr>
            <a:xfrm>
              <a:off x="5267600" y="-160200"/>
              <a:ext cx="3672525" cy="5218400"/>
            </a:xfrm>
            <a:custGeom>
              <a:avLst/>
              <a:gdLst/>
              <a:ahLst/>
              <a:cxnLst/>
              <a:rect l="l" t="t" r="r" b="b"/>
              <a:pathLst>
                <a:path w="146901" h="208736" extrusionOk="0">
                  <a:moveTo>
                    <a:pt x="9768" y="0"/>
                  </a:moveTo>
                  <a:cubicBezTo>
                    <a:pt x="8664" y="0"/>
                    <a:pt x="7575" y="148"/>
                    <a:pt x="6526" y="520"/>
                  </a:cubicBezTo>
                  <a:cubicBezTo>
                    <a:pt x="2525" y="1937"/>
                    <a:pt x="227" y="6402"/>
                    <a:pt x="120" y="10640"/>
                  </a:cubicBezTo>
                  <a:cubicBezTo>
                    <a:pt x="1" y="14891"/>
                    <a:pt x="1644" y="18975"/>
                    <a:pt x="3430" y="22832"/>
                  </a:cubicBezTo>
                  <a:cubicBezTo>
                    <a:pt x="13098" y="43811"/>
                    <a:pt x="27588" y="62444"/>
                    <a:pt x="35613" y="84102"/>
                  </a:cubicBezTo>
                  <a:cubicBezTo>
                    <a:pt x="42090" y="101592"/>
                    <a:pt x="44102" y="120356"/>
                    <a:pt x="48602" y="138454"/>
                  </a:cubicBezTo>
                  <a:cubicBezTo>
                    <a:pt x="53055" y="156396"/>
                    <a:pt x="59997" y="173720"/>
                    <a:pt x="69152" y="189770"/>
                  </a:cubicBezTo>
                  <a:cubicBezTo>
                    <a:pt x="72510" y="195651"/>
                    <a:pt x="76534" y="201688"/>
                    <a:pt x="82761" y="204319"/>
                  </a:cubicBezTo>
                  <a:cubicBezTo>
                    <a:pt x="84375" y="204997"/>
                    <a:pt x="85890" y="205292"/>
                    <a:pt x="87327" y="205292"/>
                  </a:cubicBezTo>
                  <a:cubicBezTo>
                    <a:pt x="93006" y="205292"/>
                    <a:pt x="97470" y="200688"/>
                    <a:pt x="102002" y="196925"/>
                  </a:cubicBezTo>
                  <a:cubicBezTo>
                    <a:pt x="103822" y="203917"/>
                    <a:pt x="107390" y="208736"/>
                    <a:pt x="113265" y="208736"/>
                  </a:cubicBezTo>
                  <a:cubicBezTo>
                    <a:pt x="114694" y="208736"/>
                    <a:pt x="116259" y="208451"/>
                    <a:pt x="117968" y="207843"/>
                  </a:cubicBezTo>
                  <a:cubicBezTo>
                    <a:pt x="122481" y="206236"/>
                    <a:pt x="127684" y="205379"/>
                    <a:pt x="131613" y="202569"/>
                  </a:cubicBezTo>
                  <a:cubicBezTo>
                    <a:pt x="135935" y="199473"/>
                    <a:pt x="138102" y="194437"/>
                    <a:pt x="140078" y="189698"/>
                  </a:cubicBezTo>
                  <a:cubicBezTo>
                    <a:pt x="143459" y="181602"/>
                    <a:pt x="146900" y="173172"/>
                    <a:pt x="146436" y="164421"/>
                  </a:cubicBezTo>
                  <a:cubicBezTo>
                    <a:pt x="145424" y="144883"/>
                    <a:pt x="125648" y="130215"/>
                    <a:pt x="124505" y="110688"/>
                  </a:cubicBezTo>
                  <a:cubicBezTo>
                    <a:pt x="123933" y="100949"/>
                    <a:pt x="128184" y="91281"/>
                    <a:pt x="126922" y="81602"/>
                  </a:cubicBezTo>
                  <a:cubicBezTo>
                    <a:pt x="125981" y="74446"/>
                    <a:pt x="122100" y="68005"/>
                    <a:pt x="117766" y="62230"/>
                  </a:cubicBezTo>
                  <a:cubicBezTo>
                    <a:pt x="106669" y="47466"/>
                    <a:pt x="91155" y="35084"/>
                    <a:pt x="72962" y="31941"/>
                  </a:cubicBezTo>
                  <a:cubicBezTo>
                    <a:pt x="70534" y="31524"/>
                    <a:pt x="68045" y="31250"/>
                    <a:pt x="65783" y="30286"/>
                  </a:cubicBezTo>
                  <a:cubicBezTo>
                    <a:pt x="62830" y="29012"/>
                    <a:pt x="60508" y="26654"/>
                    <a:pt x="58163" y="24452"/>
                  </a:cubicBezTo>
                  <a:cubicBezTo>
                    <a:pt x="46126" y="13176"/>
                    <a:pt x="31219" y="4985"/>
                    <a:pt x="15253" y="865"/>
                  </a:cubicBezTo>
                  <a:cubicBezTo>
                    <a:pt x="13464" y="405"/>
                    <a:pt x="11596" y="0"/>
                    <a:pt x="976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2"/>
            <p:cNvSpPr/>
            <p:nvPr/>
          </p:nvSpPr>
          <p:spPr>
            <a:xfrm>
              <a:off x="-832225" y="257900"/>
              <a:ext cx="4468400" cy="3013800"/>
            </a:xfrm>
            <a:custGeom>
              <a:avLst/>
              <a:gdLst/>
              <a:ahLst/>
              <a:cxnLst/>
              <a:rect l="l" t="t" r="r" b="b"/>
              <a:pathLst>
                <a:path w="178736" h="120552" extrusionOk="0">
                  <a:moveTo>
                    <a:pt x="98988" y="0"/>
                  </a:moveTo>
                  <a:lnTo>
                    <a:pt x="98988" y="0"/>
                  </a:lnTo>
                  <a:cubicBezTo>
                    <a:pt x="88975" y="1679"/>
                    <a:pt x="79045" y="4180"/>
                    <a:pt x="69817" y="8406"/>
                  </a:cubicBezTo>
                  <a:cubicBezTo>
                    <a:pt x="64662" y="10764"/>
                    <a:pt x="59733" y="13669"/>
                    <a:pt x="55268" y="17169"/>
                  </a:cubicBezTo>
                  <a:cubicBezTo>
                    <a:pt x="51732" y="19955"/>
                    <a:pt x="45945" y="24111"/>
                    <a:pt x="43862" y="28123"/>
                  </a:cubicBezTo>
                  <a:lnTo>
                    <a:pt x="44409" y="28468"/>
                  </a:lnTo>
                  <a:cubicBezTo>
                    <a:pt x="41885" y="28218"/>
                    <a:pt x="39361" y="28028"/>
                    <a:pt x="36825" y="27909"/>
                  </a:cubicBezTo>
                  <a:cubicBezTo>
                    <a:pt x="34159" y="27774"/>
                    <a:pt x="31494" y="27706"/>
                    <a:pt x="28831" y="27706"/>
                  </a:cubicBezTo>
                  <a:cubicBezTo>
                    <a:pt x="20683" y="27706"/>
                    <a:pt x="12555" y="28340"/>
                    <a:pt x="4488" y="29623"/>
                  </a:cubicBezTo>
                  <a:cubicBezTo>
                    <a:pt x="3166" y="29826"/>
                    <a:pt x="1857" y="30064"/>
                    <a:pt x="547" y="30349"/>
                  </a:cubicBezTo>
                  <a:cubicBezTo>
                    <a:pt x="1" y="30463"/>
                    <a:pt x="20" y="31284"/>
                    <a:pt x="552" y="31284"/>
                  </a:cubicBezTo>
                  <a:cubicBezTo>
                    <a:pt x="577" y="31284"/>
                    <a:pt x="603" y="31282"/>
                    <a:pt x="630" y="31278"/>
                  </a:cubicBezTo>
                  <a:cubicBezTo>
                    <a:pt x="5000" y="30695"/>
                    <a:pt x="9357" y="30135"/>
                    <a:pt x="13739" y="29742"/>
                  </a:cubicBezTo>
                  <a:cubicBezTo>
                    <a:pt x="15977" y="43041"/>
                    <a:pt x="21907" y="55722"/>
                    <a:pt x="30729" y="65949"/>
                  </a:cubicBezTo>
                  <a:cubicBezTo>
                    <a:pt x="35527" y="71497"/>
                    <a:pt x="41135" y="76331"/>
                    <a:pt x="45802" y="81987"/>
                  </a:cubicBezTo>
                  <a:cubicBezTo>
                    <a:pt x="43945" y="76296"/>
                    <a:pt x="43874" y="70200"/>
                    <a:pt x="42731" y="64318"/>
                  </a:cubicBezTo>
                  <a:cubicBezTo>
                    <a:pt x="39849" y="49435"/>
                    <a:pt x="29586" y="36172"/>
                    <a:pt x="15954" y="29552"/>
                  </a:cubicBezTo>
                  <a:cubicBezTo>
                    <a:pt x="16144" y="29540"/>
                    <a:pt x="16346" y="29528"/>
                    <a:pt x="16537" y="29504"/>
                  </a:cubicBezTo>
                  <a:cubicBezTo>
                    <a:pt x="20556" y="29219"/>
                    <a:pt x="24583" y="29074"/>
                    <a:pt x="28606" y="29074"/>
                  </a:cubicBezTo>
                  <a:cubicBezTo>
                    <a:pt x="29957" y="29074"/>
                    <a:pt x="31308" y="29090"/>
                    <a:pt x="32658" y="29123"/>
                  </a:cubicBezTo>
                  <a:cubicBezTo>
                    <a:pt x="35861" y="29206"/>
                    <a:pt x="39052" y="29385"/>
                    <a:pt x="42243" y="29647"/>
                  </a:cubicBezTo>
                  <a:cubicBezTo>
                    <a:pt x="42219" y="29814"/>
                    <a:pt x="42207" y="29980"/>
                    <a:pt x="42195" y="30135"/>
                  </a:cubicBezTo>
                  <a:cubicBezTo>
                    <a:pt x="41992" y="33088"/>
                    <a:pt x="43243" y="36029"/>
                    <a:pt x="44564" y="38720"/>
                  </a:cubicBezTo>
                  <a:cubicBezTo>
                    <a:pt x="53220" y="56365"/>
                    <a:pt x="66424" y="71747"/>
                    <a:pt x="82557" y="82951"/>
                  </a:cubicBezTo>
                  <a:cubicBezTo>
                    <a:pt x="83470" y="83592"/>
                    <a:pt x="84502" y="84244"/>
                    <a:pt x="85599" y="84244"/>
                  </a:cubicBezTo>
                  <a:cubicBezTo>
                    <a:pt x="85703" y="84244"/>
                    <a:pt x="85809" y="84238"/>
                    <a:pt x="85915" y="84225"/>
                  </a:cubicBezTo>
                  <a:cubicBezTo>
                    <a:pt x="80557" y="67580"/>
                    <a:pt x="71365" y="52185"/>
                    <a:pt x="59257" y="39565"/>
                  </a:cubicBezTo>
                  <a:cubicBezTo>
                    <a:pt x="55851" y="36017"/>
                    <a:pt x="52101" y="32612"/>
                    <a:pt x="47755" y="30409"/>
                  </a:cubicBezTo>
                  <a:cubicBezTo>
                    <a:pt x="48017" y="30373"/>
                    <a:pt x="48279" y="30338"/>
                    <a:pt x="48541" y="30302"/>
                  </a:cubicBezTo>
                  <a:cubicBezTo>
                    <a:pt x="53923" y="30969"/>
                    <a:pt x="59268" y="31897"/>
                    <a:pt x="64555" y="33088"/>
                  </a:cubicBezTo>
                  <a:cubicBezTo>
                    <a:pt x="70198" y="34362"/>
                    <a:pt x="75782" y="35945"/>
                    <a:pt x="81247" y="37827"/>
                  </a:cubicBezTo>
                  <a:cubicBezTo>
                    <a:pt x="82783" y="49495"/>
                    <a:pt x="86700" y="61627"/>
                    <a:pt x="93844" y="70866"/>
                  </a:cubicBezTo>
                  <a:cubicBezTo>
                    <a:pt x="100131" y="79022"/>
                    <a:pt x="108346" y="85785"/>
                    <a:pt x="113132" y="94905"/>
                  </a:cubicBezTo>
                  <a:cubicBezTo>
                    <a:pt x="116478" y="85821"/>
                    <a:pt x="118466" y="75534"/>
                    <a:pt x="114787" y="66568"/>
                  </a:cubicBezTo>
                  <a:cubicBezTo>
                    <a:pt x="111966" y="59674"/>
                    <a:pt x="106167" y="54483"/>
                    <a:pt x="100297" y="49888"/>
                  </a:cubicBezTo>
                  <a:cubicBezTo>
                    <a:pt x="95761" y="46328"/>
                    <a:pt x="91070" y="42982"/>
                    <a:pt x="86343" y="39684"/>
                  </a:cubicBezTo>
                  <a:lnTo>
                    <a:pt x="86343" y="39684"/>
                  </a:lnTo>
                  <a:cubicBezTo>
                    <a:pt x="89213" y="40791"/>
                    <a:pt x="92046" y="41982"/>
                    <a:pt x="94844" y="43256"/>
                  </a:cubicBezTo>
                  <a:cubicBezTo>
                    <a:pt x="104584" y="47697"/>
                    <a:pt x="113847" y="53162"/>
                    <a:pt x="122372" y="59627"/>
                  </a:cubicBezTo>
                  <a:cubicBezTo>
                    <a:pt x="124062" y="60925"/>
                    <a:pt x="125741" y="62246"/>
                    <a:pt x="127384" y="63627"/>
                  </a:cubicBezTo>
                  <a:cubicBezTo>
                    <a:pt x="124896" y="66902"/>
                    <a:pt x="123681" y="70997"/>
                    <a:pt x="123288" y="75093"/>
                  </a:cubicBezTo>
                  <a:cubicBezTo>
                    <a:pt x="122467" y="83713"/>
                    <a:pt x="125086" y="92393"/>
                    <a:pt x="129289" y="99965"/>
                  </a:cubicBezTo>
                  <a:cubicBezTo>
                    <a:pt x="133492" y="107538"/>
                    <a:pt x="139219" y="114145"/>
                    <a:pt x="145053" y="120551"/>
                  </a:cubicBezTo>
                  <a:cubicBezTo>
                    <a:pt x="143958" y="102334"/>
                    <a:pt x="142112" y="83237"/>
                    <a:pt x="132289" y="67973"/>
                  </a:cubicBezTo>
                  <a:lnTo>
                    <a:pt x="132289" y="67973"/>
                  </a:lnTo>
                  <a:cubicBezTo>
                    <a:pt x="138755" y="74045"/>
                    <a:pt x="144493" y="80915"/>
                    <a:pt x="148756" y="88702"/>
                  </a:cubicBezTo>
                  <a:cubicBezTo>
                    <a:pt x="149565" y="90178"/>
                    <a:pt x="150316" y="91702"/>
                    <a:pt x="151018" y="93238"/>
                  </a:cubicBezTo>
                  <a:cubicBezTo>
                    <a:pt x="151088" y="93390"/>
                    <a:pt x="151221" y="93455"/>
                    <a:pt x="151353" y="93455"/>
                  </a:cubicBezTo>
                  <a:cubicBezTo>
                    <a:pt x="151581" y="93455"/>
                    <a:pt x="151806" y="93260"/>
                    <a:pt x="151685" y="92988"/>
                  </a:cubicBezTo>
                  <a:cubicBezTo>
                    <a:pt x="146279" y="80820"/>
                    <a:pt x="137397" y="70569"/>
                    <a:pt x="127229" y="62091"/>
                  </a:cubicBezTo>
                  <a:cubicBezTo>
                    <a:pt x="124705" y="59984"/>
                    <a:pt x="122086" y="57972"/>
                    <a:pt x="119407" y="56055"/>
                  </a:cubicBezTo>
                  <a:lnTo>
                    <a:pt x="119407" y="56055"/>
                  </a:lnTo>
                  <a:cubicBezTo>
                    <a:pt x="129480" y="61198"/>
                    <a:pt x="138647" y="66902"/>
                    <a:pt x="148125" y="73390"/>
                  </a:cubicBezTo>
                  <a:cubicBezTo>
                    <a:pt x="157483" y="79796"/>
                    <a:pt x="167532" y="85821"/>
                    <a:pt x="178736" y="87583"/>
                  </a:cubicBezTo>
                  <a:cubicBezTo>
                    <a:pt x="174521" y="80856"/>
                    <a:pt x="170235" y="74033"/>
                    <a:pt x="164317" y="68759"/>
                  </a:cubicBezTo>
                  <a:cubicBezTo>
                    <a:pt x="157828" y="62973"/>
                    <a:pt x="149649" y="59317"/>
                    <a:pt x="141207" y="57234"/>
                  </a:cubicBezTo>
                  <a:cubicBezTo>
                    <a:pt x="133325" y="55293"/>
                    <a:pt x="125193" y="54662"/>
                    <a:pt x="117073" y="54412"/>
                  </a:cubicBezTo>
                  <a:cubicBezTo>
                    <a:pt x="111382" y="50519"/>
                    <a:pt x="105405" y="47030"/>
                    <a:pt x="99238" y="43970"/>
                  </a:cubicBezTo>
                  <a:cubicBezTo>
                    <a:pt x="94582" y="41660"/>
                    <a:pt x="89796" y="39601"/>
                    <a:pt x="84926" y="37791"/>
                  </a:cubicBezTo>
                  <a:lnTo>
                    <a:pt x="84926" y="37791"/>
                  </a:lnTo>
                  <a:cubicBezTo>
                    <a:pt x="93237" y="40398"/>
                    <a:pt x="108513" y="45816"/>
                    <a:pt x="112156" y="46018"/>
                  </a:cubicBezTo>
                  <a:cubicBezTo>
                    <a:pt x="122693" y="46590"/>
                    <a:pt x="133254" y="46042"/>
                    <a:pt x="143779" y="46637"/>
                  </a:cubicBezTo>
                  <a:cubicBezTo>
                    <a:pt x="144327" y="46661"/>
                    <a:pt x="144898" y="46721"/>
                    <a:pt x="145446" y="46828"/>
                  </a:cubicBezTo>
                  <a:cubicBezTo>
                    <a:pt x="146303" y="47375"/>
                    <a:pt x="146744" y="47161"/>
                    <a:pt x="147589" y="47733"/>
                  </a:cubicBezTo>
                  <a:cubicBezTo>
                    <a:pt x="146398" y="46244"/>
                    <a:pt x="143184" y="43708"/>
                    <a:pt x="142076" y="43470"/>
                  </a:cubicBezTo>
                  <a:cubicBezTo>
                    <a:pt x="130027" y="35779"/>
                    <a:pt x="119562" y="34231"/>
                    <a:pt x="105346" y="32647"/>
                  </a:cubicBezTo>
                  <a:cubicBezTo>
                    <a:pt x="102938" y="32376"/>
                    <a:pt x="100483" y="32210"/>
                    <a:pt x="98035" y="32210"/>
                  </a:cubicBezTo>
                  <a:cubicBezTo>
                    <a:pt x="92094" y="32210"/>
                    <a:pt x="86190" y="33191"/>
                    <a:pt x="81081" y="36041"/>
                  </a:cubicBezTo>
                  <a:cubicBezTo>
                    <a:pt x="81057" y="36029"/>
                    <a:pt x="81045" y="36017"/>
                    <a:pt x="81033" y="36005"/>
                  </a:cubicBezTo>
                  <a:cubicBezTo>
                    <a:pt x="81033" y="36029"/>
                    <a:pt x="81033" y="36041"/>
                    <a:pt x="81033" y="36064"/>
                  </a:cubicBezTo>
                  <a:cubicBezTo>
                    <a:pt x="80914" y="36136"/>
                    <a:pt x="80795" y="36195"/>
                    <a:pt x="80676" y="36267"/>
                  </a:cubicBezTo>
                  <a:cubicBezTo>
                    <a:pt x="76783" y="34945"/>
                    <a:pt x="72842" y="33778"/>
                    <a:pt x="68865" y="32755"/>
                  </a:cubicBezTo>
                  <a:cubicBezTo>
                    <a:pt x="63650" y="31421"/>
                    <a:pt x="58375" y="30349"/>
                    <a:pt x="53065" y="29540"/>
                  </a:cubicBezTo>
                  <a:cubicBezTo>
                    <a:pt x="71318" y="25861"/>
                    <a:pt x="88165" y="15181"/>
                    <a:pt x="9898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2"/>
            <p:cNvSpPr/>
            <p:nvPr/>
          </p:nvSpPr>
          <p:spPr>
            <a:xfrm>
              <a:off x="1193300" y="1157725"/>
              <a:ext cx="325" cy="300"/>
            </a:xfrm>
            <a:custGeom>
              <a:avLst/>
              <a:gdLst/>
              <a:ahLst/>
              <a:cxnLst/>
              <a:rect l="l" t="t" r="r" b="b"/>
              <a:pathLst>
                <a:path w="13" h="12" extrusionOk="0">
                  <a:moveTo>
                    <a:pt x="0" y="0"/>
                  </a:moveTo>
                  <a:cubicBezTo>
                    <a:pt x="0" y="12"/>
                    <a:pt x="12" y="12"/>
                    <a:pt x="12" y="12"/>
                  </a:cubicBezTo>
                  <a:cubicBezTo>
                    <a:pt x="12" y="12"/>
                    <a:pt x="12" y="0"/>
                    <a:pt x="12"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2"/>
            <p:cNvSpPr/>
            <p:nvPr/>
          </p:nvSpPr>
          <p:spPr>
            <a:xfrm>
              <a:off x="3943625" y="2979950"/>
              <a:ext cx="2945450" cy="2417050"/>
            </a:xfrm>
            <a:custGeom>
              <a:avLst/>
              <a:gdLst/>
              <a:ahLst/>
              <a:cxnLst/>
              <a:rect l="l" t="t" r="r" b="b"/>
              <a:pathLst>
                <a:path w="117818" h="96682" extrusionOk="0">
                  <a:moveTo>
                    <a:pt x="30826" y="1"/>
                  </a:moveTo>
                  <a:cubicBezTo>
                    <a:pt x="28016" y="13348"/>
                    <a:pt x="25564" y="27504"/>
                    <a:pt x="29636" y="40458"/>
                  </a:cubicBezTo>
                  <a:cubicBezTo>
                    <a:pt x="26171" y="34791"/>
                    <a:pt x="23397" y="28707"/>
                    <a:pt x="21849" y="22242"/>
                  </a:cubicBezTo>
                  <a:cubicBezTo>
                    <a:pt x="21563" y="21015"/>
                    <a:pt x="21313" y="19777"/>
                    <a:pt x="21123" y="18527"/>
                  </a:cubicBezTo>
                  <a:cubicBezTo>
                    <a:pt x="21095" y="18365"/>
                    <a:pt x="20962" y="18289"/>
                    <a:pt x="20835" y="18289"/>
                  </a:cubicBezTo>
                  <a:cubicBezTo>
                    <a:pt x="20691" y="18289"/>
                    <a:pt x="20555" y="18386"/>
                    <a:pt x="20587" y="18563"/>
                  </a:cubicBezTo>
                  <a:cubicBezTo>
                    <a:pt x="22087" y="28421"/>
                    <a:pt x="26457" y="37577"/>
                    <a:pt x="32124" y="45697"/>
                  </a:cubicBezTo>
                  <a:cubicBezTo>
                    <a:pt x="33529" y="47709"/>
                    <a:pt x="35017" y="49686"/>
                    <a:pt x="36565" y="51602"/>
                  </a:cubicBezTo>
                  <a:cubicBezTo>
                    <a:pt x="30326" y="45899"/>
                    <a:pt x="24837" y="39970"/>
                    <a:pt x="19277" y="33410"/>
                  </a:cubicBezTo>
                  <a:cubicBezTo>
                    <a:pt x="13788" y="26945"/>
                    <a:pt x="7740" y="20611"/>
                    <a:pt x="1" y="17122"/>
                  </a:cubicBezTo>
                  <a:lnTo>
                    <a:pt x="1" y="17122"/>
                  </a:lnTo>
                  <a:cubicBezTo>
                    <a:pt x="1715" y="22801"/>
                    <a:pt x="3454" y="28576"/>
                    <a:pt x="6680" y="33553"/>
                  </a:cubicBezTo>
                  <a:cubicBezTo>
                    <a:pt x="10216" y="39018"/>
                    <a:pt x="15396" y="43268"/>
                    <a:pt x="21075" y="46435"/>
                  </a:cubicBezTo>
                  <a:cubicBezTo>
                    <a:pt x="26373" y="49400"/>
                    <a:pt x="32124" y="51460"/>
                    <a:pt x="37934" y="53246"/>
                  </a:cubicBezTo>
                  <a:cubicBezTo>
                    <a:pt x="41268" y="57187"/>
                    <a:pt x="44887" y="60877"/>
                    <a:pt x="48733" y="64306"/>
                  </a:cubicBezTo>
                  <a:cubicBezTo>
                    <a:pt x="51638" y="66890"/>
                    <a:pt x="54686" y="69319"/>
                    <a:pt x="57841" y="71593"/>
                  </a:cubicBezTo>
                  <a:cubicBezTo>
                    <a:pt x="52365" y="68069"/>
                    <a:pt x="42411" y="61139"/>
                    <a:pt x="39815" y="60282"/>
                  </a:cubicBezTo>
                  <a:cubicBezTo>
                    <a:pt x="32338" y="57782"/>
                    <a:pt x="24599" y="56091"/>
                    <a:pt x="17122" y="53579"/>
                  </a:cubicBezTo>
                  <a:cubicBezTo>
                    <a:pt x="16741" y="53448"/>
                    <a:pt x="16336" y="53305"/>
                    <a:pt x="15967" y="53115"/>
                  </a:cubicBezTo>
                  <a:cubicBezTo>
                    <a:pt x="15455" y="52543"/>
                    <a:pt x="15098" y="52615"/>
                    <a:pt x="14598" y="52031"/>
                  </a:cubicBezTo>
                  <a:lnTo>
                    <a:pt x="14598" y="52031"/>
                  </a:lnTo>
                  <a:cubicBezTo>
                    <a:pt x="15158" y="53341"/>
                    <a:pt x="16979" y="55817"/>
                    <a:pt x="17729" y="56198"/>
                  </a:cubicBezTo>
                  <a:cubicBezTo>
                    <a:pt x="24909" y="64128"/>
                    <a:pt x="32148" y="67319"/>
                    <a:pt x="42090" y="71272"/>
                  </a:cubicBezTo>
                  <a:cubicBezTo>
                    <a:pt x="46283" y="72940"/>
                    <a:pt x="50808" y="74201"/>
                    <a:pt x="55270" y="74201"/>
                  </a:cubicBezTo>
                  <a:cubicBezTo>
                    <a:pt x="56953" y="74201"/>
                    <a:pt x="58627" y="74021"/>
                    <a:pt x="60270" y="73617"/>
                  </a:cubicBezTo>
                  <a:cubicBezTo>
                    <a:pt x="60282" y="73629"/>
                    <a:pt x="60282" y="73641"/>
                    <a:pt x="60294" y="73653"/>
                  </a:cubicBezTo>
                  <a:cubicBezTo>
                    <a:pt x="60294" y="73641"/>
                    <a:pt x="60306" y="73629"/>
                    <a:pt x="60306" y="73605"/>
                  </a:cubicBezTo>
                  <a:cubicBezTo>
                    <a:pt x="60401" y="73581"/>
                    <a:pt x="60508" y="73558"/>
                    <a:pt x="60604" y="73534"/>
                  </a:cubicBezTo>
                  <a:cubicBezTo>
                    <a:pt x="63152" y="75260"/>
                    <a:pt x="65759" y="76879"/>
                    <a:pt x="68426" y="78403"/>
                  </a:cubicBezTo>
                  <a:cubicBezTo>
                    <a:pt x="71927" y="80392"/>
                    <a:pt x="75522" y="82213"/>
                    <a:pt x="79201" y="83845"/>
                  </a:cubicBezTo>
                  <a:cubicBezTo>
                    <a:pt x="77949" y="83759"/>
                    <a:pt x="76693" y="83716"/>
                    <a:pt x="75437" y="83716"/>
                  </a:cubicBezTo>
                  <a:cubicBezTo>
                    <a:pt x="62761" y="83716"/>
                    <a:pt x="50058" y="88057"/>
                    <a:pt x="40232" y="96084"/>
                  </a:cubicBezTo>
                  <a:cubicBezTo>
                    <a:pt x="43881" y="96453"/>
                    <a:pt x="47555" y="96682"/>
                    <a:pt x="51224" y="96682"/>
                  </a:cubicBezTo>
                  <a:cubicBezTo>
                    <a:pt x="55144" y="96682"/>
                    <a:pt x="59057" y="96420"/>
                    <a:pt x="62925" y="95786"/>
                  </a:cubicBezTo>
                  <a:cubicBezTo>
                    <a:pt x="67116" y="95096"/>
                    <a:pt x="71248" y="93977"/>
                    <a:pt x="75153" y="92334"/>
                  </a:cubicBezTo>
                  <a:cubicBezTo>
                    <a:pt x="78261" y="91024"/>
                    <a:pt x="83261" y="89167"/>
                    <a:pt x="85559" y="86678"/>
                  </a:cubicBezTo>
                  <a:lnTo>
                    <a:pt x="85226" y="86333"/>
                  </a:lnTo>
                  <a:lnTo>
                    <a:pt x="85226" y="86333"/>
                  </a:lnTo>
                  <a:cubicBezTo>
                    <a:pt x="87000" y="87012"/>
                    <a:pt x="88786" y="87643"/>
                    <a:pt x="90584" y="88238"/>
                  </a:cubicBezTo>
                  <a:cubicBezTo>
                    <a:pt x="98299" y="90762"/>
                    <a:pt x="106193" y="92500"/>
                    <a:pt x="114253" y="93393"/>
                  </a:cubicBezTo>
                  <a:cubicBezTo>
                    <a:pt x="115253" y="93501"/>
                    <a:pt x="116242" y="93596"/>
                    <a:pt x="117242" y="93643"/>
                  </a:cubicBezTo>
                  <a:cubicBezTo>
                    <a:pt x="117250" y="93644"/>
                    <a:pt x="117257" y="93644"/>
                    <a:pt x="117265" y="93644"/>
                  </a:cubicBezTo>
                  <a:cubicBezTo>
                    <a:pt x="117687" y="93644"/>
                    <a:pt x="117817" y="93011"/>
                    <a:pt x="117373" y="92953"/>
                  </a:cubicBezTo>
                  <a:cubicBezTo>
                    <a:pt x="114099" y="92512"/>
                    <a:pt x="110848" y="92060"/>
                    <a:pt x="107610" y="91476"/>
                  </a:cubicBezTo>
                  <a:cubicBezTo>
                    <a:pt x="108622" y="81428"/>
                    <a:pt x="106848" y="71105"/>
                    <a:pt x="102514" y="61997"/>
                  </a:cubicBezTo>
                  <a:cubicBezTo>
                    <a:pt x="100144" y="57032"/>
                    <a:pt x="97061" y="52448"/>
                    <a:pt x="94798" y="47435"/>
                  </a:cubicBezTo>
                  <a:lnTo>
                    <a:pt x="94798" y="47435"/>
                  </a:lnTo>
                  <a:cubicBezTo>
                    <a:pt x="95025" y="51912"/>
                    <a:pt x="93858" y="56329"/>
                    <a:pt x="93525" y="60794"/>
                  </a:cubicBezTo>
                  <a:cubicBezTo>
                    <a:pt x="92667" y="72105"/>
                    <a:pt x="97442" y="83702"/>
                    <a:pt x="105978" y="91167"/>
                  </a:cubicBezTo>
                  <a:cubicBezTo>
                    <a:pt x="105836" y="91143"/>
                    <a:pt x="105681" y="91119"/>
                    <a:pt x="105538" y="91084"/>
                  </a:cubicBezTo>
                  <a:cubicBezTo>
                    <a:pt x="101597" y="90298"/>
                    <a:pt x="97692" y="89333"/>
                    <a:pt x="93834" y="88178"/>
                  </a:cubicBezTo>
                  <a:cubicBezTo>
                    <a:pt x="91548" y="87488"/>
                    <a:pt x="89274" y="86726"/>
                    <a:pt x="87024" y="85904"/>
                  </a:cubicBezTo>
                  <a:cubicBezTo>
                    <a:pt x="87071" y="85785"/>
                    <a:pt x="87119" y="85678"/>
                    <a:pt x="87155" y="85559"/>
                  </a:cubicBezTo>
                  <a:cubicBezTo>
                    <a:pt x="87881" y="83464"/>
                    <a:pt x="87559" y="81106"/>
                    <a:pt x="87143" y="78892"/>
                  </a:cubicBezTo>
                  <a:cubicBezTo>
                    <a:pt x="84392" y="64461"/>
                    <a:pt x="77904" y="50757"/>
                    <a:pt x="68474" y="39482"/>
                  </a:cubicBezTo>
                  <a:cubicBezTo>
                    <a:pt x="67890" y="38779"/>
                    <a:pt x="67212" y="38029"/>
                    <a:pt x="66307" y="37887"/>
                  </a:cubicBezTo>
                  <a:lnTo>
                    <a:pt x="66307" y="37887"/>
                  </a:lnTo>
                  <a:cubicBezTo>
                    <a:pt x="66878" y="50960"/>
                    <a:pt x="70462" y="63890"/>
                    <a:pt x="76713" y="75391"/>
                  </a:cubicBezTo>
                  <a:cubicBezTo>
                    <a:pt x="78463" y="78618"/>
                    <a:pt x="80499" y="81820"/>
                    <a:pt x="83202" y="84273"/>
                  </a:cubicBezTo>
                  <a:cubicBezTo>
                    <a:pt x="83011" y="84237"/>
                    <a:pt x="82809" y="84214"/>
                    <a:pt x="82606" y="84190"/>
                  </a:cubicBezTo>
                  <a:cubicBezTo>
                    <a:pt x="78856" y="82642"/>
                    <a:pt x="75189" y="80916"/>
                    <a:pt x="71605" y="79011"/>
                  </a:cubicBezTo>
                  <a:cubicBezTo>
                    <a:pt x="67783" y="76975"/>
                    <a:pt x="64068" y="74736"/>
                    <a:pt x="60497" y="72284"/>
                  </a:cubicBezTo>
                  <a:cubicBezTo>
                    <a:pt x="61699" y="63568"/>
                    <a:pt x="61270" y="54043"/>
                    <a:pt x="57949" y="45971"/>
                  </a:cubicBezTo>
                  <a:cubicBezTo>
                    <a:pt x="55020" y="38839"/>
                    <a:pt x="50436" y="32338"/>
                    <a:pt x="48781" y="24802"/>
                  </a:cubicBezTo>
                  <a:cubicBezTo>
                    <a:pt x="44566" y="30707"/>
                    <a:pt x="41101" y="37732"/>
                    <a:pt x="41982" y="44923"/>
                  </a:cubicBezTo>
                  <a:cubicBezTo>
                    <a:pt x="42661" y="50459"/>
                    <a:pt x="45816" y="55353"/>
                    <a:pt x="49138" y="59830"/>
                  </a:cubicBezTo>
                  <a:cubicBezTo>
                    <a:pt x="51710" y="63283"/>
                    <a:pt x="54436" y="66628"/>
                    <a:pt x="57187" y="69938"/>
                  </a:cubicBezTo>
                  <a:cubicBezTo>
                    <a:pt x="55341" y="68581"/>
                    <a:pt x="53531" y="67164"/>
                    <a:pt x="51769" y="65688"/>
                  </a:cubicBezTo>
                  <a:cubicBezTo>
                    <a:pt x="45614" y="60568"/>
                    <a:pt x="40018" y="54793"/>
                    <a:pt x="35148" y="48435"/>
                  </a:cubicBezTo>
                  <a:cubicBezTo>
                    <a:pt x="34172" y="47161"/>
                    <a:pt x="33231" y="45876"/>
                    <a:pt x="32314" y="44554"/>
                  </a:cubicBezTo>
                  <a:cubicBezTo>
                    <a:pt x="34755" y="42685"/>
                    <a:pt x="36446" y="39970"/>
                    <a:pt x="37529" y="37101"/>
                  </a:cubicBezTo>
                  <a:cubicBezTo>
                    <a:pt x="39839" y="31040"/>
                    <a:pt x="39661" y="24254"/>
                    <a:pt x="38125" y="17967"/>
                  </a:cubicBezTo>
                  <a:cubicBezTo>
                    <a:pt x="36589" y="11669"/>
                    <a:pt x="33755" y="5775"/>
                    <a:pt x="30826"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2"/>
            <p:cNvSpPr/>
            <p:nvPr/>
          </p:nvSpPr>
          <p:spPr>
            <a:xfrm>
              <a:off x="5450975" y="4821250"/>
              <a:ext cx="325" cy="325"/>
            </a:xfrm>
            <a:custGeom>
              <a:avLst/>
              <a:gdLst/>
              <a:ahLst/>
              <a:cxnLst/>
              <a:rect l="l" t="t" r="r" b="b"/>
              <a:pathLst>
                <a:path w="13" h="13" extrusionOk="0">
                  <a:moveTo>
                    <a:pt x="0" y="1"/>
                  </a:moveTo>
                  <a:cubicBezTo>
                    <a:pt x="0" y="1"/>
                    <a:pt x="0" y="1"/>
                    <a:pt x="0" y="13"/>
                  </a:cubicBezTo>
                  <a:lnTo>
                    <a:pt x="12" y="13"/>
                  </a:lnTo>
                  <a:cubicBezTo>
                    <a:pt x="12" y="1"/>
                    <a:pt x="12" y="1"/>
                    <a:pt x="0"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2"/>
            <p:cNvSpPr/>
            <p:nvPr/>
          </p:nvSpPr>
          <p:spPr>
            <a:xfrm>
              <a:off x="-402275" y="3052375"/>
              <a:ext cx="1943550" cy="2148800"/>
            </a:xfrm>
            <a:custGeom>
              <a:avLst/>
              <a:gdLst/>
              <a:ahLst/>
              <a:cxnLst/>
              <a:rect l="l" t="t" r="r" b="b"/>
              <a:pathLst>
                <a:path w="77742" h="85952" extrusionOk="0">
                  <a:moveTo>
                    <a:pt x="43207" y="1"/>
                  </a:moveTo>
                  <a:cubicBezTo>
                    <a:pt x="21498" y="1"/>
                    <a:pt x="1" y="25989"/>
                    <a:pt x="3887" y="49587"/>
                  </a:cubicBezTo>
                  <a:cubicBezTo>
                    <a:pt x="7832" y="73589"/>
                    <a:pt x="36524" y="85952"/>
                    <a:pt x="52128" y="85952"/>
                  </a:cubicBezTo>
                  <a:cubicBezTo>
                    <a:pt x="56114" y="85952"/>
                    <a:pt x="59247" y="85145"/>
                    <a:pt x="60894" y="83519"/>
                  </a:cubicBezTo>
                  <a:cubicBezTo>
                    <a:pt x="66097" y="78376"/>
                    <a:pt x="55155" y="66267"/>
                    <a:pt x="61787" y="50182"/>
                  </a:cubicBezTo>
                  <a:cubicBezTo>
                    <a:pt x="66645" y="38383"/>
                    <a:pt x="75420" y="37883"/>
                    <a:pt x="76372" y="29501"/>
                  </a:cubicBezTo>
                  <a:cubicBezTo>
                    <a:pt x="77742" y="17297"/>
                    <a:pt x="61168" y="842"/>
                    <a:pt x="44523" y="33"/>
                  </a:cubicBezTo>
                  <a:cubicBezTo>
                    <a:pt x="44084" y="11"/>
                    <a:pt x="43646" y="1"/>
                    <a:pt x="43207"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2"/>
            <p:cNvSpPr/>
            <p:nvPr/>
          </p:nvSpPr>
          <p:spPr>
            <a:xfrm>
              <a:off x="5113425" y="1431500"/>
              <a:ext cx="250050" cy="540400"/>
            </a:xfrm>
            <a:custGeom>
              <a:avLst/>
              <a:gdLst/>
              <a:ahLst/>
              <a:cxnLst/>
              <a:rect l="l" t="t" r="r" b="b"/>
              <a:pathLst>
                <a:path w="10002" h="21616" extrusionOk="0">
                  <a:moveTo>
                    <a:pt x="1715" y="18493"/>
                  </a:moveTo>
                  <a:cubicBezTo>
                    <a:pt x="1715" y="18517"/>
                    <a:pt x="1715" y="18541"/>
                    <a:pt x="1727" y="18565"/>
                  </a:cubicBezTo>
                  <a:cubicBezTo>
                    <a:pt x="1655" y="18719"/>
                    <a:pt x="1596" y="18886"/>
                    <a:pt x="1536" y="19041"/>
                  </a:cubicBezTo>
                  <a:cubicBezTo>
                    <a:pt x="1429" y="19315"/>
                    <a:pt x="1620" y="19624"/>
                    <a:pt x="1870" y="19719"/>
                  </a:cubicBezTo>
                  <a:cubicBezTo>
                    <a:pt x="1950" y="19756"/>
                    <a:pt x="2026" y="19770"/>
                    <a:pt x="2100" y="19770"/>
                  </a:cubicBezTo>
                  <a:cubicBezTo>
                    <a:pt x="2147" y="19770"/>
                    <a:pt x="2193" y="19764"/>
                    <a:pt x="2239" y="19755"/>
                  </a:cubicBezTo>
                  <a:lnTo>
                    <a:pt x="2239" y="19755"/>
                  </a:lnTo>
                  <a:cubicBezTo>
                    <a:pt x="2215" y="19779"/>
                    <a:pt x="2203" y="19803"/>
                    <a:pt x="2179" y="19827"/>
                  </a:cubicBezTo>
                  <a:cubicBezTo>
                    <a:pt x="2046" y="20019"/>
                    <a:pt x="1590" y="20556"/>
                    <a:pt x="1350" y="20556"/>
                  </a:cubicBezTo>
                  <a:cubicBezTo>
                    <a:pt x="1248" y="20556"/>
                    <a:pt x="1185" y="20459"/>
                    <a:pt x="1203" y="20196"/>
                  </a:cubicBezTo>
                  <a:cubicBezTo>
                    <a:pt x="1239" y="19636"/>
                    <a:pt x="1513" y="19029"/>
                    <a:pt x="1715" y="18493"/>
                  </a:cubicBezTo>
                  <a:close/>
                  <a:moveTo>
                    <a:pt x="9353" y="0"/>
                  </a:moveTo>
                  <a:cubicBezTo>
                    <a:pt x="9124" y="0"/>
                    <a:pt x="8907" y="123"/>
                    <a:pt x="8871" y="396"/>
                  </a:cubicBezTo>
                  <a:cubicBezTo>
                    <a:pt x="8835" y="598"/>
                    <a:pt x="8799" y="789"/>
                    <a:pt x="8775" y="991"/>
                  </a:cubicBezTo>
                  <a:cubicBezTo>
                    <a:pt x="8743" y="985"/>
                    <a:pt x="8711" y="981"/>
                    <a:pt x="8678" y="981"/>
                  </a:cubicBezTo>
                  <a:cubicBezTo>
                    <a:pt x="8530" y="981"/>
                    <a:pt x="8390" y="1051"/>
                    <a:pt x="8371" y="1217"/>
                  </a:cubicBezTo>
                  <a:cubicBezTo>
                    <a:pt x="7442" y="7027"/>
                    <a:pt x="3465" y="11587"/>
                    <a:pt x="1203" y="16862"/>
                  </a:cubicBezTo>
                  <a:cubicBezTo>
                    <a:pt x="917" y="17505"/>
                    <a:pt x="667" y="18160"/>
                    <a:pt x="441" y="18826"/>
                  </a:cubicBezTo>
                  <a:cubicBezTo>
                    <a:pt x="239" y="19434"/>
                    <a:pt x="0" y="20124"/>
                    <a:pt x="191" y="20767"/>
                  </a:cubicBezTo>
                  <a:cubicBezTo>
                    <a:pt x="345" y="21280"/>
                    <a:pt x="807" y="21616"/>
                    <a:pt x="1320" y="21616"/>
                  </a:cubicBezTo>
                  <a:cubicBezTo>
                    <a:pt x="1403" y="21616"/>
                    <a:pt x="1488" y="21607"/>
                    <a:pt x="1572" y="21589"/>
                  </a:cubicBezTo>
                  <a:cubicBezTo>
                    <a:pt x="2227" y="21446"/>
                    <a:pt x="2679" y="20862"/>
                    <a:pt x="3048" y="20339"/>
                  </a:cubicBezTo>
                  <a:cubicBezTo>
                    <a:pt x="4846" y="17779"/>
                    <a:pt x="6311" y="15005"/>
                    <a:pt x="7466" y="12099"/>
                  </a:cubicBezTo>
                  <a:cubicBezTo>
                    <a:pt x="8763" y="8801"/>
                    <a:pt x="9597" y="5349"/>
                    <a:pt x="9978" y="1824"/>
                  </a:cubicBezTo>
                  <a:cubicBezTo>
                    <a:pt x="10002" y="1682"/>
                    <a:pt x="9954" y="1574"/>
                    <a:pt x="9871" y="1479"/>
                  </a:cubicBezTo>
                  <a:cubicBezTo>
                    <a:pt x="9895" y="1170"/>
                    <a:pt x="9918" y="848"/>
                    <a:pt x="9942" y="539"/>
                  </a:cubicBezTo>
                  <a:cubicBezTo>
                    <a:pt x="9956" y="199"/>
                    <a:pt x="9644" y="0"/>
                    <a:pt x="9353"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2"/>
            <p:cNvSpPr/>
            <p:nvPr/>
          </p:nvSpPr>
          <p:spPr>
            <a:xfrm>
              <a:off x="2596375" y="3730325"/>
              <a:ext cx="465325" cy="383875"/>
            </a:xfrm>
            <a:custGeom>
              <a:avLst/>
              <a:gdLst/>
              <a:ahLst/>
              <a:cxnLst/>
              <a:rect l="l" t="t" r="r" b="b"/>
              <a:pathLst>
                <a:path w="18613" h="15355" extrusionOk="0">
                  <a:moveTo>
                    <a:pt x="17232" y="1"/>
                  </a:moveTo>
                  <a:cubicBezTo>
                    <a:pt x="16724" y="1"/>
                    <a:pt x="16213" y="231"/>
                    <a:pt x="15767" y="454"/>
                  </a:cubicBezTo>
                  <a:cubicBezTo>
                    <a:pt x="12969" y="1835"/>
                    <a:pt x="10338" y="3573"/>
                    <a:pt x="7945" y="5574"/>
                  </a:cubicBezTo>
                  <a:cubicBezTo>
                    <a:pt x="5218" y="7836"/>
                    <a:pt x="2837" y="10479"/>
                    <a:pt x="813" y="13384"/>
                  </a:cubicBezTo>
                  <a:cubicBezTo>
                    <a:pt x="730" y="13491"/>
                    <a:pt x="718" y="13622"/>
                    <a:pt x="741" y="13741"/>
                  </a:cubicBezTo>
                  <a:cubicBezTo>
                    <a:pt x="563" y="14003"/>
                    <a:pt x="396" y="14265"/>
                    <a:pt x="229" y="14539"/>
                  </a:cubicBezTo>
                  <a:cubicBezTo>
                    <a:pt x="1" y="14918"/>
                    <a:pt x="384" y="15355"/>
                    <a:pt x="748" y="15355"/>
                  </a:cubicBezTo>
                  <a:cubicBezTo>
                    <a:pt x="876" y="15355"/>
                    <a:pt x="1002" y="15300"/>
                    <a:pt x="1099" y="15170"/>
                  </a:cubicBezTo>
                  <a:lnTo>
                    <a:pt x="1480" y="14694"/>
                  </a:lnTo>
                  <a:cubicBezTo>
                    <a:pt x="1549" y="14757"/>
                    <a:pt x="1639" y="14797"/>
                    <a:pt x="1726" y="14797"/>
                  </a:cubicBezTo>
                  <a:cubicBezTo>
                    <a:pt x="1802" y="14797"/>
                    <a:pt x="1876" y="14766"/>
                    <a:pt x="1932" y="14694"/>
                  </a:cubicBezTo>
                  <a:cubicBezTo>
                    <a:pt x="5528" y="10038"/>
                    <a:pt x="11207" y="7931"/>
                    <a:pt x="15719" y="4395"/>
                  </a:cubicBezTo>
                  <a:cubicBezTo>
                    <a:pt x="16279" y="3954"/>
                    <a:pt x="16815" y="3514"/>
                    <a:pt x="17327" y="3038"/>
                  </a:cubicBezTo>
                  <a:cubicBezTo>
                    <a:pt x="17791" y="2597"/>
                    <a:pt x="18339" y="2109"/>
                    <a:pt x="18482" y="1454"/>
                  </a:cubicBezTo>
                  <a:cubicBezTo>
                    <a:pt x="18613" y="847"/>
                    <a:pt x="18256" y="240"/>
                    <a:pt x="17660" y="61"/>
                  </a:cubicBezTo>
                  <a:cubicBezTo>
                    <a:pt x="17519" y="19"/>
                    <a:pt x="17376" y="1"/>
                    <a:pt x="17232"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 name="Google Shape;324;p22"/>
          <p:cNvGrpSpPr/>
          <p:nvPr/>
        </p:nvGrpSpPr>
        <p:grpSpPr>
          <a:xfrm flipH="1">
            <a:off x="5002202" y="-1411119"/>
            <a:ext cx="4617235" cy="3340115"/>
            <a:chOff x="1458275" y="1034475"/>
            <a:chExt cx="4354650" cy="3158800"/>
          </a:xfrm>
        </p:grpSpPr>
        <p:sp>
          <p:nvSpPr>
            <p:cNvPr id="325" name="Google Shape;325;p22"/>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2"/>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2"/>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 name="Google Shape;328;p22"/>
          <p:cNvSpPr txBox="1">
            <a:spLocks noGrp="1"/>
          </p:cNvSpPr>
          <p:nvPr>
            <p:ph type="subTitle" idx="1"/>
          </p:nvPr>
        </p:nvSpPr>
        <p:spPr>
          <a:xfrm>
            <a:off x="6169375" y="2523608"/>
            <a:ext cx="2261400" cy="116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0">
                <a:solidFill>
                  <a:schemeClr val="accent1"/>
                </a:solidFill>
              </a:defRPr>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329" name="Google Shape;329;p22"/>
          <p:cNvSpPr txBox="1">
            <a:spLocks noGrp="1"/>
          </p:cNvSpPr>
          <p:nvPr>
            <p:ph type="subTitle" idx="2"/>
          </p:nvPr>
        </p:nvSpPr>
        <p:spPr>
          <a:xfrm>
            <a:off x="6169375" y="2210725"/>
            <a:ext cx="1777500" cy="258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None/>
              <a:defRPr b="0">
                <a:latin typeface="Lato Black"/>
                <a:ea typeface="Lato Black"/>
                <a:cs typeface="Lato Black"/>
                <a:sym typeface="Lato Black"/>
              </a:defRPr>
            </a:lvl1pPr>
            <a:lvl2pPr lvl="1">
              <a:lnSpc>
                <a:spcPct val="100000"/>
              </a:lnSpc>
              <a:spcBef>
                <a:spcPts val="0"/>
              </a:spcBef>
              <a:spcAft>
                <a:spcPts val="0"/>
              </a:spcAft>
              <a:buNone/>
              <a:defRPr b="0">
                <a:latin typeface="Lato Black"/>
                <a:ea typeface="Lato Black"/>
                <a:cs typeface="Lato Black"/>
                <a:sym typeface="Lato Black"/>
              </a:defRPr>
            </a:lvl2pPr>
            <a:lvl3pPr lvl="2">
              <a:lnSpc>
                <a:spcPct val="100000"/>
              </a:lnSpc>
              <a:spcBef>
                <a:spcPts val="0"/>
              </a:spcBef>
              <a:spcAft>
                <a:spcPts val="0"/>
              </a:spcAft>
              <a:buNone/>
              <a:defRPr b="0">
                <a:latin typeface="Lato Black"/>
                <a:ea typeface="Lato Black"/>
                <a:cs typeface="Lato Black"/>
                <a:sym typeface="Lato Black"/>
              </a:defRPr>
            </a:lvl3pPr>
            <a:lvl4pPr lvl="3">
              <a:lnSpc>
                <a:spcPct val="100000"/>
              </a:lnSpc>
              <a:spcBef>
                <a:spcPts val="0"/>
              </a:spcBef>
              <a:spcAft>
                <a:spcPts val="0"/>
              </a:spcAft>
              <a:buNone/>
              <a:defRPr b="0">
                <a:latin typeface="Lato Black"/>
                <a:ea typeface="Lato Black"/>
                <a:cs typeface="Lato Black"/>
                <a:sym typeface="Lato Black"/>
              </a:defRPr>
            </a:lvl4pPr>
            <a:lvl5pPr lvl="4">
              <a:lnSpc>
                <a:spcPct val="100000"/>
              </a:lnSpc>
              <a:spcBef>
                <a:spcPts val="0"/>
              </a:spcBef>
              <a:spcAft>
                <a:spcPts val="0"/>
              </a:spcAft>
              <a:buNone/>
              <a:defRPr b="0">
                <a:latin typeface="Lato Black"/>
                <a:ea typeface="Lato Black"/>
                <a:cs typeface="Lato Black"/>
                <a:sym typeface="Lato Black"/>
              </a:defRPr>
            </a:lvl5pPr>
            <a:lvl6pPr lvl="5">
              <a:lnSpc>
                <a:spcPct val="100000"/>
              </a:lnSpc>
              <a:spcBef>
                <a:spcPts val="0"/>
              </a:spcBef>
              <a:spcAft>
                <a:spcPts val="0"/>
              </a:spcAft>
              <a:buNone/>
              <a:defRPr b="0">
                <a:latin typeface="Lato Black"/>
                <a:ea typeface="Lato Black"/>
                <a:cs typeface="Lato Black"/>
                <a:sym typeface="Lato Black"/>
              </a:defRPr>
            </a:lvl6pPr>
            <a:lvl7pPr lvl="6">
              <a:lnSpc>
                <a:spcPct val="100000"/>
              </a:lnSpc>
              <a:spcBef>
                <a:spcPts val="0"/>
              </a:spcBef>
              <a:spcAft>
                <a:spcPts val="0"/>
              </a:spcAft>
              <a:buNone/>
              <a:defRPr b="0">
                <a:latin typeface="Lato Black"/>
                <a:ea typeface="Lato Black"/>
                <a:cs typeface="Lato Black"/>
                <a:sym typeface="Lato Black"/>
              </a:defRPr>
            </a:lvl7pPr>
            <a:lvl8pPr lvl="7">
              <a:lnSpc>
                <a:spcPct val="100000"/>
              </a:lnSpc>
              <a:spcBef>
                <a:spcPts val="0"/>
              </a:spcBef>
              <a:spcAft>
                <a:spcPts val="0"/>
              </a:spcAft>
              <a:buNone/>
              <a:defRPr b="0">
                <a:latin typeface="Lato Black"/>
                <a:ea typeface="Lato Black"/>
                <a:cs typeface="Lato Black"/>
                <a:sym typeface="Lato Black"/>
              </a:defRPr>
            </a:lvl8pPr>
            <a:lvl9pPr lvl="8">
              <a:lnSpc>
                <a:spcPct val="100000"/>
              </a:lnSpc>
              <a:spcBef>
                <a:spcPts val="0"/>
              </a:spcBef>
              <a:spcAft>
                <a:spcPts val="0"/>
              </a:spcAft>
              <a:buNone/>
              <a:defRPr b="0">
                <a:latin typeface="Lato Black"/>
                <a:ea typeface="Lato Black"/>
                <a:cs typeface="Lato Black"/>
                <a:sym typeface="Lato Black"/>
              </a:defRPr>
            </a:lvl9pPr>
          </a:lstStyle>
          <a:p>
            <a:endParaRPr/>
          </a:p>
        </p:txBody>
      </p:sp>
      <p:sp>
        <p:nvSpPr>
          <p:cNvPr id="330" name="Google Shape;330;p22"/>
          <p:cNvSpPr txBox="1">
            <a:spLocks noGrp="1"/>
          </p:cNvSpPr>
          <p:nvPr>
            <p:ph type="title"/>
          </p:nvPr>
        </p:nvSpPr>
        <p:spPr>
          <a:xfrm>
            <a:off x="5490178" y="353423"/>
            <a:ext cx="3041100" cy="393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  3">
  <p:cSld name="CUSTOM_1_1">
    <p:spTree>
      <p:nvGrpSpPr>
        <p:cNvPr id="1" name="Shape 331"/>
        <p:cNvGrpSpPr/>
        <p:nvPr/>
      </p:nvGrpSpPr>
      <p:grpSpPr>
        <a:xfrm>
          <a:off x="0" y="0"/>
          <a:ext cx="0" cy="0"/>
          <a:chOff x="0" y="0"/>
          <a:chExt cx="0" cy="0"/>
        </a:xfrm>
      </p:grpSpPr>
      <p:grpSp>
        <p:nvGrpSpPr>
          <p:cNvPr id="332" name="Google Shape;332;p23"/>
          <p:cNvGrpSpPr/>
          <p:nvPr/>
        </p:nvGrpSpPr>
        <p:grpSpPr>
          <a:xfrm>
            <a:off x="-15225" y="127050"/>
            <a:ext cx="9772350" cy="5557200"/>
            <a:chOff x="-832225" y="-160200"/>
            <a:chExt cx="9772350" cy="5557200"/>
          </a:xfrm>
        </p:grpSpPr>
        <p:sp>
          <p:nvSpPr>
            <p:cNvPr id="333" name="Google Shape;333;p23"/>
            <p:cNvSpPr/>
            <p:nvPr/>
          </p:nvSpPr>
          <p:spPr>
            <a:xfrm>
              <a:off x="5267600" y="-160200"/>
              <a:ext cx="3672525" cy="5218400"/>
            </a:xfrm>
            <a:custGeom>
              <a:avLst/>
              <a:gdLst/>
              <a:ahLst/>
              <a:cxnLst/>
              <a:rect l="l" t="t" r="r" b="b"/>
              <a:pathLst>
                <a:path w="146901" h="208736" extrusionOk="0">
                  <a:moveTo>
                    <a:pt x="9768" y="0"/>
                  </a:moveTo>
                  <a:cubicBezTo>
                    <a:pt x="8664" y="0"/>
                    <a:pt x="7575" y="148"/>
                    <a:pt x="6526" y="520"/>
                  </a:cubicBezTo>
                  <a:cubicBezTo>
                    <a:pt x="2525" y="1937"/>
                    <a:pt x="227" y="6402"/>
                    <a:pt x="120" y="10640"/>
                  </a:cubicBezTo>
                  <a:cubicBezTo>
                    <a:pt x="1" y="14891"/>
                    <a:pt x="1644" y="18975"/>
                    <a:pt x="3430" y="22832"/>
                  </a:cubicBezTo>
                  <a:cubicBezTo>
                    <a:pt x="13098" y="43811"/>
                    <a:pt x="27588" y="62444"/>
                    <a:pt x="35613" y="84102"/>
                  </a:cubicBezTo>
                  <a:cubicBezTo>
                    <a:pt x="42090" y="101592"/>
                    <a:pt x="44102" y="120356"/>
                    <a:pt x="48602" y="138454"/>
                  </a:cubicBezTo>
                  <a:cubicBezTo>
                    <a:pt x="53055" y="156396"/>
                    <a:pt x="59997" y="173720"/>
                    <a:pt x="69152" y="189770"/>
                  </a:cubicBezTo>
                  <a:cubicBezTo>
                    <a:pt x="72510" y="195651"/>
                    <a:pt x="76534" y="201688"/>
                    <a:pt x="82761" y="204319"/>
                  </a:cubicBezTo>
                  <a:cubicBezTo>
                    <a:pt x="84375" y="204997"/>
                    <a:pt x="85890" y="205292"/>
                    <a:pt x="87327" y="205292"/>
                  </a:cubicBezTo>
                  <a:cubicBezTo>
                    <a:pt x="93006" y="205292"/>
                    <a:pt x="97470" y="200688"/>
                    <a:pt x="102002" y="196925"/>
                  </a:cubicBezTo>
                  <a:cubicBezTo>
                    <a:pt x="103822" y="203917"/>
                    <a:pt x="107390" y="208736"/>
                    <a:pt x="113265" y="208736"/>
                  </a:cubicBezTo>
                  <a:cubicBezTo>
                    <a:pt x="114694" y="208736"/>
                    <a:pt x="116259" y="208451"/>
                    <a:pt x="117968" y="207843"/>
                  </a:cubicBezTo>
                  <a:cubicBezTo>
                    <a:pt x="122481" y="206236"/>
                    <a:pt x="127684" y="205379"/>
                    <a:pt x="131613" y="202569"/>
                  </a:cubicBezTo>
                  <a:cubicBezTo>
                    <a:pt x="135935" y="199473"/>
                    <a:pt x="138102" y="194437"/>
                    <a:pt x="140078" y="189698"/>
                  </a:cubicBezTo>
                  <a:cubicBezTo>
                    <a:pt x="143459" y="181602"/>
                    <a:pt x="146900" y="173172"/>
                    <a:pt x="146436" y="164421"/>
                  </a:cubicBezTo>
                  <a:cubicBezTo>
                    <a:pt x="145424" y="144883"/>
                    <a:pt x="125648" y="130215"/>
                    <a:pt x="124505" y="110688"/>
                  </a:cubicBezTo>
                  <a:cubicBezTo>
                    <a:pt x="123933" y="100949"/>
                    <a:pt x="128184" y="91281"/>
                    <a:pt x="126922" y="81602"/>
                  </a:cubicBezTo>
                  <a:cubicBezTo>
                    <a:pt x="125981" y="74446"/>
                    <a:pt x="122100" y="68005"/>
                    <a:pt x="117766" y="62230"/>
                  </a:cubicBezTo>
                  <a:cubicBezTo>
                    <a:pt x="106669" y="47466"/>
                    <a:pt x="91155" y="35084"/>
                    <a:pt x="72962" y="31941"/>
                  </a:cubicBezTo>
                  <a:cubicBezTo>
                    <a:pt x="70534" y="31524"/>
                    <a:pt x="68045" y="31250"/>
                    <a:pt x="65783" y="30286"/>
                  </a:cubicBezTo>
                  <a:cubicBezTo>
                    <a:pt x="62830" y="29012"/>
                    <a:pt x="60508" y="26654"/>
                    <a:pt x="58163" y="24452"/>
                  </a:cubicBezTo>
                  <a:cubicBezTo>
                    <a:pt x="46126" y="13176"/>
                    <a:pt x="31219" y="4985"/>
                    <a:pt x="15253" y="865"/>
                  </a:cubicBezTo>
                  <a:cubicBezTo>
                    <a:pt x="13464" y="405"/>
                    <a:pt x="11596" y="0"/>
                    <a:pt x="976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3"/>
            <p:cNvSpPr/>
            <p:nvPr/>
          </p:nvSpPr>
          <p:spPr>
            <a:xfrm>
              <a:off x="-832225" y="257900"/>
              <a:ext cx="4468400" cy="3013800"/>
            </a:xfrm>
            <a:custGeom>
              <a:avLst/>
              <a:gdLst/>
              <a:ahLst/>
              <a:cxnLst/>
              <a:rect l="l" t="t" r="r" b="b"/>
              <a:pathLst>
                <a:path w="178736" h="120552" extrusionOk="0">
                  <a:moveTo>
                    <a:pt x="98988" y="0"/>
                  </a:moveTo>
                  <a:lnTo>
                    <a:pt x="98988" y="0"/>
                  </a:lnTo>
                  <a:cubicBezTo>
                    <a:pt x="88975" y="1679"/>
                    <a:pt x="79045" y="4180"/>
                    <a:pt x="69817" y="8406"/>
                  </a:cubicBezTo>
                  <a:cubicBezTo>
                    <a:pt x="64662" y="10764"/>
                    <a:pt x="59733" y="13669"/>
                    <a:pt x="55268" y="17169"/>
                  </a:cubicBezTo>
                  <a:cubicBezTo>
                    <a:pt x="51732" y="19955"/>
                    <a:pt x="45945" y="24111"/>
                    <a:pt x="43862" y="28123"/>
                  </a:cubicBezTo>
                  <a:lnTo>
                    <a:pt x="44409" y="28468"/>
                  </a:lnTo>
                  <a:cubicBezTo>
                    <a:pt x="41885" y="28218"/>
                    <a:pt x="39361" y="28028"/>
                    <a:pt x="36825" y="27909"/>
                  </a:cubicBezTo>
                  <a:cubicBezTo>
                    <a:pt x="34159" y="27774"/>
                    <a:pt x="31494" y="27706"/>
                    <a:pt x="28831" y="27706"/>
                  </a:cubicBezTo>
                  <a:cubicBezTo>
                    <a:pt x="20683" y="27706"/>
                    <a:pt x="12555" y="28340"/>
                    <a:pt x="4488" y="29623"/>
                  </a:cubicBezTo>
                  <a:cubicBezTo>
                    <a:pt x="3166" y="29826"/>
                    <a:pt x="1857" y="30064"/>
                    <a:pt x="547" y="30349"/>
                  </a:cubicBezTo>
                  <a:cubicBezTo>
                    <a:pt x="1" y="30463"/>
                    <a:pt x="20" y="31284"/>
                    <a:pt x="552" y="31284"/>
                  </a:cubicBezTo>
                  <a:cubicBezTo>
                    <a:pt x="577" y="31284"/>
                    <a:pt x="603" y="31282"/>
                    <a:pt x="630" y="31278"/>
                  </a:cubicBezTo>
                  <a:cubicBezTo>
                    <a:pt x="5000" y="30695"/>
                    <a:pt x="9357" y="30135"/>
                    <a:pt x="13739" y="29742"/>
                  </a:cubicBezTo>
                  <a:cubicBezTo>
                    <a:pt x="15977" y="43041"/>
                    <a:pt x="21907" y="55722"/>
                    <a:pt x="30729" y="65949"/>
                  </a:cubicBezTo>
                  <a:cubicBezTo>
                    <a:pt x="35527" y="71497"/>
                    <a:pt x="41135" y="76331"/>
                    <a:pt x="45802" y="81987"/>
                  </a:cubicBezTo>
                  <a:cubicBezTo>
                    <a:pt x="43945" y="76296"/>
                    <a:pt x="43874" y="70200"/>
                    <a:pt x="42731" y="64318"/>
                  </a:cubicBezTo>
                  <a:cubicBezTo>
                    <a:pt x="39849" y="49435"/>
                    <a:pt x="29586" y="36172"/>
                    <a:pt x="15954" y="29552"/>
                  </a:cubicBezTo>
                  <a:cubicBezTo>
                    <a:pt x="16144" y="29540"/>
                    <a:pt x="16346" y="29528"/>
                    <a:pt x="16537" y="29504"/>
                  </a:cubicBezTo>
                  <a:cubicBezTo>
                    <a:pt x="20556" y="29219"/>
                    <a:pt x="24583" y="29074"/>
                    <a:pt x="28606" y="29074"/>
                  </a:cubicBezTo>
                  <a:cubicBezTo>
                    <a:pt x="29957" y="29074"/>
                    <a:pt x="31308" y="29090"/>
                    <a:pt x="32658" y="29123"/>
                  </a:cubicBezTo>
                  <a:cubicBezTo>
                    <a:pt x="35861" y="29206"/>
                    <a:pt x="39052" y="29385"/>
                    <a:pt x="42243" y="29647"/>
                  </a:cubicBezTo>
                  <a:cubicBezTo>
                    <a:pt x="42219" y="29814"/>
                    <a:pt x="42207" y="29980"/>
                    <a:pt x="42195" y="30135"/>
                  </a:cubicBezTo>
                  <a:cubicBezTo>
                    <a:pt x="41992" y="33088"/>
                    <a:pt x="43243" y="36029"/>
                    <a:pt x="44564" y="38720"/>
                  </a:cubicBezTo>
                  <a:cubicBezTo>
                    <a:pt x="53220" y="56365"/>
                    <a:pt x="66424" y="71747"/>
                    <a:pt x="82557" y="82951"/>
                  </a:cubicBezTo>
                  <a:cubicBezTo>
                    <a:pt x="83470" y="83592"/>
                    <a:pt x="84502" y="84244"/>
                    <a:pt x="85599" y="84244"/>
                  </a:cubicBezTo>
                  <a:cubicBezTo>
                    <a:pt x="85703" y="84244"/>
                    <a:pt x="85809" y="84238"/>
                    <a:pt x="85915" y="84225"/>
                  </a:cubicBezTo>
                  <a:cubicBezTo>
                    <a:pt x="80557" y="67580"/>
                    <a:pt x="71365" y="52185"/>
                    <a:pt x="59257" y="39565"/>
                  </a:cubicBezTo>
                  <a:cubicBezTo>
                    <a:pt x="55851" y="36017"/>
                    <a:pt x="52101" y="32612"/>
                    <a:pt x="47755" y="30409"/>
                  </a:cubicBezTo>
                  <a:cubicBezTo>
                    <a:pt x="48017" y="30373"/>
                    <a:pt x="48279" y="30338"/>
                    <a:pt x="48541" y="30302"/>
                  </a:cubicBezTo>
                  <a:cubicBezTo>
                    <a:pt x="53923" y="30969"/>
                    <a:pt x="59268" y="31897"/>
                    <a:pt x="64555" y="33088"/>
                  </a:cubicBezTo>
                  <a:cubicBezTo>
                    <a:pt x="70198" y="34362"/>
                    <a:pt x="75782" y="35945"/>
                    <a:pt x="81247" y="37827"/>
                  </a:cubicBezTo>
                  <a:cubicBezTo>
                    <a:pt x="82783" y="49495"/>
                    <a:pt x="86700" y="61627"/>
                    <a:pt x="93844" y="70866"/>
                  </a:cubicBezTo>
                  <a:cubicBezTo>
                    <a:pt x="100131" y="79022"/>
                    <a:pt x="108346" y="85785"/>
                    <a:pt x="113132" y="94905"/>
                  </a:cubicBezTo>
                  <a:cubicBezTo>
                    <a:pt x="116478" y="85821"/>
                    <a:pt x="118466" y="75534"/>
                    <a:pt x="114787" y="66568"/>
                  </a:cubicBezTo>
                  <a:cubicBezTo>
                    <a:pt x="111966" y="59674"/>
                    <a:pt x="106167" y="54483"/>
                    <a:pt x="100297" y="49888"/>
                  </a:cubicBezTo>
                  <a:cubicBezTo>
                    <a:pt x="95761" y="46328"/>
                    <a:pt x="91070" y="42982"/>
                    <a:pt x="86343" y="39684"/>
                  </a:cubicBezTo>
                  <a:lnTo>
                    <a:pt x="86343" y="39684"/>
                  </a:lnTo>
                  <a:cubicBezTo>
                    <a:pt x="89213" y="40791"/>
                    <a:pt x="92046" y="41982"/>
                    <a:pt x="94844" y="43256"/>
                  </a:cubicBezTo>
                  <a:cubicBezTo>
                    <a:pt x="104584" y="47697"/>
                    <a:pt x="113847" y="53162"/>
                    <a:pt x="122372" y="59627"/>
                  </a:cubicBezTo>
                  <a:cubicBezTo>
                    <a:pt x="124062" y="60925"/>
                    <a:pt x="125741" y="62246"/>
                    <a:pt x="127384" y="63627"/>
                  </a:cubicBezTo>
                  <a:cubicBezTo>
                    <a:pt x="124896" y="66902"/>
                    <a:pt x="123681" y="70997"/>
                    <a:pt x="123288" y="75093"/>
                  </a:cubicBezTo>
                  <a:cubicBezTo>
                    <a:pt x="122467" y="83713"/>
                    <a:pt x="125086" y="92393"/>
                    <a:pt x="129289" y="99965"/>
                  </a:cubicBezTo>
                  <a:cubicBezTo>
                    <a:pt x="133492" y="107538"/>
                    <a:pt x="139219" y="114145"/>
                    <a:pt x="145053" y="120551"/>
                  </a:cubicBezTo>
                  <a:cubicBezTo>
                    <a:pt x="143958" y="102334"/>
                    <a:pt x="142112" y="83237"/>
                    <a:pt x="132289" y="67973"/>
                  </a:cubicBezTo>
                  <a:lnTo>
                    <a:pt x="132289" y="67973"/>
                  </a:lnTo>
                  <a:cubicBezTo>
                    <a:pt x="138755" y="74045"/>
                    <a:pt x="144493" y="80915"/>
                    <a:pt x="148756" y="88702"/>
                  </a:cubicBezTo>
                  <a:cubicBezTo>
                    <a:pt x="149565" y="90178"/>
                    <a:pt x="150316" y="91702"/>
                    <a:pt x="151018" y="93238"/>
                  </a:cubicBezTo>
                  <a:cubicBezTo>
                    <a:pt x="151088" y="93390"/>
                    <a:pt x="151221" y="93455"/>
                    <a:pt x="151353" y="93455"/>
                  </a:cubicBezTo>
                  <a:cubicBezTo>
                    <a:pt x="151581" y="93455"/>
                    <a:pt x="151806" y="93260"/>
                    <a:pt x="151685" y="92988"/>
                  </a:cubicBezTo>
                  <a:cubicBezTo>
                    <a:pt x="146279" y="80820"/>
                    <a:pt x="137397" y="70569"/>
                    <a:pt x="127229" y="62091"/>
                  </a:cubicBezTo>
                  <a:cubicBezTo>
                    <a:pt x="124705" y="59984"/>
                    <a:pt x="122086" y="57972"/>
                    <a:pt x="119407" y="56055"/>
                  </a:cubicBezTo>
                  <a:lnTo>
                    <a:pt x="119407" y="56055"/>
                  </a:lnTo>
                  <a:cubicBezTo>
                    <a:pt x="129480" y="61198"/>
                    <a:pt x="138647" y="66902"/>
                    <a:pt x="148125" y="73390"/>
                  </a:cubicBezTo>
                  <a:cubicBezTo>
                    <a:pt x="157483" y="79796"/>
                    <a:pt x="167532" y="85821"/>
                    <a:pt x="178736" y="87583"/>
                  </a:cubicBezTo>
                  <a:cubicBezTo>
                    <a:pt x="174521" y="80856"/>
                    <a:pt x="170235" y="74033"/>
                    <a:pt x="164317" y="68759"/>
                  </a:cubicBezTo>
                  <a:cubicBezTo>
                    <a:pt x="157828" y="62973"/>
                    <a:pt x="149649" y="59317"/>
                    <a:pt x="141207" y="57234"/>
                  </a:cubicBezTo>
                  <a:cubicBezTo>
                    <a:pt x="133325" y="55293"/>
                    <a:pt x="125193" y="54662"/>
                    <a:pt x="117073" y="54412"/>
                  </a:cubicBezTo>
                  <a:cubicBezTo>
                    <a:pt x="111382" y="50519"/>
                    <a:pt x="105405" y="47030"/>
                    <a:pt x="99238" y="43970"/>
                  </a:cubicBezTo>
                  <a:cubicBezTo>
                    <a:pt x="94582" y="41660"/>
                    <a:pt x="89796" y="39601"/>
                    <a:pt x="84926" y="37791"/>
                  </a:cubicBezTo>
                  <a:lnTo>
                    <a:pt x="84926" y="37791"/>
                  </a:lnTo>
                  <a:cubicBezTo>
                    <a:pt x="93237" y="40398"/>
                    <a:pt x="108513" y="45816"/>
                    <a:pt x="112156" y="46018"/>
                  </a:cubicBezTo>
                  <a:cubicBezTo>
                    <a:pt x="122693" y="46590"/>
                    <a:pt x="133254" y="46042"/>
                    <a:pt x="143779" y="46637"/>
                  </a:cubicBezTo>
                  <a:cubicBezTo>
                    <a:pt x="144327" y="46661"/>
                    <a:pt x="144898" y="46721"/>
                    <a:pt x="145446" y="46828"/>
                  </a:cubicBezTo>
                  <a:cubicBezTo>
                    <a:pt x="146303" y="47375"/>
                    <a:pt x="146744" y="47161"/>
                    <a:pt x="147589" y="47733"/>
                  </a:cubicBezTo>
                  <a:cubicBezTo>
                    <a:pt x="146398" y="46244"/>
                    <a:pt x="143184" y="43708"/>
                    <a:pt x="142076" y="43470"/>
                  </a:cubicBezTo>
                  <a:cubicBezTo>
                    <a:pt x="130027" y="35779"/>
                    <a:pt x="119562" y="34231"/>
                    <a:pt x="105346" y="32647"/>
                  </a:cubicBezTo>
                  <a:cubicBezTo>
                    <a:pt x="102938" y="32376"/>
                    <a:pt x="100483" y="32210"/>
                    <a:pt x="98035" y="32210"/>
                  </a:cubicBezTo>
                  <a:cubicBezTo>
                    <a:pt x="92094" y="32210"/>
                    <a:pt x="86190" y="33191"/>
                    <a:pt x="81081" y="36041"/>
                  </a:cubicBezTo>
                  <a:cubicBezTo>
                    <a:pt x="81057" y="36029"/>
                    <a:pt x="81045" y="36017"/>
                    <a:pt x="81033" y="36005"/>
                  </a:cubicBezTo>
                  <a:cubicBezTo>
                    <a:pt x="81033" y="36029"/>
                    <a:pt x="81033" y="36041"/>
                    <a:pt x="81033" y="36064"/>
                  </a:cubicBezTo>
                  <a:cubicBezTo>
                    <a:pt x="80914" y="36136"/>
                    <a:pt x="80795" y="36195"/>
                    <a:pt x="80676" y="36267"/>
                  </a:cubicBezTo>
                  <a:cubicBezTo>
                    <a:pt x="76783" y="34945"/>
                    <a:pt x="72842" y="33778"/>
                    <a:pt x="68865" y="32755"/>
                  </a:cubicBezTo>
                  <a:cubicBezTo>
                    <a:pt x="63650" y="31421"/>
                    <a:pt x="58375" y="30349"/>
                    <a:pt x="53065" y="29540"/>
                  </a:cubicBezTo>
                  <a:cubicBezTo>
                    <a:pt x="71318" y="25861"/>
                    <a:pt x="88165" y="15181"/>
                    <a:pt x="9898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3"/>
            <p:cNvSpPr/>
            <p:nvPr/>
          </p:nvSpPr>
          <p:spPr>
            <a:xfrm>
              <a:off x="1193300" y="1157725"/>
              <a:ext cx="325" cy="300"/>
            </a:xfrm>
            <a:custGeom>
              <a:avLst/>
              <a:gdLst/>
              <a:ahLst/>
              <a:cxnLst/>
              <a:rect l="l" t="t" r="r" b="b"/>
              <a:pathLst>
                <a:path w="13" h="12" extrusionOk="0">
                  <a:moveTo>
                    <a:pt x="0" y="0"/>
                  </a:moveTo>
                  <a:cubicBezTo>
                    <a:pt x="0" y="12"/>
                    <a:pt x="12" y="12"/>
                    <a:pt x="12" y="12"/>
                  </a:cubicBezTo>
                  <a:cubicBezTo>
                    <a:pt x="12" y="12"/>
                    <a:pt x="12" y="0"/>
                    <a:pt x="12"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3"/>
            <p:cNvSpPr/>
            <p:nvPr/>
          </p:nvSpPr>
          <p:spPr>
            <a:xfrm>
              <a:off x="3943625" y="2979950"/>
              <a:ext cx="2945450" cy="2417050"/>
            </a:xfrm>
            <a:custGeom>
              <a:avLst/>
              <a:gdLst/>
              <a:ahLst/>
              <a:cxnLst/>
              <a:rect l="l" t="t" r="r" b="b"/>
              <a:pathLst>
                <a:path w="117818" h="96682" extrusionOk="0">
                  <a:moveTo>
                    <a:pt x="30826" y="1"/>
                  </a:moveTo>
                  <a:cubicBezTo>
                    <a:pt x="28016" y="13348"/>
                    <a:pt x="25564" y="27504"/>
                    <a:pt x="29636" y="40458"/>
                  </a:cubicBezTo>
                  <a:cubicBezTo>
                    <a:pt x="26171" y="34791"/>
                    <a:pt x="23397" y="28707"/>
                    <a:pt x="21849" y="22242"/>
                  </a:cubicBezTo>
                  <a:cubicBezTo>
                    <a:pt x="21563" y="21015"/>
                    <a:pt x="21313" y="19777"/>
                    <a:pt x="21123" y="18527"/>
                  </a:cubicBezTo>
                  <a:cubicBezTo>
                    <a:pt x="21095" y="18365"/>
                    <a:pt x="20962" y="18289"/>
                    <a:pt x="20835" y="18289"/>
                  </a:cubicBezTo>
                  <a:cubicBezTo>
                    <a:pt x="20691" y="18289"/>
                    <a:pt x="20555" y="18386"/>
                    <a:pt x="20587" y="18563"/>
                  </a:cubicBezTo>
                  <a:cubicBezTo>
                    <a:pt x="22087" y="28421"/>
                    <a:pt x="26457" y="37577"/>
                    <a:pt x="32124" y="45697"/>
                  </a:cubicBezTo>
                  <a:cubicBezTo>
                    <a:pt x="33529" y="47709"/>
                    <a:pt x="35017" y="49686"/>
                    <a:pt x="36565" y="51602"/>
                  </a:cubicBezTo>
                  <a:cubicBezTo>
                    <a:pt x="30326" y="45899"/>
                    <a:pt x="24837" y="39970"/>
                    <a:pt x="19277" y="33410"/>
                  </a:cubicBezTo>
                  <a:cubicBezTo>
                    <a:pt x="13788" y="26945"/>
                    <a:pt x="7740" y="20611"/>
                    <a:pt x="1" y="17122"/>
                  </a:cubicBezTo>
                  <a:lnTo>
                    <a:pt x="1" y="17122"/>
                  </a:lnTo>
                  <a:cubicBezTo>
                    <a:pt x="1715" y="22801"/>
                    <a:pt x="3454" y="28576"/>
                    <a:pt x="6680" y="33553"/>
                  </a:cubicBezTo>
                  <a:cubicBezTo>
                    <a:pt x="10216" y="39018"/>
                    <a:pt x="15396" y="43268"/>
                    <a:pt x="21075" y="46435"/>
                  </a:cubicBezTo>
                  <a:cubicBezTo>
                    <a:pt x="26373" y="49400"/>
                    <a:pt x="32124" y="51460"/>
                    <a:pt x="37934" y="53246"/>
                  </a:cubicBezTo>
                  <a:cubicBezTo>
                    <a:pt x="41268" y="57187"/>
                    <a:pt x="44887" y="60877"/>
                    <a:pt x="48733" y="64306"/>
                  </a:cubicBezTo>
                  <a:cubicBezTo>
                    <a:pt x="51638" y="66890"/>
                    <a:pt x="54686" y="69319"/>
                    <a:pt x="57841" y="71593"/>
                  </a:cubicBezTo>
                  <a:cubicBezTo>
                    <a:pt x="52365" y="68069"/>
                    <a:pt x="42411" y="61139"/>
                    <a:pt x="39815" y="60282"/>
                  </a:cubicBezTo>
                  <a:cubicBezTo>
                    <a:pt x="32338" y="57782"/>
                    <a:pt x="24599" y="56091"/>
                    <a:pt x="17122" y="53579"/>
                  </a:cubicBezTo>
                  <a:cubicBezTo>
                    <a:pt x="16741" y="53448"/>
                    <a:pt x="16336" y="53305"/>
                    <a:pt x="15967" y="53115"/>
                  </a:cubicBezTo>
                  <a:cubicBezTo>
                    <a:pt x="15455" y="52543"/>
                    <a:pt x="15098" y="52615"/>
                    <a:pt x="14598" y="52031"/>
                  </a:cubicBezTo>
                  <a:lnTo>
                    <a:pt x="14598" y="52031"/>
                  </a:lnTo>
                  <a:cubicBezTo>
                    <a:pt x="15158" y="53341"/>
                    <a:pt x="16979" y="55817"/>
                    <a:pt x="17729" y="56198"/>
                  </a:cubicBezTo>
                  <a:cubicBezTo>
                    <a:pt x="24909" y="64128"/>
                    <a:pt x="32148" y="67319"/>
                    <a:pt x="42090" y="71272"/>
                  </a:cubicBezTo>
                  <a:cubicBezTo>
                    <a:pt x="46283" y="72940"/>
                    <a:pt x="50808" y="74201"/>
                    <a:pt x="55270" y="74201"/>
                  </a:cubicBezTo>
                  <a:cubicBezTo>
                    <a:pt x="56953" y="74201"/>
                    <a:pt x="58627" y="74021"/>
                    <a:pt x="60270" y="73617"/>
                  </a:cubicBezTo>
                  <a:cubicBezTo>
                    <a:pt x="60282" y="73629"/>
                    <a:pt x="60282" y="73641"/>
                    <a:pt x="60294" y="73653"/>
                  </a:cubicBezTo>
                  <a:cubicBezTo>
                    <a:pt x="60294" y="73641"/>
                    <a:pt x="60306" y="73629"/>
                    <a:pt x="60306" y="73605"/>
                  </a:cubicBezTo>
                  <a:cubicBezTo>
                    <a:pt x="60401" y="73581"/>
                    <a:pt x="60508" y="73558"/>
                    <a:pt x="60604" y="73534"/>
                  </a:cubicBezTo>
                  <a:cubicBezTo>
                    <a:pt x="63152" y="75260"/>
                    <a:pt x="65759" y="76879"/>
                    <a:pt x="68426" y="78403"/>
                  </a:cubicBezTo>
                  <a:cubicBezTo>
                    <a:pt x="71927" y="80392"/>
                    <a:pt x="75522" y="82213"/>
                    <a:pt x="79201" y="83845"/>
                  </a:cubicBezTo>
                  <a:cubicBezTo>
                    <a:pt x="77949" y="83759"/>
                    <a:pt x="76693" y="83716"/>
                    <a:pt x="75437" y="83716"/>
                  </a:cubicBezTo>
                  <a:cubicBezTo>
                    <a:pt x="62761" y="83716"/>
                    <a:pt x="50058" y="88057"/>
                    <a:pt x="40232" y="96084"/>
                  </a:cubicBezTo>
                  <a:cubicBezTo>
                    <a:pt x="43881" y="96453"/>
                    <a:pt x="47555" y="96682"/>
                    <a:pt x="51224" y="96682"/>
                  </a:cubicBezTo>
                  <a:cubicBezTo>
                    <a:pt x="55144" y="96682"/>
                    <a:pt x="59057" y="96420"/>
                    <a:pt x="62925" y="95786"/>
                  </a:cubicBezTo>
                  <a:cubicBezTo>
                    <a:pt x="67116" y="95096"/>
                    <a:pt x="71248" y="93977"/>
                    <a:pt x="75153" y="92334"/>
                  </a:cubicBezTo>
                  <a:cubicBezTo>
                    <a:pt x="78261" y="91024"/>
                    <a:pt x="83261" y="89167"/>
                    <a:pt x="85559" y="86678"/>
                  </a:cubicBezTo>
                  <a:lnTo>
                    <a:pt x="85226" y="86333"/>
                  </a:lnTo>
                  <a:lnTo>
                    <a:pt x="85226" y="86333"/>
                  </a:lnTo>
                  <a:cubicBezTo>
                    <a:pt x="87000" y="87012"/>
                    <a:pt x="88786" y="87643"/>
                    <a:pt x="90584" y="88238"/>
                  </a:cubicBezTo>
                  <a:cubicBezTo>
                    <a:pt x="98299" y="90762"/>
                    <a:pt x="106193" y="92500"/>
                    <a:pt x="114253" y="93393"/>
                  </a:cubicBezTo>
                  <a:cubicBezTo>
                    <a:pt x="115253" y="93501"/>
                    <a:pt x="116242" y="93596"/>
                    <a:pt x="117242" y="93643"/>
                  </a:cubicBezTo>
                  <a:cubicBezTo>
                    <a:pt x="117250" y="93644"/>
                    <a:pt x="117257" y="93644"/>
                    <a:pt x="117265" y="93644"/>
                  </a:cubicBezTo>
                  <a:cubicBezTo>
                    <a:pt x="117687" y="93644"/>
                    <a:pt x="117817" y="93011"/>
                    <a:pt x="117373" y="92953"/>
                  </a:cubicBezTo>
                  <a:cubicBezTo>
                    <a:pt x="114099" y="92512"/>
                    <a:pt x="110848" y="92060"/>
                    <a:pt x="107610" y="91476"/>
                  </a:cubicBezTo>
                  <a:cubicBezTo>
                    <a:pt x="108622" y="81428"/>
                    <a:pt x="106848" y="71105"/>
                    <a:pt x="102514" y="61997"/>
                  </a:cubicBezTo>
                  <a:cubicBezTo>
                    <a:pt x="100144" y="57032"/>
                    <a:pt x="97061" y="52448"/>
                    <a:pt x="94798" y="47435"/>
                  </a:cubicBezTo>
                  <a:lnTo>
                    <a:pt x="94798" y="47435"/>
                  </a:lnTo>
                  <a:cubicBezTo>
                    <a:pt x="95025" y="51912"/>
                    <a:pt x="93858" y="56329"/>
                    <a:pt x="93525" y="60794"/>
                  </a:cubicBezTo>
                  <a:cubicBezTo>
                    <a:pt x="92667" y="72105"/>
                    <a:pt x="97442" y="83702"/>
                    <a:pt x="105978" y="91167"/>
                  </a:cubicBezTo>
                  <a:cubicBezTo>
                    <a:pt x="105836" y="91143"/>
                    <a:pt x="105681" y="91119"/>
                    <a:pt x="105538" y="91084"/>
                  </a:cubicBezTo>
                  <a:cubicBezTo>
                    <a:pt x="101597" y="90298"/>
                    <a:pt x="97692" y="89333"/>
                    <a:pt x="93834" y="88178"/>
                  </a:cubicBezTo>
                  <a:cubicBezTo>
                    <a:pt x="91548" y="87488"/>
                    <a:pt x="89274" y="86726"/>
                    <a:pt x="87024" y="85904"/>
                  </a:cubicBezTo>
                  <a:cubicBezTo>
                    <a:pt x="87071" y="85785"/>
                    <a:pt x="87119" y="85678"/>
                    <a:pt x="87155" y="85559"/>
                  </a:cubicBezTo>
                  <a:cubicBezTo>
                    <a:pt x="87881" y="83464"/>
                    <a:pt x="87559" y="81106"/>
                    <a:pt x="87143" y="78892"/>
                  </a:cubicBezTo>
                  <a:cubicBezTo>
                    <a:pt x="84392" y="64461"/>
                    <a:pt x="77904" y="50757"/>
                    <a:pt x="68474" y="39482"/>
                  </a:cubicBezTo>
                  <a:cubicBezTo>
                    <a:pt x="67890" y="38779"/>
                    <a:pt x="67212" y="38029"/>
                    <a:pt x="66307" y="37887"/>
                  </a:cubicBezTo>
                  <a:lnTo>
                    <a:pt x="66307" y="37887"/>
                  </a:lnTo>
                  <a:cubicBezTo>
                    <a:pt x="66878" y="50960"/>
                    <a:pt x="70462" y="63890"/>
                    <a:pt x="76713" y="75391"/>
                  </a:cubicBezTo>
                  <a:cubicBezTo>
                    <a:pt x="78463" y="78618"/>
                    <a:pt x="80499" y="81820"/>
                    <a:pt x="83202" y="84273"/>
                  </a:cubicBezTo>
                  <a:cubicBezTo>
                    <a:pt x="83011" y="84237"/>
                    <a:pt x="82809" y="84214"/>
                    <a:pt x="82606" y="84190"/>
                  </a:cubicBezTo>
                  <a:cubicBezTo>
                    <a:pt x="78856" y="82642"/>
                    <a:pt x="75189" y="80916"/>
                    <a:pt x="71605" y="79011"/>
                  </a:cubicBezTo>
                  <a:cubicBezTo>
                    <a:pt x="67783" y="76975"/>
                    <a:pt x="64068" y="74736"/>
                    <a:pt x="60497" y="72284"/>
                  </a:cubicBezTo>
                  <a:cubicBezTo>
                    <a:pt x="61699" y="63568"/>
                    <a:pt x="61270" y="54043"/>
                    <a:pt x="57949" y="45971"/>
                  </a:cubicBezTo>
                  <a:cubicBezTo>
                    <a:pt x="55020" y="38839"/>
                    <a:pt x="50436" y="32338"/>
                    <a:pt x="48781" y="24802"/>
                  </a:cubicBezTo>
                  <a:cubicBezTo>
                    <a:pt x="44566" y="30707"/>
                    <a:pt x="41101" y="37732"/>
                    <a:pt x="41982" y="44923"/>
                  </a:cubicBezTo>
                  <a:cubicBezTo>
                    <a:pt x="42661" y="50459"/>
                    <a:pt x="45816" y="55353"/>
                    <a:pt x="49138" y="59830"/>
                  </a:cubicBezTo>
                  <a:cubicBezTo>
                    <a:pt x="51710" y="63283"/>
                    <a:pt x="54436" y="66628"/>
                    <a:pt x="57187" y="69938"/>
                  </a:cubicBezTo>
                  <a:cubicBezTo>
                    <a:pt x="55341" y="68581"/>
                    <a:pt x="53531" y="67164"/>
                    <a:pt x="51769" y="65688"/>
                  </a:cubicBezTo>
                  <a:cubicBezTo>
                    <a:pt x="45614" y="60568"/>
                    <a:pt x="40018" y="54793"/>
                    <a:pt x="35148" y="48435"/>
                  </a:cubicBezTo>
                  <a:cubicBezTo>
                    <a:pt x="34172" y="47161"/>
                    <a:pt x="33231" y="45876"/>
                    <a:pt x="32314" y="44554"/>
                  </a:cubicBezTo>
                  <a:cubicBezTo>
                    <a:pt x="34755" y="42685"/>
                    <a:pt x="36446" y="39970"/>
                    <a:pt x="37529" y="37101"/>
                  </a:cubicBezTo>
                  <a:cubicBezTo>
                    <a:pt x="39839" y="31040"/>
                    <a:pt x="39661" y="24254"/>
                    <a:pt x="38125" y="17967"/>
                  </a:cubicBezTo>
                  <a:cubicBezTo>
                    <a:pt x="36589" y="11669"/>
                    <a:pt x="33755" y="5775"/>
                    <a:pt x="30826"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3"/>
            <p:cNvSpPr/>
            <p:nvPr/>
          </p:nvSpPr>
          <p:spPr>
            <a:xfrm>
              <a:off x="5450975" y="4821250"/>
              <a:ext cx="325" cy="325"/>
            </a:xfrm>
            <a:custGeom>
              <a:avLst/>
              <a:gdLst/>
              <a:ahLst/>
              <a:cxnLst/>
              <a:rect l="l" t="t" r="r" b="b"/>
              <a:pathLst>
                <a:path w="13" h="13" extrusionOk="0">
                  <a:moveTo>
                    <a:pt x="0" y="1"/>
                  </a:moveTo>
                  <a:cubicBezTo>
                    <a:pt x="0" y="1"/>
                    <a:pt x="0" y="1"/>
                    <a:pt x="0" y="13"/>
                  </a:cubicBezTo>
                  <a:lnTo>
                    <a:pt x="12" y="13"/>
                  </a:lnTo>
                  <a:cubicBezTo>
                    <a:pt x="12" y="1"/>
                    <a:pt x="12" y="1"/>
                    <a:pt x="0"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3"/>
            <p:cNvSpPr/>
            <p:nvPr/>
          </p:nvSpPr>
          <p:spPr>
            <a:xfrm>
              <a:off x="-402275" y="3052375"/>
              <a:ext cx="1943550" cy="2148800"/>
            </a:xfrm>
            <a:custGeom>
              <a:avLst/>
              <a:gdLst/>
              <a:ahLst/>
              <a:cxnLst/>
              <a:rect l="l" t="t" r="r" b="b"/>
              <a:pathLst>
                <a:path w="77742" h="85952" extrusionOk="0">
                  <a:moveTo>
                    <a:pt x="43207" y="1"/>
                  </a:moveTo>
                  <a:cubicBezTo>
                    <a:pt x="21498" y="1"/>
                    <a:pt x="1" y="25989"/>
                    <a:pt x="3887" y="49587"/>
                  </a:cubicBezTo>
                  <a:cubicBezTo>
                    <a:pt x="7832" y="73589"/>
                    <a:pt x="36524" y="85952"/>
                    <a:pt x="52128" y="85952"/>
                  </a:cubicBezTo>
                  <a:cubicBezTo>
                    <a:pt x="56114" y="85952"/>
                    <a:pt x="59247" y="85145"/>
                    <a:pt x="60894" y="83519"/>
                  </a:cubicBezTo>
                  <a:cubicBezTo>
                    <a:pt x="66097" y="78376"/>
                    <a:pt x="55155" y="66267"/>
                    <a:pt x="61787" y="50182"/>
                  </a:cubicBezTo>
                  <a:cubicBezTo>
                    <a:pt x="66645" y="38383"/>
                    <a:pt x="75420" y="37883"/>
                    <a:pt x="76372" y="29501"/>
                  </a:cubicBezTo>
                  <a:cubicBezTo>
                    <a:pt x="77742" y="17297"/>
                    <a:pt x="61168" y="842"/>
                    <a:pt x="44523" y="33"/>
                  </a:cubicBezTo>
                  <a:cubicBezTo>
                    <a:pt x="44084" y="11"/>
                    <a:pt x="43646" y="1"/>
                    <a:pt x="43207"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3"/>
            <p:cNvSpPr/>
            <p:nvPr/>
          </p:nvSpPr>
          <p:spPr>
            <a:xfrm>
              <a:off x="5113425" y="1431500"/>
              <a:ext cx="250050" cy="540400"/>
            </a:xfrm>
            <a:custGeom>
              <a:avLst/>
              <a:gdLst/>
              <a:ahLst/>
              <a:cxnLst/>
              <a:rect l="l" t="t" r="r" b="b"/>
              <a:pathLst>
                <a:path w="10002" h="21616" extrusionOk="0">
                  <a:moveTo>
                    <a:pt x="1715" y="18493"/>
                  </a:moveTo>
                  <a:cubicBezTo>
                    <a:pt x="1715" y="18517"/>
                    <a:pt x="1715" y="18541"/>
                    <a:pt x="1727" y="18565"/>
                  </a:cubicBezTo>
                  <a:cubicBezTo>
                    <a:pt x="1655" y="18719"/>
                    <a:pt x="1596" y="18886"/>
                    <a:pt x="1536" y="19041"/>
                  </a:cubicBezTo>
                  <a:cubicBezTo>
                    <a:pt x="1429" y="19315"/>
                    <a:pt x="1620" y="19624"/>
                    <a:pt x="1870" y="19719"/>
                  </a:cubicBezTo>
                  <a:cubicBezTo>
                    <a:pt x="1950" y="19756"/>
                    <a:pt x="2026" y="19770"/>
                    <a:pt x="2100" y="19770"/>
                  </a:cubicBezTo>
                  <a:cubicBezTo>
                    <a:pt x="2147" y="19770"/>
                    <a:pt x="2193" y="19764"/>
                    <a:pt x="2239" y="19755"/>
                  </a:cubicBezTo>
                  <a:lnTo>
                    <a:pt x="2239" y="19755"/>
                  </a:lnTo>
                  <a:cubicBezTo>
                    <a:pt x="2215" y="19779"/>
                    <a:pt x="2203" y="19803"/>
                    <a:pt x="2179" y="19827"/>
                  </a:cubicBezTo>
                  <a:cubicBezTo>
                    <a:pt x="2046" y="20019"/>
                    <a:pt x="1590" y="20556"/>
                    <a:pt x="1350" y="20556"/>
                  </a:cubicBezTo>
                  <a:cubicBezTo>
                    <a:pt x="1248" y="20556"/>
                    <a:pt x="1185" y="20459"/>
                    <a:pt x="1203" y="20196"/>
                  </a:cubicBezTo>
                  <a:cubicBezTo>
                    <a:pt x="1239" y="19636"/>
                    <a:pt x="1513" y="19029"/>
                    <a:pt x="1715" y="18493"/>
                  </a:cubicBezTo>
                  <a:close/>
                  <a:moveTo>
                    <a:pt x="9353" y="0"/>
                  </a:moveTo>
                  <a:cubicBezTo>
                    <a:pt x="9124" y="0"/>
                    <a:pt x="8907" y="123"/>
                    <a:pt x="8871" y="396"/>
                  </a:cubicBezTo>
                  <a:cubicBezTo>
                    <a:pt x="8835" y="598"/>
                    <a:pt x="8799" y="789"/>
                    <a:pt x="8775" y="991"/>
                  </a:cubicBezTo>
                  <a:cubicBezTo>
                    <a:pt x="8743" y="985"/>
                    <a:pt x="8711" y="981"/>
                    <a:pt x="8678" y="981"/>
                  </a:cubicBezTo>
                  <a:cubicBezTo>
                    <a:pt x="8530" y="981"/>
                    <a:pt x="8390" y="1051"/>
                    <a:pt x="8371" y="1217"/>
                  </a:cubicBezTo>
                  <a:cubicBezTo>
                    <a:pt x="7442" y="7027"/>
                    <a:pt x="3465" y="11587"/>
                    <a:pt x="1203" y="16862"/>
                  </a:cubicBezTo>
                  <a:cubicBezTo>
                    <a:pt x="917" y="17505"/>
                    <a:pt x="667" y="18160"/>
                    <a:pt x="441" y="18826"/>
                  </a:cubicBezTo>
                  <a:cubicBezTo>
                    <a:pt x="239" y="19434"/>
                    <a:pt x="0" y="20124"/>
                    <a:pt x="191" y="20767"/>
                  </a:cubicBezTo>
                  <a:cubicBezTo>
                    <a:pt x="345" y="21280"/>
                    <a:pt x="807" y="21616"/>
                    <a:pt x="1320" y="21616"/>
                  </a:cubicBezTo>
                  <a:cubicBezTo>
                    <a:pt x="1403" y="21616"/>
                    <a:pt x="1488" y="21607"/>
                    <a:pt x="1572" y="21589"/>
                  </a:cubicBezTo>
                  <a:cubicBezTo>
                    <a:pt x="2227" y="21446"/>
                    <a:pt x="2679" y="20862"/>
                    <a:pt x="3048" y="20339"/>
                  </a:cubicBezTo>
                  <a:cubicBezTo>
                    <a:pt x="4846" y="17779"/>
                    <a:pt x="6311" y="15005"/>
                    <a:pt x="7466" y="12099"/>
                  </a:cubicBezTo>
                  <a:cubicBezTo>
                    <a:pt x="8763" y="8801"/>
                    <a:pt x="9597" y="5349"/>
                    <a:pt x="9978" y="1824"/>
                  </a:cubicBezTo>
                  <a:cubicBezTo>
                    <a:pt x="10002" y="1682"/>
                    <a:pt x="9954" y="1574"/>
                    <a:pt x="9871" y="1479"/>
                  </a:cubicBezTo>
                  <a:cubicBezTo>
                    <a:pt x="9895" y="1170"/>
                    <a:pt x="9918" y="848"/>
                    <a:pt x="9942" y="539"/>
                  </a:cubicBezTo>
                  <a:cubicBezTo>
                    <a:pt x="9956" y="199"/>
                    <a:pt x="9644" y="0"/>
                    <a:pt x="9353"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3"/>
            <p:cNvSpPr/>
            <p:nvPr/>
          </p:nvSpPr>
          <p:spPr>
            <a:xfrm>
              <a:off x="2596375" y="3730325"/>
              <a:ext cx="465325" cy="383875"/>
            </a:xfrm>
            <a:custGeom>
              <a:avLst/>
              <a:gdLst/>
              <a:ahLst/>
              <a:cxnLst/>
              <a:rect l="l" t="t" r="r" b="b"/>
              <a:pathLst>
                <a:path w="18613" h="15355" extrusionOk="0">
                  <a:moveTo>
                    <a:pt x="17232" y="1"/>
                  </a:moveTo>
                  <a:cubicBezTo>
                    <a:pt x="16724" y="1"/>
                    <a:pt x="16213" y="231"/>
                    <a:pt x="15767" y="454"/>
                  </a:cubicBezTo>
                  <a:cubicBezTo>
                    <a:pt x="12969" y="1835"/>
                    <a:pt x="10338" y="3573"/>
                    <a:pt x="7945" y="5574"/>
                  </a:cubicBezTo>
                  <a:cubicBezTo>
                    <a:pt x="5218" y="7836"/>
                    <a:pt x="2837" y="10479"/>
                    <a:pt x="813" y="13384"/>
                  </a:cubicBezTo>
                  <a:cubicBezTo>
                    <a:pt x="730" y="13491"/>
                    <a:pt x="718" y="13622"/>
                    <a:pt x="741" y="13741"/>
                  </a:cubicBezTo>
                  <a:cubicBezTo>
                    <a:pt x="563" y="14003"/>
                    <a:pt x="396" y="14265"/>
                    <a:pt x="229" y="14539"/>
                  </a:cubicBezTo>
                  <a:cubicBezTo>
                    <a:pt x="1" y="14918"/>
                    <a:pt x="384" y="15355"/>
                    <a:pt x="748" y="15355"/>
                  </a:cubicBezTo>
                  <a:cubicBezTo>
                    <a:pt x="876" y="15355"/>
                    <a:pt x="1002" y="15300"/>
                    <a:pt x="1099" y="15170"/>
                  </a:cubicBezTo>
                  <a:lnTo>
                    <a:pt x="1480" y="14694"/>
                  </a:lnTo>
                  <a:cubicBezTo>
                    <a:pt x="1549" y="14757"/>
                    <a:pt x="1639" y="14797"/>
                    <a:pt x="1726" y="14797"/>
                  </a:cubicBezTo>
                  <a:cubicBezTo>
                    <a:pt x="1802" y="14797"/>
                    <a:pt x="1876" y="14766"/>
                    <a:pt x="1932" y="14694"/>
                  </a:cubicBezTo>
                  <a:cubicBezTo>
                    <a:pt x="5528" y="10038"/>
                    <a:pt x="11207" y="7931"/>
                    <a:pt x="15719" y="4395"/>
                  </a:cubicBezTo>
                  <a:cubicBezTo>
                    <a:pt x="16279" y="3954"/>
                    <a:pt x="16815" y="3514"/>
                    <a:pt x="17327" y="3038"/>
                  </a:cubicBezTo>
                  <a:cubicBezTo>
                    <a:pt x="17791" y="2597"/>
                    <a:pt x="18339" y="2109"/>
                    <a:pt x="18482" y="1454"/>
                  </a:cubicBezTo>
                  <a:cubicBezTo>
                    <a:pt x="18613" y="847"/>
                    <a:pt x="18256" y="240"/>
                    <a:pt x="17660" y="61"/>
                  </a:cubicBezTo>
                  <a:cubicBezTo>
                    <a:pt x="17519" y="19"/>
                    <a:pt x="17376" y="1"/>
                    <a:pt x="17232"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341;p23"/>
          <p:cNvGrpSpPr/>
          <p:nvPr/>
        </p:nvGrpSpPr>
        <p:grpSpPr>
          <a:xfrm>
            <a:off x="-436776" y="-1353106"/>
            <a:ext cx="4524917" cy="3282309"/>
            <a:chOff x="1458275" y="1034475"/>
            <a:chExt cx="4354650" cy="3158800"/>
          </a:xfrm>
        </p:grpSpPr>
        <p:sp>
          <p:nvSpPr>
            <p:cNvPr id="342" name="Google Shape;342;p23"/>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3"/>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3"/>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 name="Google Shape;345;p23"/>
          <p:cNvSpPr txBox="1">
            <a:spLocks noGrp="1"/>
          </p:cNvSpPr>
          <p:nvPr>
            <p:ph type="subTitle" idx="1"/>
          </p:nvPr>
        </p:nvSpPr>
        <p:spPr>
          <a:xfrm>
            <a:off x="5437650" y="2354675"/>
            <a:ext cx="2270700" cy="2580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800" b="0">
                <a:latin typeface="Lato Black"/>
                <a:ea typeface="Lato Black"/>
                <a:cs typeface="Lato Black"/>
                <a:sym typeface="Lato Black"/>
              </a:defRPr>
            </a:lvl1pPr>
            <a:lvl2pPr lvl="1" rtl="0">
              <a:spcBef>
                <a:spcPts val="0"/>
              </a:spcBef>
              <a:spcAft>
                <a:spcPts val="0"/>
              </a:spcAft>
              <a:buNone/>
              <a:defRPr sz="1800" b="0">
                <a:latin typeface="Lato Black"/>
                <a:ea typeface="Lato Black"/>
                <a:cs typeface="Lato Black"/>
                <a:sym typeface="Lato Black"/>
              </a:defRPr>
            </a:lvl2pPr>
            <a:lvl3pPr lvl="2" rtl="0">
              <a:spcBef>
                <a:spcPts val="0"/>
              </a:spcBef>
              <a:spcAft>
                <a:spcPts val="0"/>
              </a:spcAft>
              <a:buNone/>
              <a:defRPr sz="1800" b="0">
                <a:latin typeface="Lato Black"/>
                <a:ea typeface="Lato Black"/>
                <a:cs typeface="Lato Black"/>
                <a:sym typeface="Lato Black"/>
              </a:defRPr>
            </a:lvl3pPr>
            <a:lvl4pPr lvl="3" rtl="0">
              <a:spcBef>
                <a:spcPts val="0"/>
              </a:spcBef>
              <a:spcAft>
                <a:spcPts val="0"/>
              </a:spcAft>
              <a:buNone/>
              <a:defRPr sz="1800" b="0">
                <a:latin typeface="Lato Black"/>
                <a:ea typeface="Lato Black"/>
                <a:cs typeface="Lato Black"/>
                <a:sym typeface="Lato Black"/>
              </a:defRPr>
            </a:lvl4pPr>
            <a:lvl5pPr lvl="4" rtl="0">
              <a:spcBef>
                <a:spcPts val="0"/>
              </a:spcBef>
              <a:spcAft>
                <a:spcPts val="0"/>
              </a:spcAft>
              <a:buNone/>
              <a:defRPr sz="1800" b="0">
                <a:latin typeface="Lato Black"/>
                <a:ea typeface="Lato Black"/>
                <a:cs typeface="Lato Black"/>
                <a:sym typeface="Lato Black"/>
              </a:defRPr>
            </a:lvl5pPr>
            <a:lvl6pPr lvl="5" rtl="0">
              <a:spcBef>
                <a:spcPts val="0"/>
              </a:spcBef>
              <a:spcAft>
                <a:spcPts val="0"/>
              </a:spcAft>
              <a:buNone/>
              <a:defRPr sz="1800" b="0">
                <a:latin typeface="Lato Black"/>
                <a:ea typeface="Lato Black"/>
                <a:cs typeface="Lato Black"/>
                <a:sym typeface="Lato Black"/>
              </a:defRPr>
            </a:lvl6pPr>
            <a:lvl7pPr lvl="6" rtl="0">
              <a:spcBef>
                <a:spcPts val="0"/>
              </a:spcBef>
              <a:spcAft>
                <a:spcPts val="0"/>
              </a:spcAft>
              <a:buNone/>
              <a:defRPr sz="1800" b="0">
                <a:latin typeface="Lato Black"/>
                <a:ea typeface="Lato Black"/>
                <a:cs typeface="Lato Black"/>
                <a:sym typeface="Lato Black"/>
              </a:defRPr>
            </a:lvl7pPr>
            <a:lvl8pPr lvl="7" rtl="0">
              <a:spcBef>
                <a:spcPts val="0"/>
              </a:spcBef>
              <a:spcAft>
                <a:spcPts val="0"/>
              </a:spcAft>
              <a:buNone/>
              <a:defRPr sz="1800" b="0">
                <a:latin typeface="Lato Black"/>
                <a:ea typeface="Lato Black"/>
                <a:cs typeface="Lato Black"/>
                <a:sym typeface="Lato Black"/>
              </a:defRPr>
            </a:lvl8pPr>
            <a:lvl9pPr lvl="8" rtl="0">
              <a:spcBef>
                <a:spcPts val="0"/>
              </a:spcBef>
              <a:spcAft>
                <a:spcPts val="0"/>
              </a:spcAft>
              <a:buNone/>
              <a:defRPr sz="1800" b="0">
                <a:latin typeface="Lato Black"/>
                <a:ea typeface="Lato Black"/>
                <a:cs typeface="Lato Black"/>
                <a:sym typeface="Lato Black"/>
              </a:defRPr>
            </a:lvl9pPr>
          </a:lstStyle>
          <a:p>
            <a:endParaRPr/>
          </a:p>
        </p:txBody>
      </p:sp>
      <p:sp>
        <p:nvSpPr>
          <p:cNvPr id="346" name="Google Shape;346;p23"/>
          <p:cNvSpPr txBox="1">
            <a:spLocks noGrp="1"/>
          </p:cNvSpPr>
          <p:nvPr>
            <p:ph type="subTitle" idx="2"/>
          </p:nvPr>
        </p:nvSpPr>
        <p:spPr>
          <a:xfrm>
            <a:off x="5437650" y="1477425"/>
            <a:ext cx="2993100" cy="571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347" name="Google Shape;347;p23"/>
          <p:cNvSpPr txBox="1">
            <a:spLocks noGrp="1"/>
          </p:cNvSpPr>
          <p:nvPr>
            <p:ph type="subTitle" idx="3"/>
          </p:nvPr>
        </p:nvSpPr>
        <p:spPr>
          <a:xfrm>
            <a:off x="5437650" y="1102650"/>
            <a:ext cx="2270700" cy="2580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800" b="0">
                <a:latin typeface="Lato Black"/>
                <a:ea typeface="Lato Black"/>
                <a:cs typeface="Lato Black"/>
                <a:sym typeface="Lato Black"/>
              </a:defRPr>
            </a:lvl1pPr>
            <a:lvl2pPr lvl="1" rtl="0">
              <a:spcBef>
                <a:spcPts val="0"/>
              </a:spcBef>
              <a:spcAft>
                <a:spcPts val="0"/>
              </a:spcAft>
              <a:buNone/>
              <a:defRPr sz="1800" b="0">
                <a:latin typeface="Lato Black"/>
                <a:ea typeface="Lato Black"/>
                <a:cs typeface="Lato Black"/>
                <a:sym typeface="Lato Black"/>
              </a:defRPr>
            </a:lvl2pPr>
            <a:lvl3pPr lvl="2" rtl="0">
              <a:spcBef>
                <a:spcPts val="0"/>
              </a:spcBef>
              <a:spcAft>
                <a:spcPts val="0"/>
              </a:spcAft>
              <a:buNone/>
              <a:defRPr sz="1800" b="0">
                <a:latin typeface="Lato Black"/>
                <a:ea typeface="Lato Black"/>
                <a:cs typeface="Lato Black"/>
                <a:sym typeface="Lato Black"/>
              </a:defRPr>
            </a:lvl3pPr>
            <a:lvl4pPr lvl="3" rtl="0">
              <a:spcBef>
                <a:spcPts val="0"/>
              </a:spcBef>
              <a:spcAft>
                <a:spcPts val="0"/>
              </a:spcAft>
              <a:buNone/>
              <a:defRPr sz="1800" b="0">
                <a:latin typeface="Lato Black"/>
                <a:ea typeface="Lato Black"/>
                <a:cs typeface="Lato Black"/>
                <a:sym typeface="Lato Black"/>
              </a:defRPr>
            </a:lvl4pPr>
            <a:lvl5pPr lvl="4" rtl="0">
              <a:spcBef>
                <a:spcPts val="0"/>
              </a:spcBef>
              <a:spcAft>
                <a:spcPts val="0"/>
              </a:spcAft>
              <a:buNone/>
              <a:defRPr sz="1800" b="0">
                <a:latin typeface="Lato Black"/>
                <a:ea typeface="Lato Black"/>
                <a:cs typeface="Lato Black"/>
                <a:sym typeface="Lato Black"/>
              </a:defRPr>
            </a:lvl5pPr>
            <a:lvl6pPr lvl="5" rtl="0">
              <a:spcBef>
                <a:spcPts val="0"/>
              </a:spcBef>
              <a:spcAft>
                <a:spcPts val="0"/>
              </a:spcAft>
              <a:buNone/>
              <a:defRPr sz="1800" b="0">
                <a:latin typeface="Lato Black"/>
                <a:ea typeface="Lato Black"/>
                <a:cs typeface="Lato Black"/>
                <a:sym typeface="Lato Black"/>
              </a:defRPr>
            </a:lvl6pPr>
            <a:lvl7pPr lvl="6" rtl="0">
              <a:spcBef>
                <a:spcPts val="0"/>
              </a:spcBef>
              <a:spcAft>
                <a:spcPts val="0"/>
              </a:spcAft>
              <a:buNone/>
              <a:defRPr sz="1800" b="0">
                <a:latin typeface="Lato Black"/>
                <a:ea typeface="Lato Black"/>
                <a:cs typeface="Lato Black"/>
                <a:sym typeface="Lato Black"/>
              </a:defRPr>
            </a:lvl7pPr>
            <a:lvl8pPr lvl="7" rtl="0">
              <a:spcBef>
                <a:spcPts val="0"/>
              </a:spcBef>
              <a:spcAft>
                <a:spcPts val="0"/>
              </a:spcAft>
              <a:buNone/>
              <a:defRPr sz="1800" b="0">
                <a:latin typeface="Lato Black"/>
                <a:ea typeface="Lato Black"/>
                <a:cs typeface="Lato Black"/>
                <a:sym typeface="Lato Black"/>
              </a:defRPr>
            </a:lvl8pPr>
            <a:lvl9pPr lvl="8" rtl="0">
              <a:spcBef>
                <a:spcPts val="0"/>
              </a:spcBef>
              <a:spcAft>
                <a:spcPts val="0"/>
              </a:spcAft>
              <a:buNone/>
              <a:defRPr sz="1800" b="0">
                <a:latin typeface="Lato Black"/>
                <a:ea typeface="Lato Black"/>
                <a:cs typeface="Lato Black"/>
                <a:sym typeface="Lato Black"/>
              </a:defRPr>
            </a:lvl9pPr>
          </a:lstStyle>
          <a:p>
            <a:endParaRPr/>
          </a:p>
        </p:txBody>
      </p:sp>
      <p:sp>
        <p:nvSpPr>
          <p:cNvPr id="348" name="Google Shape;348;p23"/>
          <p:cNvSpPr txBox="1">
            <a:spLocks noGrp="1"/>
          </p:cNvSpPr>
          <p:nvPr>
            <p:ph type="subTitle" idx="4"/>
          </p:nvPr>
        </p:nvSpPr>
        <p:spPr>
          <a:xfrm>
            <a:off x="5437650" y="3953675"/>
            <a:ext cx="3017400" cy="5718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400" b="0">
                <a:solidFill>
                  <a:schemeClr val="accent1"/>
                </a:solidFill>
              </a:defRPr>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49" name="Google Shape;349;p23"/>
          <p:cNvSpPr txBox="1">
            <a:spLocks noGrp="1"/>
          </p:cNvSpPr>
          <p:nvPr>
            <p:ph type="subTitle" idx="5"/>
          </p:nvPr>
        </p:nvSpPr>
        <p:spPr>
          <a:xfrm>
            <a:off x="5437650" y="3668425"/>
            <a:ext cx="2270700" cy="2580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800" b="0">
                <a:latin typeface="Lato Black"/>
                <a:ea typeface="Lato Black"/>
                <a:cs typeface="Lato Black"/>
                <a:sym typeface="Lato Black"/>
              </a:defRPr>
            </a:lvl1pPr>
            <a:lvl2pPr lvl="1" rtl="0">
              <a:spcBef>
                <a:spcPts val="0"/>
              </a:spcBef>
              <a:spcAft>
                <a:spcPts val="0"/>
              </a:spcAft>
              <a:buNone/>
              <a:defRPr sz="1800" b="0">
                <a:latin typeface="Lato Black"/>
                <a:ea typeface="Lato Black"/>
                <a:cs typeface="Lato Black"/>
                <a:sym typeface="Lato Black"/>
              </a:defRPr>
            </a:lvl2pPr>
            <a:lvl3pPr lvl="2" rtl="0">
              <a:spcBef>
                <a:spcPts val="0"/>
              </a:spcBef>
              <a:spcAft>
                <a:spcPts val="0"/>
              </a:spcAft>
              <a:buNone/>
              <a:defRPr sz="1800" b="0">
                <a:latin typeface="Lato Black"/>
                <a:ea typeface="Lato Black"/>
                <a:cs typeface="Lato Black"/>
                <a:sym typeface="Lato Black"/>
              </a:defRPr>
            </a:lvl3pPr>
            <a:lvl4pPr lvl="3" rtl="0">
              <a:spcBef>
                <a:spcPts val="0"/>
              </a:spcBef>
              <a:spcAft>
                <a:spcPts val="0"/>
              </a:spcAft>
              <a:buNone/>
              <a:defRPr sz="1800" b="0">
                <a:latin typeface="Lato Black"/>
                <a:ea typeface="Lato Black"/>
                <a:cs typeface="Lato Black"/>
                <a:sym typeface="Lato Black"/>
              </a:defRPr>
            </a:lvl4pPr>
            <a:lvl5pPr lvl="4" rtl="0">
              <a:spcBef>
                <a:spcPts val="0"/>
              </a:spcBef>
              <a:spcAft>
                <a:spcPts val="0"/>
              </a:spcAft>
              <a:buNone/>
              <a:defRPr sz="1800" b="0">
                <a:latin typeface="Lato Black"/>
                <a:ea typeface="Lato Black"/>
                <a:cs typeface="Lato Black"/>
                <a:sym typeface="Lato Black"/>
              </a:defRPr>
            </a:lvl5pPr>
            <a:lvl6pPr lvl="5" rtl="0">
              <a:spcBef>
                <a:spcPts val="0"/>
              </a:spcBef>
              <a:spcAft>
                <a:spcPts val="0"/>
              </a:spcAft>
              <a:buNone/>
              <a:defRPr sz="1800" b="0">
                <a:latin typeface="Lato Black"/>
                <a:ea typeface="Lato Black"/>
                <a:cs typeface="Lato Black"/>
                <a:sym typeface="Lato Black"/>
              </a:defRPr>
            </a:lvl6pPr>
            <a:lvl7pPr lvl="6" rtl="0">
              <a:spcBef>
                <a:spcPts val="0"/>
              </a:spcBef>
              <a:spcAft>
                <a:spcPts val="0"/>
              </a:spcAft>
              <a:buNone/>
              <a:defRPr sz="1800" b="0">
                <a:latin typeface="Lato Black"/>
                <a:ea typeface="Lato Black"/>
                <a:cs typeface="Lato Black"/>
                <a:sym typeface="Lato Black"/>
              </a:defRPr>
            </a:lvl7pPr>
            <a:lvl8pPr lvl="7" rtl="0">
              <a:spcBef>
                <a:spcPts val="0"/>
              </a:spcBef>
              <a:spcAft>
                <a:spcPts val="0"/>
              </a:spcAft>
              <a:buNone/>
              <a:defRPr sz="1800" b="0">
                <a:latin typeface="Lato Black"/>
                <a:ea typeface="Lato Black"/>
                <a:cs typeface="Lato Black"/>
                <a:sym typeface="Lato Black"/>
              </a:defRPr>
            </a:lvl8pPr>
            <a:lvl9pPr lvl="8" rtl="0">
              <a:spcBef>
                <a:spcPts val="0"/>
              </a:spcBef>
              <a:spcAft>
                <a:spcPts val="0"/>
              </a:spcAft>
              <a:buNone/>
              <a:defRPr sz="1800" b="0">
                <a:latin typeface="Lato Black"/>
                <a:ea typeface="Lato Black"/>
                <a:cs typeface="Lato Black"/>
                <a:sym typeface="Lato Black"/>
              </a:defRPr>
            </a:lvl9pPr>
          </a:lstStyle>
          <a:p>
            <a:endParaRPr/>
          </a:p>
        </p:txBody>
      </p:sp>
      <p:sp>
        <p:nvSpPr>
          <p:cNvPr id="350" name="Google Shape;350;p23"/>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pSp>
        <p:nvGrpSpPr>
          <p:cNvPr id="351" name="Google Shape;351;p23"/>
          <p:cNvGrpSpPr/>
          <p:nvPr/>
        </p:nvGrpSpPr>
        <p:grpSpPr>
          <a:xfrm>
            <a:off x="5222887" y="-3492034"/>
            <a:ext cx="4485600" cy="4370150"/>
            <a:chOff x="4484375" y="647000"/>
            <a:chExt cx="4485600" cy="4370150"/>
          </a:xfrm>
        </p:grpSpPr>
        <p:sp>
          <p:nvSpPr>
            <p:cNvPr id="352" name="Google Shape;352;p23"/>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3"/>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 name="Google Shape;354;p23"/>
          <p:cNvSpPr txBox="1">
            <a:spLocks noGrp="1"/>
          </p:cNvSpPr>
          <p:nvPr>
            <p:ph type="subTitle" idx="6"/>
          </p:nvPr>
        </p:nvSpPr>
        <p:spPr>
          <a:xfrm>
            <a:off x="5437650" y="2854650"/>
            <a:ext cx="2993100" cy="571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 ">
  <p:cSld name="CUSTOM_2">
    <p:spTree>
      <p:nvGrpSpPr>
        <p:cNvPr id="1" name="Shape 355"/>
        <p:cNvGrpSpPr/>
        <p:nvPr/>
      </p:nvGrpSpPr>
      <p:grpSpPr>
        <a:xfrm>
          <a:off x="0" y="0"/>
          <a:ext cx="0" cy="0"/>
          <a:chOff x="0" y="0"/>
          <a:chExt cx="0" cy="0"/>
        </a:xfrm>
      </p:grpSpPr>
      <p:grpSp>
        <p:nvGrpSpPr>
          <p:cNvPr id="356" name="Google Shape;356;p24"/>
          <p:cNvGrpSpPr/>
          <p:nvPr/>
        </p:nvGrpSpPr>
        <p:grpSpPr>
          <a:xfrm>
            <a:off x="162862" y="-349225"/>
            <a:ext cx="8855689" cy="6554325"/>
            <a:chOff x="-432800" y="-296625"/>
            <a:chExt cx="8274025" cy="6554325"/>
          </a:xfrm>
        </p:grpSpPr>
        <p:sp>
          <p:nvSpPr>
            <p:cNvPr id="357" name="Google Shape;357;p24"/>
            <p:cNvSpPr/>
            <p:nvPr/>
          </p:nvSpPr>
          <p:spPr>
            <a:xfrm>
              <a:off x="955475" y="3569025"/>
              <a:ext cx="5971000" cy="2688675"/>
            </a:xfrm>
            <a:custGeom>
              <a:avLst/>
              <a:gdLst/>
              <a:ahLst/>
              <a:cxnLst/>
              <a:rect l="l" t="t" r="r" b="b"/>
              <a:pathLst>
                <a:path w="238840" h="107547" extrusionOk="0">
                  <a:moveTo>
                    <a:pt x="118345" y="1"/>
                  </a:moveTo>
                  <a:cubicBezTo>
                    <a:pt x="115832" y="1"/>
                    <a:pt x="113308" y="177"/>
                    <a:pt x="110823" y="441"/>
                  </a:cubicBezTo>
                  <a:cubicBezTo>
                    <a:pt x="92452" y="2405"/>
                    <a:pt x="73866" y="9382"/>
                    <a:pt x="61853" y="23408"/>
                  </a:cubicBezTo>
                  <a:cubicBezTo>
                    <a:pt x="60246" y="25277"/>
                    <a:pt x="58746" y="27277"/>
                    <a:pt x="56745" y="28718"/>
                  </a:cubicBezTo>
                  <a:cubicBezTo>
                    <a:pt x="54150" y="30611"/>
                    <a:pt x="50935" y="31385"/>
                    <a:pt x="47839" y="32278"/>
                  </a:cubicBezTo>
                  <a:cubicBezTo>
                    <a:pt x="31992" y="36838"/>
                    <a:pt x="17324" y="45446"/>
                    <a:pt x="5596" y="57055"/>
                  </a:cubicBezTo>
                  <a:cubicBezTo>
                    <a:pt x="3501" y="59127"/>
                    <a:pt x="1417" y="61460"/>
                    <a:pt x="834" y="64353"/>
                  </a:cubicBezTo>
                  <a:cubicBezTo>
                    <a:pt x="0" y="68521"/>
                    <a:pt x="2655" y="72783"/>
                    <a:pt x="6239" y="75057"/>
                  </a:cubicBezTo>
                  <a:cubicBezTo>
                    <a:pt x="9835" y="77319"/>
                    <a:pt x="14180" y="78010"/>
                    <a:pt x="18407" y="78450"/>
                  </a:cubicBezTo>
                  <a:cubicBezTo>
                    <a:pt x="41374" y="80891"/>
                    <a:pt x="64806" y="77998"/>
                    <a:pt x="87511" y="82201"/>
                  </a:cubicBezTo>
                  <a:cubicBezTo>
                    <a:pt x="105847" y="85594"/>
                    <a:pt x="123004" y="93488"/>
                    <a:pt x="140851" y="98893"/>
                  </a:cubicBezTo>
                  <a:cubicBezTo>
                    <a:pt x="158532" y="104251"/>
                    <a:pt x="176963" y="107168"/>
                    <a:pt x="195453" y="107525"/>
                  </a:cubicBezTo>
                  <a:cubicBezTo>
                    <a:pt x="196136" y="107539"/>
                    <a:pt x="196825" y="107547"/>
                    <a:pt x="197515" y="107547"/>
                  </a:cubicBezTo>
                  <a:cubicBezTo>
                    <a:pt x="203663" y="107547"/>
                    <a:pt x="210016" y="106894"/>
                    <a:pt x="214908" y="103287"/>
                  </a:cubicBezTo>
                  <a:cubicBezTo>
                    <a:pt x="221885" y="98155"/>
                    <a:pt x="219563" y="90273"/>
                    <a:pt x="218408" y="82987"/>
                  </a:cubicBezTo>
                  <a:lnTo>
                    <a:pt x="218408" y="82987"/>
                  </a:lnTo>
                  <a:cubicBezTo>
                    <a:pt x="220799" y="83682"/>
                    <a:pt x="223074" y="84068"/>
                    <a:pt x="225153" y="84068"/>
                  </a:cubicBezTo>
                  <a:cubicBezTo>
                    <a:pt x="230581" y="84068"/>
                    <a:pt x="234670" y="81441"/>
                    <a:pt x="235970" y="74855"/>
                  </a:cubicBezTo>
                  <a:cubicBezTo>
                    <a:pt x="236899" y="70164"/>
                    <a:pt x="238839" y="65258"/>
                    <a:pt x="238435" y="60436"/>
                  </a:cubicBezTo>
                  <a:cubicBezTo>
                    <a:pt x="237994" y="55150"/>
                    <a:pt x="234779" y="50709"/>
                    <a:pt x="231720" y="46577"/>
                  </a:cubicBezTo>
                  <a:cubicBezTo>
                    <a:pt x="226505" y="39529"/>
                    <a:pt x="221016" y="32254"/>
                    <a:pt x="213265" y="28170"/>
                  </a:cubicBezTo>
                  <a:cubicBezTo>
                    <a:pt x="205828" y="24245"/>
                    <a:pt x="197390" y="23754"/>
                    <a:pt x="188807" y="23754"/>
                  </a:cubicBezTo>
                  <a:cubicBezTo>
                    <a:pt x="185943" y="23754"/>
                    <a:pt x="183063" y="23808"/>
                    <a:pt x="180198" y="23808"/>
                  </a:cubicBezTo>
                  <a:cubicBezTo>
                    <a:pt x="171677" y="23808"/>
                    <a:pt x="163295" y="23325"/>
                    <a:pt x="155889" y="19479"/>
                  </a:cubicBezTo>
                  <a:cubicBezTo>
                    <a:pt x="147233" y="14978"/>
                    <a:pt x="141101" y="6382"/>
                    <a:pt x="132148" y="2501"/>
                  </a:cubicBezTo>
                  <a:cubicBezTo>
                    <a:pt x="127810" y="632"/>
                    <a:pt x="123096" y="1"/>
                    <a:pt x="118345"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4"/>
            <p:cNvSpPr/>
            <p:nvPr/>
          </p:nvSpPr>
          <p:spPr>
            <a:xfrm>
              <a:off x="1028050" y="-296625"/>
              <a:ext cx="4468475" cy="3014075"/>
            </a:xfrm>
            <a:custGeom>
              <a:avLst/>
              <a:gdLst/>
              <a:ahLst/>
              <a:cxnLst/>
              <a:rect l="l" t="t" r="r" b="b"/>
              <a:pathLst>
                <a:path w="178739" h="120563" extrusionOk="0">
                  <a:moveTo>
                    <a:pt x="98979" y="0"/>
                  </a:moveTo>
                  <a:lnTo>
                    <a:pt x="98979" y="0"/>
                  </a:lnTo>
                  <a:cubicBezTo>
                    <a:pt x="88978" y="1679"/>
                    <a:pt x="79048" y="4179"/>
                    <a:pt x="69820" y="8406"/>
                  </a:cubicBezTo>
                  <a:cubicBezTo>
                    <a:pt x="64665" y="10763"/>
                    <a:pt x="59736" y="13669"/>
                    <a:pt x="55271" y="17169"/>
                  </a:cubicBezTo>
                  <a:cubicBezTo>
                    <a:pt x="51735" y="19955"/>
                    <a:pt x="45948" y="24110"/>
                    <a:pt x="43865" y="28135"/>
                  </a:cubicBezTo>
                  <a:lnTo>
                    <a:pt x="44401" y="28468"/>
                  </a:lnTo>
                  <a:cubicBezTo>
                    <a:pt x="41888" y="28218"/>
                    <a:pt x="39352" y="28039"/>
                    <a:pt x="36828" y="27908"/>
                  </a:cubicBezTo>
                  <a:cubicBezTo>
                    <a:pt x="34192" y="27778"/>
                    <a:pt x="31556" y="27712"/>
                    <a:pt x="28923" y="27712"/>
                  </a:cubicBezTo>
                  <a:cubicBezTo>
                    <a:pt x="20745" y="27712"/>
                    <a:pt x="12587" y="28344"/>
                    <a:pt x="4491" y="29623"/>
                  </a:cubicBezTo>
                  <a:cubicBezTo>
                    <a:pt x="3169" y="29825"/>
                    <a:pt x="1860" y="30075"/>
                    <a:pt x="550" y="30349"/>
                  </a:cubicBezTo>
                  <a:cubicBezTo>
                    <a:pt x="1" y="30475"/>
                    <a:pt x="23" y="31294"/>
                    <a:pt x="565" y="31294"/>
                  </a:cubicBezTo>
                  <a:cubicBezTo>
                    <a:pt x="587" y="31294"/>
                    <a:pt x="610" y="31293"/>
                    <a:pt x="633" y="31290"/>
                  </a:cubicBezTo>
                  <a:cubicBezTo>
                    <a:pt x="5003" y="30706"/>
                    <a:pt x="9361" y="30135"/>
                    <a:pt x="13742" y="29742"/>
                  </a:cubicBezTo>
                  <a:cubicBezTo>
                    <a:pt x="15980" y="43053"/>
                    <a:pt x="21910" y="55733"/>
                    <a:pt x="30732" y="65949"/>
                  </a:cubicBezTo>
                  <a:cubicBezTo>
                    <a:pt x="35530" y="71509"/>
                    <a:pt x="41138" y="76331"/>
                    <a:pt x="45817" y="81998"/>
                  </a:cubicBezTo>
                  <a:cubicBezTo>
                    <a:pt x="43948" y="76307"/>
                    <a:pt x="43877" y="70211"/>
                    <a:pt x="42746" y="64330"/>
                  </a:cubicBezTo>
                  <a:cubicBezTo>
                    <a:pt x="39852" y="49435"/>
                    <a:pt x="29589" y="36183"/>
                    <a:pt x="15957" y="29563"/>
                  </a:cubicBezTo>
                  <a:cubicBezTo>
                    <a:pt x="16147" y="29540"/>
                    <a:pt x="16349" y="29528"/>
                    <a:pt x="16540" y="29516"/>
                  </a:cubicBezTo>
                  <a:cubicBezTo>
                    <a:pt x="20520" y="29224"/>
                    <a:pt x="24507" y="29084"/>
                    <a:pt x="28491" y="29084"/>
                  </a:cubicBezTo>
                  <a:cubicBezTo>
                    <a:pt x="29882" y="29084"/>
                    <a:pt x="31272" y="29101"/>
                    <a:pt x="32661" y="29135"/>
                  </a:cubicBezTo>
                  <a:cubicBezTo>
                    <a:pt x="35864" y="29206"/>
                    <a:pt x="39055" y="29385"/>
                    <a:pt x="42246" y="29659"/>
                  </a:cubicBezTo>
                  <a:cubicBezTo>
                    <a:pt x="42222" y="29813"/>
                    <a:pt x="42210" y="29980"/>
                    <a:pt x="42198" y="30147"/>
                  </a:cubicBezTo>
                  <a:cubicBezTo>
                    <a:pt x="42007" y="33099"/>
                    <a:pt x="43246" y="36028"/>
                    <a:pt x="44567" y="38731"/>
                  </a:cubicBezTo>
                  <a:cubicBezTo>
                    <a:pt x="53223" y="56364"/>
                    <a:pt x="66427" y="71747"/>
                    <a:pt x="82560" y="82963"/>
                  </a:cubicBezTo>
                  <a:cubicBezTo>
                    <a:pt x="83490" y="83598"/>
                    <a:pt x="84521" y="84252"/>
                    <a:pt x="85625" y="84252"/>
                  </a:cubicBezTo>
                  <a:cubicBezTo>
                    <a:pt x="85722" y="84252"/>
                    <a:pt x="85820" y="84247"/>
                    <a:pt x="85918" y="84237"/>
                  </a:cubicBezTo>
                  <a:cubicBezTo>
                    <a:pt x="80560" y="67592"/>
                    <a:pt x="71368" y="52185"/>
                    <a:pt x="59260" y="39565"/>
                  </a:cubicBezTo>
                  <a:cubicBezTo>
                    <a:pt x="55854" y="36017"/>
                    <a:pt x="52104" y="32623"/>
                    <a:pt x="47758" y="30409"/>
                  </a:cubicBezTo>
                  <a:cubicBezTo>
                    <a:pt x="48020" y="30373"/>
                    <a:pt x="48282" y="30337"/>
                    <a:pt x="48544" y="30313"/>
                  </a:cubicBezTo>
                  <a:cubicBezTo>
                    <a:pt x="53926" y="30968"/>
                    <a:pt x="59272" y="31897"/>
                    <a:pt x="64558" y="33088"/>
                  </a:cubicBezTo>
                  <a:cubicBezTo>
                    <a:pt x="70201" y="34362"/>
                    <a:pt x="75785" y="35945"/>
                    <a:pt x="81262" y="37838"/>
                  </a:cubicBezTo>
                  <a:cubicBezTo>
                    <a:pt x="82786" y="49506"/>
                    <a:pt x="86704" y="61627"/>
                    <a:pt x="93847" y="70878"/>
                  </a:cubicBezTo>
                  <a:cubicBezTo>
                    <a:pt x="100146" y="79022"/>
                    <a:pt x="108349" y="85796"/>
                    <a:pt x="113135" y="94917"/>
                  </a:cubicBezTo>
                  <a:cubicBezTo>
                    <a:pt x="116481" y="85820"/>
                    <a:pt x="118469" y="75545"/>
                    <a:pt x="114790" y="66580"/>
                  </a:cubicBezTo>
                  <a:cubicBezTo>
                    <a:pt x="111969" y="59686"/>
                    <a:pt x="106170" y="54483"/>
                    <a:pt x="100300" y="49887"/>
                  </a:cubicBezTo>
                  <a:cubicBezTo>
                    <a:pt x="95764" y="46339"/>
                    <a:pt x="91085" y="42994"/>
                    <a:pt x="86358" y="39696"/>
                  </a:cubicBezTo>
                  <a:lnTo>
                    <a:pt x="86358" y="39696"/>
                  </a:lnTo>
                  <a:cubicBezTo>
                    <a:pt x="89216" y="40803"/>
                    <a:pt x="92049" y="41982"/>
                    <a:pt x="94847" y="43256"/>
                  </a:cubicBezTo>
                  <a:cubicBezTo>
                    <a:pt x="104587" y="47697"/>
                    <a:pt x="113850" y="53161"/>
                    <a:pt x="122375" y="59638"/>
                  </a:cubicBezTo>
                  <a:cubicBezTo>
                    <a:pt x="124065" y="60924"/>
                    <a:pt x="125744" y="62258"/>
                    <a:pt x="127387" y="63639"/>
                  </a:cubicBezTo>
                  <a:cubicBezTo>
                    <a:pt x="124899" y="66901"/>
                    <a:pt x="123684" y="71009"/>
                    <a:pt x="123291" y="75105"/>
                  </a:cubicBezTo>
                  <a:cubicBezTo>
                    <a:pt x="122470" y="83725"/>
                    <a:pt x="125089" y="92404"/>
                    <a:pt x="129292" y="99977"/>
                  </a:cubicBezTo>
                  <a:cubicBezTo>
                    <a:pt x="133495" y="107549"/>
                    <a:pt x="139222" y="114145"/>
                    <a:pt x="145056" y="120563"/>
                  </a:cubicBezTo>
                  <a:cubicBezTo>
                    <a:pt x="143961" y="102346"/>
                    <a:pt x="142115" y="83249"/>
                    <a:pt x="132281" y="67973"/>
                  </a:cubicBezTo>
                  <a:lnTo>
                    <a:pt x="132281" y="67973"/>
                  </a:lnTo>
                  <a:cubicBezTo>
                    <a:pt x="138758" y="74045"/>
                    <a:pt x="144485" y="80915"/>
                    <a:pt x="148759" y="88702"/>
                  </a:cubicBezTo>
                  <a:cubicBezTo>
                    <a:pt x="149569" y="90190"/>
                    <a:pt x="150319" y="91702"/>
                    <a:pt x="151021" y="93250"/>
                  </a:cubicBezTo>
                  <a:cubicBezTo>
                    <a:pt x="151090" y="93400"/>
                    <a:pt x="151221" y="93464"/>
                    <a:pt x="151351" y="93464"/>
                  </a:cubicBezTo>
                  <a:cubicBezTo>
                    <a:pt x="151582" y="93464"/>
                    <a:pt x="151809" y="93266"/>
                    <a:pt x="151688" y="93000"/>
                  </a:cubicBezTo>
                  <a:cubicBezTo>
                    <a:pt x="146282" y="80832"/>
                    <a:pt x="137400" y="70568"/>
                    <a:pt x="127232" y="62103"/>
                  </a:cubicBezTo>
                  <a:cubicBezTo>
                    <a:pt x="124708" y="59996"/>
                    <a:pt x="122089" y="57984"/>
                    <a:pt x="119410" y="56067"/>
                  </a:cubicBezTo>
                  <a:lnTo>
                    <a:pt x="119410" y="56067"/>
                  </a:lnTo>
                  <a:cubicBezTo>
                    <a:pt x="129483" y="61210"/>
                    <a:pt x="138650" y="66913"/>
                    <a:pt x="148128" y="73402"/>
                  </a:cubicBezTo>
                  <a:cubicBezTo>
                    <a:pt x="157486" y="79808"/>
                    <a:pt x="167535" y="85820"/>
                    <a:pt x="178739" y="87594"/>
                  </a:cubicBezTo>
                  <a:cubicBezTo>
                    <a:pt x="174524" y="80867"/>
                    <a:pt x="170238" y="74045"/>
                    <a:pt x="164320" y="68771"/>
                  </a:cubicBezTo>
                  <a:cubicBezTo>
                    <a:pt x="157831" y="62972"/>
                    <a:pt x="149652" y="59329"/>
                    <a:pt x="141210" y="57245"/>
                  </a:cubicBezTo>
                  <a:cubicBezTo>
                    <a:pt x="133328" y="55305"/>
                    <a:pt x="125196" y="54674"/>
                    <a:pt x="117076" y="54424"/>
                  </a:cubicBezTo>
                  <a:cubicBezTo>
                    <a:pt x="111385" y="50518"/>
                    <a:pt x="105408" y="47030"/>
                    <a:pt x="99241" y="43970"/>
                  </a:cubicBezTo>
                  <a:cubicBezTo>
                    <a:pt x="94585" y="41672"/>
                    <a:pt x="89799" y="39612"/>
                    <a:pt x="84929" y="37791"/>
                  </a:cubicBezTo>
                  <a:lnTo>
                    <a:pt x="84929" y="37791"/>
                  </a:lnTo>
                  <a:cubicBezTo>
                    <a:pt x="93240" y="40410"/>
                    <a:pt x="108516" y="45815"/>
                    <a:pt x="112159" y="46018"/>
                  </a:cubicBezTo>
                  <a:cubicBezTo>
                    <a:pt x="122696" y="46589"/>
                    <a:pt x="133257" y="46042"/>
                    <a:pt x="143782" y="46637"/>
                  </a:cubicBezTo>
                  <a:cubicBezTo>
                    <a:pt x="144318" y="46661"/>
                    <a:pt x="144889" y="46720"/>
                    <a:pt x="145437" y="46839"/>
                  </a:cubicBezTo>
                  <a:cubicBezTo>
                    <a:pt x="146306" y="47387"/>
                    <a:pt x="146747" y="47161"/>
                    <a:pt x="147592" y="47744"/>
                  </a:cubicBezTo>
                  <a:cubicBezTo>
                    <a:pt x="146401" y="46244"/>
                    <a:pt x="143187" y="43708"/>
                    <a:pt x="142079" y="43470"/>
                  </a:cubicBezTo>
                  <a:cubicBezTo>
                    <a:pt x="130030" y="35778"/>
                    <a:pt x="119565" y="34242"/>
                    <a:pt x="105349" y="32647"/>
                  </a:cubicBezTo>
                  <a:cubicBezTo>
                    <a:pt x="102943" y="32380"/>
                    <a:pt x="100491" y="32215"/>
                    <a:pt x="98045" y="32215"/>
                  </a:cubicBezTo>
                  <a:cubicBezTo>
                    <a:pt x="92102" y="32215"/>
                    <a:pt x="86195" y="33189"/>
                    <a:pt x="81084" y="36040"/>
                  </a:cubicBezTo>
                  <a:cubicBezTo>
                    <a:pt x="81060" y="36028"/>
                    <a:pt x="81048" y="36017"/>
                    <a:pt x="81036" y="36017"/>
                  </a:cubicBezTo>
                  <a:cubicBezTo>
                    <a:pt x="81036" y="36028"/>
                    <a:pt x="81036" y="36052"/>
                    <a:pt x="81036" y="36064"/>
                  </a:cubicBezTo>
                  <a:cubicBezTo>
                    <a:pt x="80917" y="36136"/>
                    <a:pt x="80798" y="36207"/>
                    <a:pt x="80679" y="36278"/>
                  </a:cubicBezTo>
                  <a:cubicBezTo>
                    <a:pt x="76786" y="34945"/>
                    <a:pt x="72845" y="33778"/>
                    <a:pt x="68868" y="32754"/>
                  </a:cubicBezTo>
                  <a:cubicBezTo>
                    <a:pt x="63653" y="31421"/>
                    <a:pt x="58379" y="30349"/>
                    <a:pt x="53068" y="29540"/>
                  </a:cubicBezTo>
                  <a:cubicBezTo>
                    <a:pt x="71321" y="25861"/>
                    <a:pt x="88168" y="15193"/>
                    <a:pt x="9897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4"/>
            <p:cNvSpPr/>
            <p:nvPr/>
          </p:nvSpPr>
          <p:spPr>
            <a:xfrm>
              <a:off x="5354825" y="2330175"/>
              <a:ext cx="2486400" cy="1321625"/>
            </a:xfrm>
            <a:custGeom>
              <a:avLst/>
              <a:gdLst/>
              <a:ahLst/>
              <a:cxnLst/>
              <a:rect l="l" t="t" r="r" b="b"/>
              <a:pathLst>
                <a:path w="99456" h="52865" extrusionOk="0">
                  <a:moveTo>
                    <a:pt x="64092" y="1"/>
                  </a:moveTo>
                  <a:cubicBezTo>
                    <a:pt x="66497" y="2168"/>
                    <a:pt x="68164" y="5025"/>
                    <a:pt x="70283" y="7490"/>
                  </a:cubicBezTo>
                  <a:cubicBezTo>
                    <a:pt x="75273" y="13301"/>
                    <a:pt x="82887" y="16725"/>
                    <a:pt x="90527" y="16725"/>
                  </a:cubicBezTo>
                  <a:cubicBezTo>
                    <a:pt x="91090" y="16725"/>
                    <a:pt x="91652" y="16707"/>
                    <a:pt x="92214" y="16669"/>
                  </a:cubicBezTo>
                  <a:lnTo>
                    <a:pt x="92214" y="16669"/>
                  </a:lnTo>
                  <a:cubicBezTo>
                    <a:pt x="92131" y="16729"/>
                    <a:pt x="92048" y="16788"/>
                    <a:pt x="91952" y="16848"/>
                  </a:cubicBezTo>
                  <a:cubicBezTo>
                    <a:pt x="89535" y="18467"/>
                    <a:pt x="87035" y="19979"/>
                    <a:pt x="84463" y="21360"/>
                  </a:cubicBezTo>
                  <a:cubicBezTo>
                    <a:pt x="82939" y="22182"/>
                    <a:pt x="81392" y="22956"/>
                    <a:pt x="79820" y="23682"/>
                  </a:cubicBezTo>
                  <a:cubicBezTo>
                    <a:pt x="79784" y="23599"/>
                    <a:pt x="79749" y="23515"/>
                    <a:pt x="79713" y="23444"/>
                  </a:cubicBezTo>
                  <a:cubicBezTo>
                    <a:pt x="79010" y="21991"/>
                    <a:pt x="77629" y="20944"/>
                    <a:pt x="76284" y="20027"/>
                  </a:cubicBezTo>
                  <a:cubicBezTo>
                    <a:pt x="67485" y="14050"/>
                    <a:pt x="57139" y="10347"/>
                    <a:pt x="46530" y="9407"/>
                  </a:cubicBezTo>
                  <a:cubicBezTo>
                    <a:pt x="46311" y="9387"/>
                    <a:pt x="46085" y="9370"/>
                    <a:pt x="45861" y="9370"/>
                  </a:cubicBezTo>
                  <a:cubicBezTo>
                    <a:pt x="45406" y="9370"/>
                    <a:pt x="44961" y="9441"/>
                    <a:pt x="44601" y="9704"/>
                  </a:cubicBezTo>
                  <a:cubicBezTo>
                    <a:pt x="51590" y="16110"/>
                    <a:pt x="60056" y="20884"/>
                    <a:pt x="69140" y="23575"/>
                  </a:cubicBezTo>
                  <a:cubicBezTo>
                    <a:pt x="71460" y="24266"/>
                    <a:pt x="73879" y="24819"/>
                    <a:pt x="76279" y="24819"/>
                  </a:cubicBezTo>
                  <a:cubicBezTo>
                    <a:pt x="76527" y="24819"/>
                    <a:pt x="76775" y="24814"/>
                    <a:pt x="77022" y="24801"/>
                  </a:cubicBezTo>
                  <a:lnTo>
                    <a:pt x="77022" y="24801"/>
                  </a:lnTo>
                  <a:cubicBezTo>
                    <a:pt x="76903" y="24897"/>
                    <a:pt x="76784" y="24980"/>
                    <a:pt x="76677" y="25063"/>
                  </a:cubicBezTo>
                  <a:cubicBezTo>
                    <a:pt x="73962" y="26194"/>
                    <a:pt x="71200" y="27194"/>
                    <a:pt x="68390" y="28052"/>
                  </a:cubicBezTo>
                  <a:cubicBezTo>
                    <a:pt x="65390" y="28968"/>
                    <a:pt x="62330" y="29719"/>
                    <a:pt x="59246" y="30302"/>
                  </a:cubicBezTo>
                  <a:cubicBezTo>
                    <a:pt x="55400" y="25218"/>
                    <a:pt x="50304" y="20551"/>
                    <a:pt x="44458" y="18122"/>
                  </a:cubicBezTo>
                  <a:cubicBezTo>
                    <a:pt x="39303" y="15967"/>
                    <a:pt x="33624" y="14979"/>
                    <a:pt x="28921" y="11978"/>
                  </a:cubicBezTo>
                  <a:lnTo>
                    <a:pt x="28921" y="11978"/>
                  </a:lnTo>
                  <a:cubicBezTo>
                    <a:pt x="29790" y="17157"/>
                    <a:pt x="31612" y="22527"/>
                    <a:pt x="35743" y="25766"/>
                  </a:cubicBezTo>
                  <a:cubicBezTo>
                    <a:pt x="38934" y="28254"/>
                    <a:pt x="43053" y="29135"/>
                    <a:pt x="47054" y="29730"/>
                  </a:cubicBezTo>
                  <a:cubicBezTo>
                    <a:pt x="50138" y="30183"/>
                    <a:pt x="53245" y="30504"/>
                    <a:pt x="56353" y="30790"/>
                  </a:cubicBezTo>
                  <a:cubicBezTo>
                    <a:pt x="54710" y="31040"/>
                    <a:pt x="53055" y="31243"/>
                    <a:pt x="51400" y="31385"/>
                  </a:cubicBezTo>
                  <a:cubicBezTo>
                    <a:pt x="48969" y="31606"/>
                    <a:pt x="46528" y="31719"/>
                    <a:pt x="44086" y="31719"/>
                  </a:cubicBezTo>
                  <a:cubicBezTo>
                    <a:pt x="40728" y="31719"/>
                    <a:pt x="37370" y="31505"/>
                    <a:pt x="34040" y="31064"/>
                  </a:cubicBezTo>
                  <a:cubicBezTo>
                    <a:pt x="32897" y="30909"/>
                    <a:pt x="31743" y="30731"/>
                    <a:pt x="30600" y="30528"/>
                  </a:cubicBezTo>
                  <a:cubicBezTo>
                    <a:pt x="30897" y="28314"/>
                    <a:pt x="30373" y="26063"/>
                    <a:pt x="29457" y="24027"/>
                  </a:cubicBezTo>
                  <a:cubicBezTo>
                    <a:pt x="27528" y="19753"/>
                    <a:pt x="23968" y="16360"/>
                    <a:pt x="19955" y="13931"/>
                  </a:cubicBezTo>
                  <a:cubicBezTo>
                    <a:pt x="15943" y="11490"/>
                    <a:pt x="11478" y="9919"/>
                    <a:pt x="7013" y="8466"/>
                  </a:cubicBezTo>
                  <a:lnTo>
                    <a:pt x="7013" y="8466"/>
                  </a:lnTo>
                  <a:cubicBezTo>
                    <a:pt x="12419" y="16741"/>
                    <a:pt x="18408" y="25242"/>
                    <a:pt x="27135" y="29802"/>
                  </a:cubicBezTo>
                  <a:cubicBezTo>
                    <a:pt x="22456" y="28671"/>
                    <a:pt x="17919" y="26980"/>
                    <a:pt x="13824" y="24456"/>
                  </a:cubicBezTo>
                  <a:cubicBezTo>
                    <a:pt x="13038" y="23968"/>
                    <a:pt x="12276" y="23456"/>
                    <a:pt x="11538" y="22920"/>
                  </a:cubicBezTo>
                  <a:cubicBezTo>
                    <a:pt x="11500" y="22894"/>
                    <a:pt x="11461" y="22882"/>
                    <a:pt x="11423" y="22882"/>
                  </a:cubicBezTo>
                  <a:cubicBezTo>
                    <a:pt x="11258" y="22882"/>
                    <a:pt x="11123" y="23101"/>
                    <a:pt x="11288" y="23218"/>
                  </a:cubicBezTo>
                  <a:cubicBezTo>
                    <a:pt x="17098" y="27504"/>
                    <a:pt x="24027" y="29945"/>
                    <a:pt x="31088" y="31207"/>
                  </a:cubicBezTo>
                  <a:cubicBezTo>
                    <a:pt x="32850" y="31516"/>
                    <a:pt x="34624" y="31766"/>
                    <a:pt x="36398" y="31957"/>
                  </a:cubicBezTo>
                  <a:cubicBezTo>
                    <a:pt x="34610" y="32037"/>
                    <a:pt x="32845" y="32074"/>
                    <a:pt x="31087" y="32074"/>
                  </a:cubicBezTo>
                  <a:cubicBezTo>
                    <a:pt x="26827" y="32074"/>
                    <a:pt x="22608" y="31855"/>
                    <a:pt x="18217" y="31493"/>
                  </a:cubicBezTo>
                  <a:cubicBezTo>
                    <a:pt x="16048" y="31315"/>
                    <a:pt x="13850" y="31183"/>
                    <a:pt x="11660" y="31183"/>
                  </a:cubicBezTo>
                  <a:cubicBezTo>
                    <a:pt x="7673" y="31183"/>
                    <a:pt x="3713" y="31622"/>
                    <a:pt x="0" y="33028"/>
                  </a:cubicBezTo>
                  <a:cubicBezTo>
                    <a:pt x="3787" y="35064"/>
                    <a:pt x="7632" y="37124"/>
                    <a:pt x="11835" y="38017"/>
                  </a:cubicBezTo>
                  <a:cubicBezTo>
                    <a:pt x="13529" y="38380"/>
                    <a:pt x="15254" y="38546"/>
                    <a:pt x="16983" y="38546"/>
                  </a:cubicBezTo>
                  <a:cubicBezTo>
                    <a:pt x="19957" y="38546"/>
                    <a:pt x="22945" y="38056"/>
                    <a:pt x="25813" y="37243"/>
                  </a:cubicBezTo>
                  <a:cubicBezTo>
                    <a:pt x="30040" y="36041"/>
                    <a:pt x="34052" y="34160"/>
                    <a:pt x="37934" y="32100"/>
                  </a:cubicBezTo>
                  <a:cubicBezTo>
                    <a:pt x="40095" y="32279"/>
                    <a:pt x="42263" y="32367"/>
                    <a:pt x="44431" y="32367"/>
                  </a:cubicBezTo>
                  <a:cubicBezTo>
                    <a:pt x="46002" y="32367"/>
                    <a:pt x="47572" y="32321"/>
                    <a:pt x="49138" y="32231"/>
                  </a:cubicBezTo>
                  <a:cubicBezTo>
                    <a:pt x="51947" y="32064"/>
                    <a:pt x="54757" y="31755"/>
                    <a:pt x="57531" y="31302"/>
                  </a:cubicBezTo>
                  <a:lnTo>
                    <a:pt x="57531" y="31302"/>
                  </a:lnTo>
                  <a:cubicBezTo>
                    <a:pt x="52924" y="32302"/>
                    <a:pt x="44268" y="33850"/>
                    <a:pt x="42506" y="34731"/>
                  </a:cubicBezTo>
                  <a:cubicBezTo>
                    <a:pt x="37386" y="37291"/>
                    <a:pt x="32564" y="40387"/>
                    <a:pt x="27444" y="42934"/>
                  </a:cubicBezTo>
                  <a:cubicBezTo>
                    <a:pt x="27182" y="43065"/>
                    <a:pt x="26897" y="43185"/>
                    <a:pt x="26611" y="43280"/>
                  </a:cubicBezTo>
                  <a:cubicBezTo>
                    <a:pt x="26583" y="43279"/>
                    <a:pt x="26557" y="43278"/>
                    <a:pt x="26531" y="43278"/>
                  </a:cubicBezTo>
                  <a:cubicBezTo>
                    <a:pt x="26096" y="43278"/>
                    <a:pt x="25918" y="43441"/>
                    <a:pt x="25508" y="43441"/>
                  </a:cubicBezTo>
                  <a:cubicBezTo>
                    <a:pt x="25462" y="43441"/>
                    <a:pt x="25413" y="43439"/>
                    <a:pt x="25361" y="43435"/>
                  </a:cubicBezTo>
                  <a:lnTo>
                    <a:pt x="25361" y="43435"/>
                  </a:lnTo>
                  <a:cubicBezTo>
                    <a:pt x="26132" y="43739"/>
                    <a:pt x="27689" y="44014"/>
                    <a:pt x="28579" y="44014"/>
                  </a:cubicBezTo>
                  <a:cubicBezTo>
                    <a:pt x="28802" y="44014"/>
                    <a:pt x="28983" y="43997"/>
                    <a:pt x="29099" y="43958"/>
                  </a:cubicBezTo>
                  <a:cubicBezTo>
                    <a:pt x="29729" y="43990"/>
                    <a:pt x="30342" y="44006"/>
                    <a:pt x="30942" y="44006"/>
                  </a:cubicBezTo>
                  <a:cubicBezTo>
                    <a:pt x="37720" y="44006"/>
                    <a:pt x="42763" y="42019"/>
                    <a:pt x="49304" y="39208"/>
                  </a:cubicBezTo>
                  <a:cubicBezTo>
                    <a:pt x="53436" y="37422"/>
                    <a:pt x="57496" y="34922"/>
                    <a:pt x="59817" y="31088"/>
                  </a:cubicBezTo>
                  <a:cubicBezTo>
                    <a:pt x="59829" y="31100"/>
                    <a:pt x="59841" y="31100"/>
                    <a:pt x="59841" y="31100"/>
                  </a:cubicBezTo>
                  <a:cubicBezTo>
                    <a:pt x="59841" y="31088"/>
                    <a:pt x="59829" y="31076"/>
                    <a:pt x="59829" y="31076"/>
                  </a:cubicBezTo>
                  <a:cubicBezTo>
                    <a:pt x="59865" y="31004"/>
                    <a:pt x="59901" y="30945"/>
                    <a:pt x="59948" y="30873"/>
                  </a:cubicBezTo>
                  <a:cubicBezTo>
                    <a:pt x="62127" y="30457"/>
                    <a:pt x="64306" y="29957"/>
                    <a:pt x="66449" y="29361"/>
                  </a:cubicBezTo>
                  <a:cubicBezTo>
                    <a:pt x="69259" y="28599"/>
                    <a:pt x="72033" y="27683"/>
                    <a:pt x="74748" y="26635"/>
                  </a:cubicBezTo>
                  <a:lnTo>
                    <a:pt x="74748" y="26635"/>
                  </a:lnTo>
                  <a:cubicBezTo>
                    <a:pt x="67152" y="33267"/>
                    <a:pt x="62080" y="42815"/>
                    <a:pt x="61056" y="52864"/>
                  </a:cubicBezTo>
                  <a:cubicBezTo>
                    <a:pt x="65318" y="49388"/>
                    <a:pt x="69319" y="45554"/>
                    <a:pt x="72533" y="41089"/>
                  </a:cubicBezTo>
                  <a:cubicBezTo>
                    <a:pt x="74331" y="38589"/>
                    <a:pt x="75867" y="35898"/>
                    <a:pt x="77034" y="33052"/>
                  </a:cubicBezTo>
                  <a:cubicBezTo>
                    <a:pt x="77951" y="30790"/>
                    <a:pt x="79558" y="27278"/>
                    <a:pt x="79463" y="24837"/>
                  </a:cubicBezTo>
                  <a:lnTo>
                    <a:pt x="79117" y="24813"/>
                  </a:lnTo>
                  <a:cubicBezTo>
                    <a:pt x="80368" y="24254"/>
                    <a:pt x="81618" y="23670"/>
                    <a:pt x="82844" y="23051"/>
                  </a:cubicBezTo>
                  <a:cubicBezTo>
                    <a:pt x="88083" y="20396"/>
                    <a:pt x="93012" y="17229"/>
                    <a:pt x="97608" y="13562"/>
                  </a:cubicBezTo>
                  <a:cubicBezTo>
                    <a:pt x="98167" y="13109"/>
                    <a:pt x="98727" y="12645"/>
                    <a:pt x="99263" y="12157"/>
                  </a:cubicBezTo>
                  <a:cubicBezTo>
                    <a:pt x="99456" y="11993"/>
                    <a:pt x="99321" y="11697"/>
                    <a:pt x="99124" y="11697"/>
                  </a:cubicBezTo>
                  <a:cubicBezTo>
                    <a:pt x="99077" y="11697"/>
                    <a:pt x="99027" y="11713"/>
                    <a:pt x="98977" y="11752"/>
                  </a:cubicBezTo>
                  <a:cubicBezTo>
                    <a:pt x="97072" y="13205"/>
                    <a:pt x="95167" y="14633"/>
                    <a:pt x="93214" y="15991"/>
                  </a:cubicBezTo>
                  <a:cubicBezTo>
                    <a:pt x="88583" y="10323"/>
                    <a:pt x="82392" y="5954"/>
                    <a:pt x="75498" y="3501"/>
                  </a:cubicBezTo>
                  <a:cubicBezTo>
                    <a:pt x="71748" y="2179"/>
                    <a:pt x="67818" y="1406"/>
                    <a:pt x="6409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4"/>
            <p:cNvSpPr/>
            <p:nvPr/>
          </p:nvSpPr>
          <p:spPr>
            <a:xfrm>
              <a:off x="6851150" y="3107650"/>
              <a:ext cx="25" cy="325"/>
            </a:xfrm>
            <a:custGeom>
              <a:avLst/>
              <a:gdLst/>
              <a:ahLst/>
              <a:cxnLst/>
              <a:rect l="l" t="t" r="r" b="b"/>
              <a:pathLst>
                <a:path w="1" h="13" extrusionOk="0">
                  <a:moveTo>
                    <a:pt x="0" y="1"/>
                  </a:moveTo>
                  <a:cubicBezTo>
                    <a:pt x="0" y="1"/>
                    <a:pt x="0" y="1"/>
                    <a:pt x="0" y="1"/>
                  </a:cubicBezTo>
                  <a:cubicBezTo>
                    <a:pt x="0" y="1"/>
                    <a:pt x="0" y="1"/>
                    <a:pt x="0" y="13"/>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4"/>
            <p:cNvSpPr/>
            <p:nvPr/>
          </p:nvSpPr>
          <p:spPr>
            <a:xfrm>
              <a:off x="-432800" y="1818500"/>
              <a:ext cx="2321450" cy="2031800"/>
            </a:xfrm>
            <a:custGeom>
              <a:avLst/>
              <a:gdLst/>
              <a:ahLst/>
              <a:cxnLst/>
              <a:rect l="l" t="t" r="r" b="b"/>
              <a:pathLst>
                <a:path w="92858" h="81272" extrusionOk="0">
                  <a:moveTo>
                    <a:pt x="58722" y="1"/>
                  </a:moveTo>
                  <a:cubicBezTo>
                    <a:pt x="51422" y="1"/>
                    <a:pt x="50584" y="16260"/>
                    <a:pt x="34540" y="22944"/>
                  </a:cubicBezTo>
                  <a:cubicBezTo>
                    <a:pt x="30303" y="24712"/>
                    <a:pt x="26743" y="25087"/>
                    <a:pt x="23614" y="25087"/>
                  </a:cubicBezTo>
                  <a:cubicBezTo>
                    <a:pt x="21304" y="25087"/>
                    <a:pt x="19229" y="24882"/>
                    <a:pt x="17290" y="24882"/>
                  </a:cubicBezTo>
                  <a:cubicBezTo>
                    <a:pt x="14547" y="24882"/>
                    <a:pt x="12076" y="25291"/>
                    <a:pt x="9597" y="27266"/>
                  </a:cubicBezTo>
                  <a:cubicBezTo>
                    <a:pt x="0" y="34910"/>
                    <a:pt x="84" y="58270"/>
                    <a:pt x="11276" y="70617"/>
                  </a:cubicBezTo>
                  <a:cubicBezTo>
                    <a:pt x="17780" y="77787"/>
                    <a:pt x="28054" y="81272"/>
                    <a:pt x="38749" y="81272"/>
                  </a:cubicBezTo>
                  <a:cubicBezTo>
                    <a:pt x="52545" y="81272"/>
                    <a:pt x="67043" y="75473"/>
                    <a:pt x="75057" y="64306"/>
                  </a:cubicBezTo>
                  <a:cubicBezTo>
                    <a:pt x="92857" y="39494"/>
                    <a:pt x="70116" y="72"/>
                    <a:pt x="58746" y="1"/>
                  </a:cubicBezTo>
                  <a:cubicBezTo>
                    <a:pt x="58738" y="1"/>
                    <a:pt x="58730" y="1"/>
                    <a:pt x="5872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4"/>
            <p:cNvSpPr/>
            <p:nvPr/>
          </p:nvSpPr>
          <p:spPr>
            <a:xfrm>
              <a:off x="2012125" y="2922950"/>
              <a:ext cx="465275" cy="383825"/>
            </a:xfrm>
            <a:custGeom>
              <a:avLst/>
              <a:gdLst/>
              <a:ahLst/>
              <a:cxnLst/>
              <a:rect l="l" t="t" r="r" b="b"/>
              <a:pathLst>
                <a:path w="18611" h="15353" extrusionOk="0">
                  <a:moveTo>
                    <a:pt x="17255" y="0"/>
                  </a:moveTo>
                  <a:cubicBezTo>
                    <a:pt x="16735" y="0"/>
                    <a:pt x="16217" y="234"/>
                    <a:pt x="15765" y="459"/>
                  </a:cubicBezTo>
                  <a:cubicBezTo>
                    <a:pt x="12967" y="1840"/>
                    <a:pt x="10348" y="3567"/>
                    <a:pt x="7955" y="5567"/>
                  </a:cubicBezTo>
                  <a:cubicBezTo>
                    <a:pt x="5228" y="7841"/>
                    <a:pt x="2835" y="10472"/>
                    <a:pt x="811" y="13378"/>
                  </a:cubicBezTo>
                  <a:cubicBezTo>
                    <a:pt x="739" y="13497"/>
                    <a:pt x="716" y="13616"/>
                    <a:pt x="739" y="13747"/>
                  </a:cubicBezTo>
                  <a:cubicBezTo>
                    <a:pt x="573" y="14009"/>
                    <a:pt x="406" y="14270"/>
                    <a:pt x="239" y="14532"/>
                  </a:cubicBezTo>
                  <a:cubicBezTo>
                    <a:pt x="0" y="14913"/>
                    <a:pt x="387" y="15353"/>
                    <a:pt x="757" y="15353"/>
                  </a:cubicBezTo>
                  <a:cubicBezTo>
                    <a:pt x="885" y="15353"/>
                    <a:pt x="1011" y="15301"/>
                    <a:pt x="1109" y="15175"/>
                  </a:cubicBezTo>
                  <a:lnTo>
                    <a:pt x="1478" y="14687"/>
                  </a:lnTo>
                  <a:cubicBezTo>
                    <a:pt x="1548" y="14752"/>
                    <a:pt x="1640" y="14795"/>
                    <a:pt x="1730" y="14795"/>
                  </a:cubicBezTo>
                  <a:cubicBezTo>
                    <a:pt x="1807" y="14795"/>
                    <a:pt x="1882" y="14764"/>
                    <a:pt x="1942" y="14687"/>
                  </a:cubicBezTo>
                  <a:cubicBezTo>
                    <a:pt x="5526" y="10032"/>
                    <a:pt x="11217" y="7936"/>
                    <a:pt x="15729" y="4388"/>
                  </a:cubicBezTo>
                  <a:cubicBezTo>
                    <a:pt x="16277" y="3960"/>
                    <a:pt x="16813" y="3507"/>
                    <a:pt x="17325" y="3031"/>
                  </a:cubicBezTo>
                  <a:cubicBezTo>
                    <a:pt x="17801" y="2590"/>
                    <a:pt x="18349" y="2102"/>
                    <a:pt x="18480" y="1447"/>
                  </a:cubicBezTo>
                  <a:cubicBezTo>
                    <a:pt x="18611" y="840"/>
                    <a:pt x="18265" y="233"/>
                    <a:pt x="17670" y="54"/>
                  </a:cubicBezTo>
                  <a:cubicBezTo>
                    <a:pt x="17533" y="17"/>
                    <a:pt x="17394" y="0"/>
                    <a:pt x="17255"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4"/>
            <p:cNvSpPr/>
            <p:nvPr/>
          </p:nvSpPr>
          <p:spPr>
            <a:xfrm>
              <a:off x="6190950" y="1415975"/>
              <a:ext cx="839325" cy="169675"/>
            </a:xfrm>
            <a:custGeom>
              <a:avLst/>
              <a:gdLst/>
              <a:ahLst/>
              <a:cxnLst/>
              <a:rect l="l" t="t" r="r" b="b"/>
              <a:pathLst>
                <a:path w="33573" h="6787" extrusionOk="0">
                  <a:moveTo>
                    <a:pt x="3259" y="0"/>
                  </a:moveTo>
                  <a:cubicBezTo>
                    <a:pt x="2468" y="0"/>
                    <a:pt x="1629" y="58"/>
                    <a:pt x="965" y="505"/>
                  </a:cubicBezTo>
                  <a:cubicBezTo>
                    <a:pt x="238" y="1005"/>
                    <a:pt x="0" y="1981"/>
                    <a:pt x="441" y="2755"/>
                  </a:cubicBezTo>
                  <a:cubicBezTo>
                    <a:pt x="929" y="3588"/>
                    <a:pt x="1929" y="3946"/>
                    <a:pt x="2798" y="4219"/>
                  </a:cubicBezTo>
                  <a:cubicBezTo>
                    <a:pt x="7061" y="5553"/>
                    <a:pt x="11478" y="6363"/>
                    <a:pt x="15931" y="6660"/>
                  </a:cubicBezTo>
                  <a:cubicBezTo>
                    <a:pt x="17169" y="6745"/>
                    <a:pt x="18408" y="6786"/>
                    <a:pt x="19647" y="6786"/>
                  </a:cubicBezTo>
                  <a:cubicBezTo>
                    <a:pt x="23471" y="6786"/>
                    <a:pt x="27290" y="6389"/>
                    <a:pt x="31040" y="5624"/>
                  </a:cubicBezTo>
                  <a:cubicBezTo>
                    <a:pt x="31230" y="5589"/>
                    <a:pt x="31373" y="5481"/>
                    <a:pt x="31468" y="5327"/>
                  </a:cubicBezTo>
                  <a:cubicBezTo>
                    <a:pt x="31909" y="5231"/>
                    <a:pt x="32337" y="5124"/>
                    <a:pt x="32778" y="5017"/>
                  </a:cubicBezTo>
                  <a:cubicBezTo>
                    <a:pt x="33572" y="4802"/>
                    <a:pt x="33404" y="3483"/>
                    <a:pt x="32624" y="3483"/>
                  </a:cubicBezTo>
                  <a:cubicBezTo>
                    <a:pt x="32586" y="3483"/>
                    <a:pt x="32546" y="3486"/>
                    <a:pt x="32504" y="3493"/>
                  </a:cubicBezTo>
                  <a:cubicBezTo>
                    <a:pt x="32218" y="3529"/>
                    <a:pt x="31933" y="3576"/>
                    <a:pt x="31647" y="3624"/>
                  </a:cubicBezTo>
                  <a:cubicBezTo>
                    <a:pt x="31636" y="3385"/>
                    <a:pt x="31486" y="3166"/>
                    <a:pt x="31243" y="3166"/>
                  </a:cubicBezTo>
                  <a:cubicBezTo>
                    <a:pt x="31219" y="3166"/>
                    <a:pt x="31195" y="3168"/>
                    <a:pt x="31171" y="3172"/>
                  </a:cubicBezTo>
                  <a:cubicBezTo>
                    <a:pt x="29909" y="3363"/>
                    <a:pt x="28654" y="3446"/>
                    <a:pt x="27406" y="3446"/>
                  </a:cubicBezTo>
                  <a:cubicBezTo>
                    <a:pt x="20436" y="3446"/>
                    <a:pt x="13654" y="860"/>
                    <a:pt x="6727" y="183"/>
                  </a:cubicBezTo>
                  <a:cubicBezTo>
                    <a:pt x="5727" y="88"/>
                    <a:pt x="4727" y="28"/>
                    <a:pt x="3727" y="5"/>
                  </a:cubicBezTo>
                  <a:cubicBezTo>
                    <a:pt x="3574" y="3"/>
                    <a:pt x="3418" y="0"/>
                    <a:pt x="325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24"/>
          <p:cNvGrpSpPr/>
          <p:nvPr/>
        </p:nvGrpSpPr>
        <p:grpSpPr>
          <a:xfrm>
            <a:off x="-436776" y="-1353106"/>
            <a:ext cx="4524917" cy="3282309"/>
            <a:chOff x="1458275" y="1034475"/>
            <a:chExt cx="4354650" cy="3158800"/>
          </a:xfrm>
        </p:grpSpPr>
        <p:sp>
          <p:nvSpPr>
            <p:cNvPr id="365" name="Google Shape;365;p24"/>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4"/>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4"/>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 name="Google Shape;368;p24"/>
          <p:cNvSpPr txBox="1">
            <a:spLocks noGrp="1"/>
          </p:cNvSpPr>
          <p:nvPr>
            <p:ph type="subTitle" idx="1"/>
          </p:nvPr>
        </p:nvSpPr>
        <p:spPr>
          <a:xfrm>
            <a:off x="577625" y="3625925"/>
            <a:ext cx="2413800" cy="50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369" name="Google Shape;369;p24"/>
          <p:cNvSpPr txBox="1">
            <a:spLocks noGrp="1"/>
          </p:cNvSpPr>
          <p:nvPr>
            <p:ph type="subTitle" idx="2"/>
          </p:nvPr>
        </p:nvSpPr>
        <p:spPr>
          <a:xfrm>
            <a:off x="872200" y="3274500"/>
            <a:ext cx="1818600" cy="30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rtl="0">
              <a:lnSpc>
                <a:spcPct val="100000"/>
              </a:lnSpc>
              <a:spcBef>
                <a:spcPts val="0"/>
              </a:spcBef>
              <a:spcAft>
                <a:spcPts val="0"/>
              </a:spcAft>
              <a:buNone/>
              <a:defRPr sz="1800" b="0">
                <a:latin typeface="Lato Black"/>
                <a:ea typeface="Lato Black"/>
                <a:cs typeface="Lato Black"/>
                <a:sym typeface="Lato Black"/>
              </a:defRPr>
            </a:lvl2pPr>
            <a:lvl3pPr lvl="2" rtl="0">
              <a:lnSpc>
                <a:spcPct val="100000"/>
              </a:lnSpc>
              <a:spcBef>
                <a:spcPts val="0"/>
              </a:spcBef>
              <a:spcAft>
                <a:spcPts val="0"/>
              </a:spcAft>
              <a:buNone/>
              <a:defRPr sz="1800" b="0">
                <a:latin typeface="Lato Black"/>
                <a:ea typeface="Lato Black"/>
                <a:cs typeface="Lato Black"/>
                <a:sym typeface="Lato Black"/>
              </a:defRPr>
            </a:lvl3pPr>
            <a:lvl4pPr lvl="3" rtl="0">
              <a:lnSpc>
                <a:spcPct val="100000"/>
              </a:lnSpc>
              <a:spcBef>
                <a:spcPts val="0"/>
              </a:spcBef>
              <a:spcAft>
                <a:spcPts val="0"/>
              </a:spcAft>
              <a:buNone/>
              <a:defRPr sz="1800" b="0">
                <a:latin typeface="Lato Black"/>
                <a:ea typeface="Lato Black"/>
                <a:cs typeface="Lato Black"/>
                <a:sym typeface="Lato Black"/>
              </a:defRPr>
            </a:lvl4pPr>
            <a:lvl5pPr lvl="4" rtl="0">
              <a:lnSpc>
                <a:spcPct val="100000"/>
              </a:lnSpc>
              <a:spcBef>
                <a:spcPts val="0"/>
              </a:spcBef>
              <a:spcAft>
                <a:spcPts val="0"/>
              </a:spcAft>
              <a:buNone/>
              <a:defRPr sz="1800" b="0">
                <a:latin typeface="Lato Black"/>
                <a:ea typeface="Lato Black"/>
                <a:cs typeface="Lato Black"/>
                <a:sym typeface="Lato Black"/>
              </a:defRPr>
            </a:lvl5pPr>
            <a:lvl6pPr lvl="5" rtl="0">
              <a:lnSpc>
                <a:spcPct val="100000"/>
              </a:lnSpc>
              <a:spcBef>
                <a:spcPts val="0"/>
              </a:spcBef>
              <a:spcAft>
                <a:spcPts val="0"/>
              </a:spcAft>
              <a:buNone/>
              <a:defRPr sz="1800" b="0">
                <a:latin typeface="Lato Black"/>
                <a:ea typeface="Lato Black"/>
                <a:cs typeface="Lato Black"/>
                <a:sym typeface="Lato Black"/>
              </a:defRPr>
            </a:lvl6pPr>
            <a:lvl7pPr lvl="6" rtl="0">
              <a:lnSpc>
                <a:spcPct val="100000"/>
              </a:lnSpc>
              <a:spcBef>
                <a:spcPts val="0"/>
              </a:spcBef>
              <a:spcAft>
                <a:spcPts val="0"/>
              </a:spcAft>
              <a:buNone/>
              <a:defRPr sz="1800" b="0">
                <a:latin typeface="Lato Black"/>
                <a:ea typeface="Lato Black"/>
                <a:cs typeface="Lato Black"/>
                <a:sym typeface="Lato Black"/>
              </a:defRPr>
            </a:lvl7pPr>
            <a:lvl8pPr lvl="7" rtl="0">
              <a:lnSpc>
                <a:spcPct val="100000"/>
              </a:lnSpc>
              <a:spcBef>
                <a:spcPts val="0"/>
              </a:spcBef>
              <a:spcAft>
                <a:spcPts val="0"/>
              </a:spcAft>
              <a:buNone/>
              <a:defRPr sz="1800" b="0">
                <a:latin typeface="Lato Black"/>
                <a:ea typeface="Lato Black"/>
                <a:cs typeface="Lato Black"/>
                <a:sym typeface="Lato Black"/>
              </a:defRPr>
            </a:lvl8pPr>
            <a:lvl9pPr lvl="8"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370" name="Google Shape;370;p24"/>
          <p:cNvSpPr txBox="1">
            <a:spLocks noGrp="1"/>
          </p:cNvSpPr>
          <p:nvPr>
            <p:ph type="subTitle" idx="3"/>
          </p:nvPr>
        </p:nvSpPr>
        <p:spPr>
          <a:xfrm>
            <a:off x="3333979" y="3625025"/>
            <a:ext cx="2413800" cy="50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371" name="Google Shape;371;p24"/>
          <p:cNvSpPr txBox="1">
            <a:spLocks noGrp="1"/>
          </p:cNvSpPr>
          <p:nvPr>
            <p:ph type="subTitle" idx="4"/>
          </p:nvPr>
        </p:nvSpPr>
        <p:spPr>
          <a:xfrm>
            <a:off x="3631579" y="3273600"/>
            <a:ext cx="1818600" cy="30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rtl="0">
              <a:lnSpc>
                <a:spcPct val="100000"/>
              </a:lnSpc>
              <a:spcBef>
                <a:spcPts val="0"/>
              </a:spcBef>
              <a:spcAft>
                <a:spcPts val="0"/>
              </a:spcAft>
              <a:buNone/>
              <a:defRPr sz="1800" b="0">
                <a:latin typeface="Lato Black"/>
                <a:ea typeface="Lato Black"/>
                <a:cs typeface="Lato Black"/>
                <a:sym typeface="Lato Black"/>
              </a:defRPr>
            </a:lvl2pPr>
            <a:lvl3pPr lvl="2" rtl="0">
              <a:lnSpc>
                <a:spcPct val="100000"/>
              </a:lnSpc>
              <a:spcBef>
                <a:spcPts val="0"/>
              </a:spcBef>
              <a:spcAft>
                <a:spcPts val="0"/>
              </a:spcAft>
              <a:buNone/>
              <a:defRPr sz="1800" b="0">
                <a:latin typeface="Lato Black"/>
                <a:ea typeface="Lato Black"/>
                <a:cs typeface="Lato Black"/>
                <a:sym typeface="Lato Black"/>
              </a:defRPr>
            </a:lvl3pPr>
            <a:lvl4pPr lvl="3" rtl="0">
              <a:lnSpc>
                <a:spcPct val="100000"/>
              </a:lnSpc>
              <a:spcBef>
                <a:spcPts val="0"/>
              </a:spcBef>
              <a:spcAft>
                <a:spcPts val="0"/>
              </a:spcAft>
              <a:buNone/>
              <a:defRPr sz="1800" b="0">
                <a:latin typeface="Lato Black"/>
                <a:ea typeface="Lato Black"/>
                <a:cs typeface="Lato Black"/>
                <a:sym typeface="Lato Black"/>
              </a:defRPr>
            </a:lvl4pPr>
            <a:lvl5pPr lvl="4" rtl="0">
              <a:lnSpc>
                <a:spcPct val="100000"/>
              </a:lnSpc>
              <a:spcBef>
                <a:spcPts val="0"/>
              </a:spcBef>
              <a:spcAft>
                <a:spcPts val="0"/>
              </a:spcAft>
              <a:buNone/>
              <a:defRPr sz="1800" b="0">
                <a:latin typeface="Lato Black"/>
                <a:ea typeface="Lato Black"/>
                <a:cs typeface="Lato Black"/>
                <a:sym typeface="Lato Black"/>
              </a:defRPr>
            </a:lvl5pPr>
            <a:lvl6pPr lvl="5" rtl="0">
              <a:lnSpc>
                <a:spcPct val="100000"/>
              </a:lnSpc>
              <a:spcBef>
                <a:spcPts val="0"/>
              </a:spcBef>
              <a:spcAft>
                <a:spcPts val="0"/>
              </a:spcAft>
              <a:buNone/>
              <a:defRPr sz="1800" b="0">
                <a:latin typeface="Lato Black"/>
                <a:ea typeface="Lato Black"/>
                <a:cs typeface="Lato Black"/>
                <a:sym typeface="Lato Black"/>
              </a:defRPr>
            </a:lvl6pPr>
            <a:lvl7pPr lvl="6" rtl="0">
              <a:lnSpc>
                <a:spcPct val="100000"/>
              </a:lnSpc>
              <a:spcBef>
                <a:spcPts val="0"/>
              </a:spcBef>
              <a:spcAft>
                <a:spcPts val="0"/>
              </a:spcAft>
              <a:buNone/>
              <a:defRPr sz="1800" b="0">
                <a:latin typeface="Lato Black"/>
                <a:ea typeface="Lato Black"/>
                <a:cs typeface="Lato Black"/>
                <a:sym typeface="Lato Black"/>
              </a:defRPr>
            </a:lvl7pPr>
            <a:lvl8pPr lvl="7" rtl="0">
              <a:lnSpc>
                <a:spcPct val="100000"/>
              </a:lnSpc>
              <a:spcBef>
                <a:spcPts val="0"/>
              </a:spcBef>
              <a:spcAft>
                <a:spcPts val="0"/>
              </a:spcAft>
              <a:buNone/>
              <a:defRPr sz="1800" b="0">
                <a:latin typeface="Lato Black"/>
                <a:ea typeface="Lato Black"/>
                <a:cs typeface="Lato Black"/>
                <a:sym typeface="Lato Black"/>
              </a:defRPr>
            </a:lvl8pPr>
            <a:lvl9pPr lvl="8"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372" name="Google Shape;372;p24"/>
          <p:cNvSpPr txBox="1">
            <a:spLocks noGrp="1"/>
          </p:cNvSpPr>
          <p:nvPr>
            <p:ph type="subTitle" idx="5"/>
          </p:nvPr>
        </p:nvSpPr>
        <p:spPr>
          <a:xfrm>
            <a:off x="6145762" y="3625025"/>
            <a:ext cx="2413800" cy="50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373" name="Google Shape;373;p24"/>
          <p:cNvSpPr txBox="1">
            <a:spLocks noGrp="1"/>
          </p:cNvSpPr>
          <p:nvPr>
            <p:ph type="subTitle" idx="6"/>
          </p:nvPr>
        </p:nvSpPr>
        <p:spPr>
          <a:xfrm>
            <a:off x="6443362" y="3273600"/>
            <a:ext cx="1818600" cy="30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rtl="0">
              <a:lnSpc>
                <a:spcPct val="100000"/>
              </a:lnSpc>
              <a:spcBef>
                <a:spcPts val="0"/>
              </a:spcBef>
              <a:spcAft>
                <a:spcPts val="0"/>
              </a:spcAft>
              <a:buNone/>
              <a:defRPr sz="1800" b="0">
                <a:latin typeface="Lato Black"/>
                <a:ea typeface="Lato Black"/>
                <a:cs typeface="Lato Black"/>
                <a:sym typeface="Lato Black"/>
              </a:defRPr>
            </a:lvl2pPr>
            <a:lvl3pPr lvl="2" rtl="0">
              <a:lnSpc>
                <a:spcPct val="100000"/>
              </a:lnSpc>
              <a:spcBef>
                <a:spcPts val="0"/>
              </a:spcBef>
              <a:spcAft>
                <a:spcPts val="0"/>
              </a:spcAft>
              <a:buNone/>
              <a:defRPr sz="1800" b="0">
                <a:latin typeface="Lato Black"/>
                <a:ea typeface="Lato Black"/>
                <a:cs typeface="Lato Black"/>
                <a:sym typeface="Lato Black"/>
              </a:defRPr>
            </a:lvl3pPr>
            <a:lvl4pPr lvl="3" rtl="0">
              <a:lnSpc>
                <a:spcPct val="100000"/>
              </a:lnSpc>
              <a:spcBef>
                <a:spcPts val="0"/>
              </a:spcBef>
              <a:spcAft>
                <a:spcPts val="0"/>
              </a:spcAft>
              <a:buNone/>
              <a:defRPr sz="1800" b="0">
                <a:latin typeface="Lato Black"/>
                <a:ea typeface="Lato Black"/>
                <a:cs typeface="Lato Black"/>
                <a:sym typeface="Lato Black"/>
              </a:defRPr>
            </a:lvl4pPr>
            <a:lvl5pPr lvl="4" rtl="0">
              <a:lnSpc>
                <a:spcPct val="100000"/>
              </a:lnSpc>
              <a:spcBef>
                <a:spcPts val="0"/>
              </a:spcBef>
              <a:spcAft>
                <a:spcPts val="0"/>
              </a:spcAft>
              <a:buNone/>
              <a:defRPr sz="1800" b="0">
                <a:latin typeface="Lato Black"/>
                <a:ea typeface="Lato Black"/>
                <a:cs typeface="Lato Black"/>
                <a:sym typeface="Lato Black"/>
              </a:defRPr>
            </a:lvl5pPr>
            <a:lvl6pPr lvl="5" rtl="0">
              <a:lnSpc>
                <a:spcPct val="100000"/>
              </a:lnSpc>
              <a:spcBef>
                <a:spcPts val="0"/>
              </a:spcBef>
              <a:spcAft>
                <a:spcPts val="0"/>
              </a:spcAft>
              <a:buNone/>
              <a:defRPr sz="1800" b="0">
                <a:latin typeface="Lato Black"/>
                <a:ea typeface="Lato Black"/>
                <a:cs typeface="Lato Black"/>
                <a:sym typeface="Lato Black"/>
              </a:defRPr>
            </a:lvl6pPr>
            <a:lvl7pPr lvl="6" rtl="0">
              <a:lnSpc>
                <a:spcPct val="100000"/>
              </a:lnSpc>
              <a:spcBef>
                <a:spcPts val="0"/>
              </a:spcBef>
              <a:spcAft>
                <a:spcPts val="0"/>
              </a:spcAft>
              <a:buNone/>
              <a:defRPr sz="1800" b="0">
                <a:latin typeface="Lato Black"/>
                <a:ea typeface="Lato Black"/>
                <a:cs typeface="Lato Black"/>
                <a:sym typeface="Lato Black"/>
              </a:defRPr>
            </a:lvl7pPr>
            <a:lvl8pPr lvl="7" rtl="0">
              <a:lnSpc>
                <a:spcPct val="100000"/>
              </a:lnSpc>
              <a:spcBef>
                <a:spcPts val="0"/>
              </a:spcBef>
              <a:spcAft>
                <a:spcPts val="0"/>
              </a:spcAft>
              <a:buNone/>
              <a:defRPr sz="1800" b="0">
                <a:latin typeface="Lato Black"/>
                <a:ea typeface="Lato Black"/>
                <a:cs typeface="Lato Black"/>
                <a:sym typeface="Lato Black"/>
              </a:defRPr>
            </a:lvl8pPr>
            <a:lvl9pPr lvl="8"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374" name="Google Shape;374;p24"/>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pSp>
        <p:nvGrpSpPr>
          <p:cNvPr id="375" name="Google Shape;375;p24"/>
          <p:cNvGrpSpPr/>
          <p:nvPr/>
        </p:nvGrpSpPr>
        <p:grpSpPr>
          <a:xfrm rot="-900154">
            <a:off x="1122295" y="4209131"/>
            <a:ext cx="4025324" cy="3921721"/>
            <a:chOff x="4484375" y="647000"/>
            <a:chExt cx="4485600" cy="4370150"/>
          </a:xfrm>
        </p:grpSpPr>
        <p:sp>
          <p:nvSpPr>
            <p:cNvPr id="376" name="Google Shape;376;p24"/>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4"/>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24"/>
          <p:cNvGrpSpPr/>
          <p:nvPr/>
        </p:nvGrpSpPr>
        <p:grpSpPr>
          <a:xfrm rot="-900154">
            <a:off x="4383420" y="-2683669"/>
            <a:ext cx="4025324" cy="3921721"/>
            <a:chOff x="4484375" y="647000"/>
            <a:chExt cx="4485600" cy="4370150"/>
          </a:xfrm>
        </p:grpSpPr>
        <p:sp>
          <p:nvSpPr>
            <p:cNvPr id="379" name="Google Shape;379;p24"/>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4"/>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 ">
  <p:cSld name="CUSTOM_13">
    <p:spTree>
      <p:nvGrpSpPr>
        <p:cNvPr id="1" name="Shape 381"/>
        <p:cNvGrpSpPr/>
        <p:nvPr/>
      </p:nvGrpSpPr>
      <p:grpSpPr>
        <a:xfrm>
          <a:off x="0" y="0"/>
          <a:ext cx="0" cy="0"/>
          <a:chOff x="0" y="0"/>
          <a:chExt cx="0" cy="0"/>
        </a:xfrm>
      </p:grpSpPr>
      <p:grpSp>
        <p:nvGrpSpPr>
          <p:cNvPr id="382" name="Google Shape;382;p25"/>
          <p:cNvGrpSpPr/>
          <p:nvPr/>
        </p:nvGrpSpPr>
        <p:grpSpPr>
          <a:xfrm>
            <a:off x="162862" y="-349225"/>
            <a:ext cx="8855689" cy="6554325"/>
            <a:chOff x="-432800" y="-296625"/>
            <a:chExt cx="8274025" cy="6554325"/>
          </a:xfrm>
        </p:grpSpPr>
        <p:sp>
          <p:nvSpPr>
            <p:cNvPr id="383" name="Google Shape;383;p25"/>
            <p:cNvSpPr/>
            <p:nvPr/>
          </p:nvSpPr>
          <p:spPr>
            <a:xfrm>
              <a:off x="955475" y="3569025"/>
              <a:ext cx="5971000" cy="2688675"/>
            </a:xfrm>
            <a:custGeom>
              <a:avLst/>
              <a:gdLst/>
              <a:ahLst/>
              <a:cxnLst/>
              <a:rect l="l" t="t" r="r" b="b"/>
              <a:pathLst>
                <a:path w="238840" h="107547" extrusionOk="0">
                  <a:moveTo>
                    <a:pt x="118345" y="1"/>
                  </a:moveTo>
                  <a:cubicBezTo>
                    <a:pt x="115832" y="1"/>
                    <a:pt x="113308" y="177"/>
                    <a:pt x="110823" y="441"/>
                  </a:cubicBezTo>
                  <a:cubicBezTo>
                    <a:pt x="92452" y="2405"/>
                    <a:pt x="73866" y="9382"/>
                    <a:pt x="61853" y="23408"/>
                  </a:cubicBezTo>
                  <a:cubicBezTo>
                    <a:pt x="60246" y="25277"/>
                    <a:pt x="58746" y="27277"/>
                    <a:pt x="56745" y="28718"/>
                  </a:cubicBezTo>
                  <a:cubicBezTo>
                    <a:pt x="54150" y="30611"/>
                    <a:pt x="50935" y="31385"/>
                    <a:pt x="47839" y="32278"/>
                  </a:cubicBezTo>
                  <a:cubicBezTo>
                    <a:pt x="31992" y="36838"/>
                    <a:pt x="17324" y="45446"/>
                    <a:pt x="5596" y="57055"/>
                  </a:cubicBezTo>
                  <a:cubicBezTo>
                    <a:pt x="3501" y="59127"/>
                    <a:pt x="1417" y="61460"/>
                    <a:pt x="834" y="64353"/>
                  </a:cubicBezTo>
                  <a:cubicBezTo>
                    <a:pt x="0" y="68521"/>
                    <a:pt x="2655" y="72783"/>
                    <a:pt x="6239" y="75057"/>
                  </a:cubicBezTo>
                  <a:cubicBezTo>
                    <a:pt x="9835" y="77319"/>
                    <a:pt x="14180" y="78010"/>
                    <a:pt x="18407" y="78450"/>
                  </a:cubicBezTo>
                  <a:cubicBezTo>
                    <a:pt x="41374" y="80891"/>
                    <a:pt x="64806" y="77998"/>
                    <a:pt x="87511" y="82201"/>
                  </a:cubicBezTo>
                  <a:cubicBezTo>
                    <a:pt x="105847" y="85594"/>
                    <a:pt x="123004" y="93488"/>
                    <a:pt x="140851" y="98893"/>
                  </a:cubicBezTo>
                  <a:cubicBezTo>
                    <a:pt x="158532" y="104251"/>
                    <a:pt x="176963" y="107168"/>
                    <a:pt x="195453" y="107525"/>
                  </a:cubicBezTo>
                  <a:cubicBezTo>
                    <a:pt x="196136" y="107539"/>
                    <a:pt x="196825" y="107547"/>
                    <a:pt x="197515" y="107547"/>
                  </a:cubicBezTo>
                  <a:cubicBezTo>
                    <a:pt x="203663" y="107547"/>
                    <a:pt x="210016" y="106894"/>
                    <a:pt x="214908" y="103287"/>
                  </a:cubicBezTo>
                  <a:cubicBezTo>
                    <a:pt x="221885" y="98155"/>
                    <a:pt x="219563" y="90273"/>
                    <a:pt x="218408" y="82987"/>
                  </a:cubicBezTo>
                  <a:lnTo>
                    <a:pt x="218408" y="82987"/>
                  </a:lnTo>
                  <a:cubicBezTo>
                    <a:pt x="220799" y="83682"/>
                    <a:pt x="223074" y="84068"/>
                    <a:pt x="225153" y="84068"/>
                  </a:cubicBezTo>
                  <a:cubicBezTo>
                    <a:pt x="230581" y="84068"/>
                    <a:pt x="234670" y="81441"/>
                    <a:pt x="235970" y="74855"/>
                  </a:cubicBezTo>
                  <a:cubicBezTo>
                    <a:pt x="236899" y="70164"/>
                    <a:pt x="238839" y="65258"/>
                    <a:pt x="238435" y="60436"/>
                  </a:cubicBezTo>
                  <a:cubicBezTo>
                    <a:pt x="237994" y="55150"/>
                    <a:pt x="234779" y="50709"/>
                    <a:pt x="231720" y="46577"/>
                  </a:cubicBezTo>
                  <a:cubicBezTo>
                    <a:pt x="226505" y="39529"/>
                    <a:pt x="221016" y="32254"/>
                    <a:pt x="213265" y="28170"/>
                  </a:cubicBezTo>
                  <a:cubicBezTo>
                    <a:pt x="205828" y="24245"/>
                    <a:pt x="197390" y="23754"/>
                    <a:pt x="188807" y="23754"/>
                  </a:cubicBezTo>
                  <a:cubicBezTo>
                    <a:pt x="185943" y="23754"/>
                    <a:pt x="183063" y="23808"/>
                    <a:pt x="180198" y="23808"/>
                  </a:cubicBezTo>
                  <a:cubicBezTo>
                    <a:pt x="171677" y="23808"/>
                    <a:pt x="163295" y="23325"/>
                    <a:pt x="155889" y="19479"/>
                  </a:cubicBezTo>
                  <a:cubicBezTo>
                    <a:pt x="147233" y="14978"/>
                    <a:pt x="141101" y="6382"/>
                    <a:pt x="132148" y="2501"/>
                  </a:cubicBezTo>
                  <a:cubicBezTo>
                    <a:pt x="127810" y="632"/>
                    <a:pt x="123096" y="1"/>
                    <a:pt x="118345"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5"/>
            <p:cNvSpPr/>
            <p:nvPr/>
          </p:nvSpPr>
          <p:spPr>
            <a:xfrm>
              <a:off x="1028050" y="-296625"/>
              <a:ext cx="4468475" cy="3014075"/>
            </a:xfrm>
            <a:custGeom>
              <a:avLst/>
              <a:gdLst/>
              <a:ahLst/>
              <a:cxnLst/>
              <a:rect l="l" t="t" r="r" b="b"/>
              <a:pathLst>
                <a:path w="178739" h="120563" extrusionOk="0">
                  <a:moveTo>
                    <a:pt x="98979" y="0"/>
                  </a:moveTo>
                  <a:lnTo>
                    <a:pt x="98979" y="0"/>
                  </a:lnTo>
                  <a:cubicBezTo>
                    <a:pt x="88978" y="1679"/>
                    <a:pt x="79048" y="4179"/>
                    <a:pt x="69820" y="8406"/>
                  </a:cubicBezTo>
                  <a:cubicBezTo>
                    <a:pt x="64665" y="10763"/>
                    <a:pt x="59736" y="13669"/>
                    <a:pt x="55271" y="17169"/>
                  </a:cubicBezTo>
                  <a:cubicBezTo>
                    <a:pt x="51735" y="19955"/>
                    <a:pt x="45948" y="24110"/>
                    <a:pt x="43865" y="28135"/>
                  </a:cubicBezTo>
                  <a:lnTo>
                    <a:pt x="44401" y="28468"/>
                  </a:lnTo>
                  <a:cubicBezTo>
                    <a:pt x="41888" y="28218"/>
                    <a:pt x="39352" y="28039"/>
                    <a:pt x="36828" y="27908"/>
                  </a:cubicBezTo>
                  <a:cubicBezTo>
                    <a:pt x="34192" y="27778"/>
                    <a:pt x="31556" y="27712"/>
                    <a:pt x="28923" y="27712"/>
                  </a:cubicBezTo>
                  <a:cubicBezTo>
                    <a:pt x="20745" y="27712"/>
                    <a:pt x="12587" y="28344"/>
                    <a:pt x="4491" y="29623"/>
                  </a:cubicBezTo>
                  <a:cubicBezTo>
                    <a:pt x="3169" y="29825"/>
                    <a:pt x="1860" y="30075"/>
                    <a:pt x="550" y="30349"/>
                  </a:cubicBezTo>
                  <a:cubicBezTo>
                    <a:pt x="1" y="30475"/>
                    <a:pt x="23" y="31294"/>
                    <a:pt x="565" y="31294"/>
                  </a:cubicBezTo>
                  <a:cubicBezTo>
                    <a:pt x="587" y="31294"/>
                    <a:pt x="610" y="31293"/>
                    <a:pt x="633" y="31290"/>
                  </a:cubicBezTo>
                  <a:cubicBezTo>
                    <a:pt x="5003" y="30706"/>
                    <a:pt x="9361" y="30135"/>
                    <a:pt x="13742" y="29742"/>
                  </a:cubicBezTo>
                  <a:cubicBezTo>
                    <a:pt x="15980" y="43053"/>
                    <a:pt x="21910" y="55733"/>
                    <a:pt x="30732" y="65949"/>
                  </a:cubicBezTo>
                  <a:cubicBezTo>
                    <a:pt x="35530" y="71509"/>
                    <a:pt x="41138" y="76331"/>
                    <a:pt x="45817" y="81998"/>
                  </a:cubicBezTo>
                  <a:cubicBezTo>
                    <a:pt x="43948" y="76307"/>
                    <a:pt x="43877" y="70211"/>
                    <a:pt x="42746" y="64330"/>
                  </a:cubicBezTo>
                  <a:cubicBezTo>
                    <a:pt x="39852" y="49435"/>
                    <a:pt x="29589" y="36183"/>
                    <a:pt x="15957" y="29563"/>
                  </a:cubicBezTo>
                  <a:cubicBezTo>
                    <a:pt x="16147" y="29540"/>
                    <a:pt x="16349" y="29528"/>
                    <a:pt x="16540" y="29516"/>
                  </a:cubicBezTo>
                  <a:cubicBezTo>
                    <a:pt x="20520" y="29224"/>
                    <a:pt x="24507" y="29084"/>
                    <a:pt x="28491" y="29084"/>
                  </a:cubicBezTo>
                  <a:cubicBezTo>
                    <a:pt x="29882" y="29084"/>
                    <a:pt x="31272" y="29101"/>
                    <a:pt x="32661" y="29135"/>
                  </a:cubicBezTo>
                  <a:cubicBezTo>
                    <a:pt x="35864" y="29206"/>
                    <a:pt x="39055" y="29385"/>
                    <a:pt x="42246" y="29659"/>
                  </a:cubicBezTo>
                  <a:cubicBezTo>
                    <a:pt x="42222" y="29813"/>
                    <a:pt x="42210" y="29980"/>
                    <a:pt x="42198" y="30147"/>
                  </a:cubicBezTo>
                  <a:cubicBezTo>
                    <a:pt x="42007" y="33099"/>
                    <a:pt x="43246" y="36028"/>
                    <a:pt x="44567" y="38731"/>
                  </a:cubicBezTo>
                  <a:cubicBezTo>
                    <a:pt x="53223" y="56364"/>
                    <a:pt x="66427" y="71747"/>
                    <a:pt x="82560" y="82963"/>
                  </a:cubicBezTo>
                  <a:cubicBezTo>
                    <a:pt x="83490" y="83598"/>
                    <a:pt x="84521" y="84252"/>
                    <a:pt x="85625" y="84252"/>
                  </a:cubicBezTo>
                  <a:cubicBezTo>
                    <a:pt x="85722" y="84252"/>
                    <a:pt x="85820" y="84247"/>
                    <a:pt x="85918" y="84237"/>
                  </a:cubicBezTo>
                  <a:cubicBezTo>
                    <a:pt x="80560" y="67592"/>
                    <a:pt x="71368" y="52185"/>
                    <a:pt x="59260" y="39565"/>
                  </a:cubicBezTo>
                  <a:cubicBezTo>
                    <a:pt x="55854" y="36017"/>
                    <a:pt x="52104" y="32623"/>
                    <a:pt x="47758" y="30409"/>
                  </a:cubicBezTo>
                  <a:cubicBezTo>
                    <a:pt x="48020" y="30373"/>
                    <a:pt x="48282" y="30337"/>
                    <a:pt x="48544" y="30313"/>
                  </a:cubicBezTo>
                  <a:cubicBezTo>
                    <a:pt x="53926" y="30968"/>
                    <a:pt x="59272" y="31897"/>
                    <a:pt x="64558" y="33088"/>
                  </a:cubicBezTo>
                  <a:cubicBezTo>
                    <a:pt x="70201" y="34362"/>
                    <a:pt x="75785" y="35945"/>
                    <a:pt x="81262" y="37838"/>
                  </a:cubicBezTo>
                  <a:cubicBezTo>
                    <a:pt x="82786" y="49506"/>
                    <a:pt x="86704" y="61627"/>
                    <a:pt x="93847" y="70878"/>
                  </a:cubicBezTo>
                  <a:cubicBezTo>
                    <a:pt x="100146" y="79022"/>
                    <a:pt x="108349" y="85796"/>
                    <a:pt x="113135" y="94917"/>
                  </a:cubicBezTo>
                  <a:cubicBezTo>
                    <a:pt x="116481" y="85820"/>
                    <a:pt x="118469" y="75545"/>
                    <a:pt x="114790" y="66580"/>
                  </a:cubicBezTo>
                  <a:cubicBezTo>
                    <a:pt x="111969" y="59686"/>
                    <a:pt x="106170" y="54483"/>
                    <a:pt x="100300" y="49887"/>
                  </a:cubicBezTo>
                  <a:cubicBezTo>
                    <a:pt x="95764" y="46339"/>
                    <a:pt x="91085" y="42994"/>
                    <a:pt x="86358" y="39696"/>
                  </a:cubicBezTo>
                  <a:lnTo>
                    <a:pt x="86358" y="39696"/>
                  </a:lnTo>
                  <a:cubicBezTo>
                    <a:pt x="89216" y="40803"/>
                    <a:pt x="92049" y="41982"/>
                    <a:pt x="94847" y="43256"/>
                  </a:cubicBezTo>
                  <a:cubicBezTo>
                    <a:pt x="104587" y="47697"/>
                    <a:pt x="113850" y="53161"/>
                    <a:pt x="122375" y="59638"/>
                  </a:cubicBezTo>
                  <a:cubicBezTo>
                    <a:pt x="124065" y="60924"/>
                    <a:pt x="125744" y="62258"/>
                    <a:pt x="127387" y="63639"/>
                  </a:cubicBezTo>
                  <a:cubicBezTo>
                    <a:pt x="124899" y="66901"/>
                    <a:pt x="123684" y="71009"/>
                    <a:pt x="123291" y="75105"/>
                  </a:cubicBezTo>
                  <a:cubicBezTo>
                    <a:pt x="122470" y="83725"/>
                    <a:pt x="125089" y="92404"/>
                    <a:pt x="129292" y="99977"/>
                  </a:cubicBezTo>
                  <a:cubicBezTo>
                    <a:pt x="133495" y="107549"/>
                    <a:pt x="139222" y="114145"/>
                    <a:pt x="145056" y="120563"/>
                  </a:cubicBezTo>
                  <a:cubicBezTo>
                    <a:pt x="143961" y="102346"/>
                    <a:pt x="142115" y="83249"/>
                    <a:pt x="132281" y="67973"/>
                  </a:cubicBezTo>
                  <a:lnTo>
                    <a:pt x="132281" y="67973"/>
                  </a:lnTo>
                  <a:cubicBezTo>
                    <a:pt x="138758" y="74045"/>
                    <a:pt x="144485" y="80915"/>
                    <a:pt x="148759" y="88702"/>
                  </a:cubicBezTo>
                  <a:cubicBezTo>
                    <a:pt x="149569" y="90190"/>
                    <a:pt x="150319" y="91702"/>
                    <a:pt x="151021" y="93250"/>
                  </a:cubicBezTo>
                  <a:cubicBezTo>
                    <a:pt x="151090" y="93400"/>
                    <a:pt x="151221" y="93464"/>
                    <a:pt x="151351" y="93464"/>
                  </a:cubicBezTo>
                  <a:cubicBezTo>
                    <a:pt x="151582" y="93464"/>
                    <a:pt x="151809" y="93266"/>
                    <a:pt x="151688" y="93000"/>
                  </a:cubicBezTo>
                  <a:cubicBezTo>
                    <a:pt x="146282" y="80832"/>
                    <a:pt x="137400" y="70568"/>
                    <a:pt x="127232" y="62103"/>
                  </a:cubicBezTo>
                  <a:cubicBezTo>
                    <a:pt x="124708" y="59996"/>
                    <a:pt x="122089" y="57984"/>
                    <a:pt x="119410" y="56067"/>
                  </a:cubicBezTo>
                  <a:lnTo>
                    <a:pt x="119410" y="56067"/>
                  </a:lnTo>
                  <a:cubicBezTo>
                    <a:pt x="129483" y="61210"/>
                    <a:pt x="138650" y="66913"/>
                    <a:pt x="148128" y="73402"/>
                  </a:cubicBezTo>
                  <a:cubicBezTo>
                    <a:pt x="157486" y="79808"/>
                    <a:pt x="167535" y="85820"/>
                    <a:pt x="178739" y="87594"/>
                  </a:cubicBezTo>
                  <a:cubicBezTo>
                    <a:pt x="174524" y="80867"/>
                    <a:pt x="170238" y="74045"/>
                    <a:pt x="164320" y="68771"/>
                  </a:cubicBezTo>
                  <a:cubicBezTo>
                    <a:pt x="157831" y="62972"/>
                    <a:pt x="149652" y="59329"/>
                    <a:pt x="141210" y="57245"/>
                  </a:cubicBezTo>
                  <a:cubicBezTo>
                    <a:pt x="133328" y="55305"/>
                    <a:pt x="125196" y="54674"/>
                    <a:pt x="117076" y="54424"/>
                  </a:cubicBezTo>
                  <a:cubicBezTo>
                    <a:pt x="111385" y="50518"/>
                    <a:pt x="105408" y="47030"/>
                    <a:pt x="99241" y="43970"/>
                  </a:cubicBezTo>
                  <a:cubicBezTo>
                    <a:pt x="94585" y="41672"/>
                    <a:pt x="89799" y="39612"/>
                    <a:pt x="84929" y="37791"/>
                  </a:cubicBezTo>
                  <a:lnTo>
                    <a:pt x="84929" y="37791"/>
                  </a:lnTo>
                  <a:cubicBezTo>
                    <a:pt x="93240" y="40410"/>
                    <a:pt x="108516" y="45815"/>
                    <a:pt x="112159" y="46018"/>
                  </a:cubicBezTo>
                  <a:cubicBezTo>
                    <a:pt x="122696" y="46589"/>
                    <a:pt x="133257" y="46042"/>
                    <a:pt x="143782" y="46637"/>
                  </a:cubicBezTo>
                  <a:cubicBezTo>
                    <a:pt x="144318" y="46661"/>
                    <a:pt x="144889" y="46720"/>
                    <a:pt x="145437" y="46839"/>
                  </a:cubicBezTo>
                  <a:cubicBezTo>
                    <a:pt x="146306" y="47387"/>
                    <a:pt x="146747" y="47161"/>
                    <a:pt x="147592" y="47744"/>
                  </a:cubicBezTo>
                  <a:cubicBezTo>
                    <a:pt x="146401" y="46244"/>
                    <a:pt x="143187" y="43708"/>
                    <a:pt x="142079" y="43470"/>
                  </a:cubicBezTo>
                  <a:cubicBezTo>
                    <a:pt x="130030" y="35778"/>
                    <a:pt x="119565" y="34242"/>
                    <a:pt x="105349" y="32647"/>
                  </a:cubicBezTo>
                  <a:cubicBezTo>
                    <a:pt x="102943" y="32380"/>
                    <a:pt x="100491" y="32215"/>
                    <a:pt x="98045" y="32215"/>
                  </a:cubicBezTo>
                  <a:cubicBezTo>
                    <a:pt x="92102" y="32215"/>
                    <a:pt x="86195" y="33189"/>
                    <a:pt x="81084" y="36040"/>
                  </a:cubicBezTo>
                  <a:cubicBezTo>
                    <a:pt x="81060" y="36028"/>
                    <a:pt x="81048" y="36017"/>
                    <a:pt x="81036" y="36017"/>
                  </a:cubicBezTo>
                  <a:cubicBezTo>
                    <a:pt x="81036" y="36028"/>
                    <a:pt x="81036" y="36052"/>
                    <a:pt x="81036" y="36064"/>
                  </a:cubicBezTo>
                  <a:cubicBezTo>
                    <a:pt x="80917" y="36136"/>
                    <a:pt x="80798" y="36207"/>
                    <a:pt x="80679" y="36278"/>
                  </a:cubicBezTo>
                  <a:cubicBezTo>
                    <a:pt x="76786" y="34945"/>
                    <a:pt x="72845" y="33778"/>
                    <a:pt x="68868" y="32754"/>
                  </a:cubicBezTo>
                  <a:cubicBezTo>
                    <a:pt x="63653" y="31421"/>
                    <a:pt x="58379" y="30349"/>
                    <a:pt x="53068" y="29540"/>
                  </a:cubicBezTo>
                  <a:cubicBezTo>
                    <a:pt x="71321" y="25861"/>
                    <a:pt x="88168" y="15193"/>
                    <a:pt x="9897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5"/>
            <p:cNvSpPr/>
            <p:nvPr/>
          </p:nvSpPr>
          <p:spPr>
            <a:xfrm>
              <a:off x="5354825" y="2330175"/>
              <a:ext cx="2486400" cy="1321625"/>
            </a:xfrm>
            <a:custGeom>
              <a:avLst/>
              <a:gdLst/>
              <a:ahLst/>
              <a:cxnLst/>
              <a:rect l="l" t="t" r="r" b="b"/>
              <a:pathLst>
                <a:path w="99456" h="52865" extrusionOk="0">
                  <a:moveTo>
                    <a:pt x="64092" y="1"/>
                  </a:moveTo>
                  <a:cubicBezTo>
                    <a:pt x="66497" y="2168"/>
                    <a:pt x="68164" y="5025"/>
                    <a:pt x="70283" y="7490"/>
                  </a:cubicBezTo>
                  <a:cubicBezTo>
                    <a:pt x="75273" y="13301"/>
                    <a:pt x="82887" y="16725"/>
                    <a:pt x="90527" y="16725"/>
                  </a:cubicBezTo>
                  <a:cubicBezTo>
                    <a:pt x="91090" y="16725"/>
                    <a:pt x="91652" y="16707"/>
                    <a:pt x="92214" y="16669"/>
                  </a:cubicBezTo>
                  <a:lnTo>
                    <a:pt x="92214" y="16669"/>
                  </a:lnTo>
                  <a:cubicBezTo>
                    <a:pt x="92131" y="16729"/>
                    <a:pt x="92048" y="16788"/>
                    <a:pt x="91952" y="16848"/>
                  </a:cubicBezTo>
                  <a:cubicBezTo>
                    <a:pt x="89535" y="18467"/>
                    <a:pt x="87035" y="19979"/>
                    <a:pt x="84463" y="21360"/>
                  </a:cubicBezTo>
                  <a:cubicBezTo>
                    <a:pt x="82939" y="22182"/>
                    <a:pt x="81392" y="22956"/>
                    <a:pt x="79820" y="23682"/>
                  </a:cubicBezTo>
                  <a:cubicBezTo>
                    <a:pt x="79784" y="23599"/>
                    <a:pt x="79749" y="23515"/>
                    <a:pt x="79713" y="23444"/>
                  </a:cubicBezTo>
                  <a:cubicBezTo>
                    <a:pt x="79010" y="21991"/>
                    <a:pt x="77629" y="20944"/>
                    <a:pt x="76284" y="20027"/>
                  </a:cubicBezTo>
                  <a:cubicBezTo>
                    <a:pt x="67485" y="14050"/>
                    <a:pt x="57139" y="10347"/>
                    <a:pt x="46530" y="9407"/>
                  </a:cubicBezTo>
                  <a:cubicBezTo>
                    <a:pt x="46311" y="9387"/>
                    <a:pt x="46085" y="9370"/>
                    <a:pt x="45861" y="9370"/>
                  </a:cubicBezTo>
                  <a:cubicBezTo>
                    <a:pt x="45406" y="9370"/>
                    <a:pt x="44961" y="9441"/>
                    <a:pt x="44601" y="9704"/>
                  </a:cubicBezTo>
                  <a:cubicBezTo>
                    <a:pt x="51590" y="16110"/>
                    <a:pt x="60056" y="20884"/>
                    <a:pt x="69140" y="23575"/>
                  </a:cubicBezTo>
                  <a:cubicBezTo>
                    <a:pt x="71460" y="24266"/>
                    <a:pt x="73879" y="24819"/>
                    <a:pt x="76279" y="24819"/>
                  </a:cubicBezTo>
                  <a:cubicBezTo>
                    <a:pt x="76527" y="24819"/>
                    <a:pt x="76775" y="24814"/>
                    <a:pt x="77022" y="24801"/>
                  </a:cubicBezTo>
                  <a:lnTo>
                    <a:pt x="77022" y="24801"/>
                  </a:lnTo>
                  <a:cubicBezTo>
                    <a:pt x="76903" y="24897"/>
                    <a:pt x="76784" y="24980"/>
                    <a:pt x="76677" y="25063"/>
                  </a:cubicBezTo>
                  <a:cubicBezTo>
                    <a:pt x="73962" y="26194"/>
                    <a:pt x="71200" y="27194"/>
                    <a:pt x="68390" y="28052"/>
                  </a:cubicBezTo>
                  <a:cubicBezTo>
                    <a:pt x="65390" y="28968"/>
                    <a:pt x="62330" y="29719"/>
                    <a:pt x="59246" y="30302"/>
                  </a:cubicBezTo>
                  <a:cubicBezTo>
                    <a:pt x="55400" y="25218"/>
                    <a:pt x="50304" y="20551"/>
                    <a:pt x="44458" y="18122"/>
                  </a:cubicBezTo>
                  <a:cubicBezTo>
                    <a:pt x="39303" y="15967"/>
                    <a:pt x="33624" y="14979"/>
                    <a:pt x="28921" y="11978"/>
                  </a:cubicBezTo>
                  <a:lnTo>
                    <a:pt x="28921" y="11978"/>
                  </a:lnTo>
                  <a:cubicBezTo>
                    <a:pt x="29790" y="17157"/>
                    <a:pt x="31612" y="22527"/>
                    <a:pt x="35743" y="25766"/>
                  </a:cubicBezTo>
                  <a:cubicBezTo>
                    <a:pt x="38934" y="28254"/>
                    <a:pt x="43053" y="29135"/>
                    <a:pt x="47054" y="29730"/>
                  </a:cubicBezTo>
                  <a:cubicBezTo>
                    <a:pt x="50138" y="30183"/>
                    <a:pt x="53245" y="30504"/>
                    <a:pt x="56353" y="30790"/>
                  </a:cubicBezTo>
                  <a:cubicBezTo>
                    <a:pt x="54710" y="31040"/>
                    <a:pt x="53055" y="31243"/>
                    <a:pt x="51400" y="31385"/>
                  </a:cubicBezTo>
                  <a:cubicBezTo>
                    <a:pt x="48969" y="31606"/>
                    <a:pt x="46528" y="31719"/>
                    <a:pt x="44086" y="31719"/>
                  </a:cubicBezTo>
                  <a:cubicBezTo>
                    <a:pt x="40728" y="31719"/>
                    <a:pt x="37370" y="31505"/>
                    <a:pt x="34040" y="31064"/>
                  </a:cubicBezTo>
                  <a:cubicBezTo>
                    <a:pt x="32897" y="30909"/>
                    <a:pt x="31743" y="30731"/>
                    <a:pt x="30600" y="30528"/>
                  </a:cubicBezTo>
                  <a:cubicBezTo>
                    <a:pt x="30897" y="28314"/>
                    <a:pt x="30373" y="26063"/>
                    <a:pt x="29457" y="24027"/>
                  </a:cubicBezTo>
                  <a:cubicBezTo>
                    <a:pt x="27528" y="19753"/>
                    <a:pt x="23968" y="16360"/>
                    <a:pt x="19955" y="13931"/>
                  </a:cubicBezTo>
                  <a:cubicBezTo>
                    <a:pt x="15943" y="11490"/>
                    <a:pt x="11478" y="9919"/>
                    <a:pt x="7013" y="8466"/>
                  </a:cubicBezTo>
                  <a:lnTo>
                    <a:pt x="7013" y="8466"/>
                  </a:lnTo>
                  <a:cubicBezTo>
                    <a:pt x="12419" y="16741"/>
                    <a:pt x="18408" y="25242"/>
                    <a:pt x="27135" y="29802"/>
                  </a:cubicBezTo>
                  <a:cubicBezTo>
                    <a:pt x="22456" y="28671"/>
                    <a:pt x="17919" y="26980"/>
                    <a:pt x="13824" y="24456"/>
                  </a:cubicBezTo>
                  <a:cubicBezTo>
                    <a:pt x="13038" y="23968"/>
                    <a:pt x="12276" y="23456"/>
                    <a:pt x="11538" y="22920"/>
                  </a:cubicBezTo>
                  <a:cubicBezTo>
                    <a:pt x="11500" y="22894"/>
                    <a:pt x="11461" y="22882"/>
                    <a:pt x="11423" y="22882"/>
                  </a:cubicBezTo>
                  <a:cubicBezTo>
                    <a:pt x="11258" y="22882"/>
                    <a:pt x="11123" y="23101"/>
                    <a:pt x="11288" y="23218"/>
                  </a:cubicBezTo>
                  <a:cubicBezTo>
                    <a:pt x="17098" y="27504"/>
                    <a:pt x="24027" y="29945"/>
                    <a:pt x="31088" y="31207"/>
                  </a:cubicBezTo>
                  <a:cubicBezTo>
                    <a:pt x="32850" y="31516"/>
                    <a:pt x="34624" y="31766"/>
                    <a:pt x="36398" y="31957"/>
                  </a:cubicBezTo>
                  <a:cubicBezTo>
                    <a:pt x="34610" y="32037"/>
                    <a:pt x="32845" y="32074"/>
                    <a:pt x="31087" y="32074"/>
                  </a:cubicBezTo>
                  <a:cubicBezTo>
                    <a:pt x="26827" y="32074"/>
                    <a:pt x="22608" y="31855"/>
                    <a:pt x="18217" y="31493"/>
                  </a:cubicBezTo>
                  <a:cubicBezTo>
                    <a:pt x="16048" y="31315"/>
                    <a:pt x="13850" y="31183"/>
                    <a:pt x="11660" y="31183"/>
                  </a:cubicBezTo>
                  <a:cubicBezTo>
                    <a:pt x="7673" y="31183"/>
                    <a:pt x="3713" y="31622"/>
                    <a:pt x="0" y="33028"/>
                  </a:cubicBezTo>
                  <a:cubicBezTo>
                    <a:pt x="3787" y="35064"/>
                    <a:pt x="7632" y="37124"/>
                    <a:pt x="11835" y="38017"/>
                  </a:cubicBezTo>
                  <a:cubicBezTo>
                    <a:pt x="13529" y="38380"/>
                    <a:pt x="15254" y="38546"/>
                    <a:pt x="16983" y="38546"/>
                  </a:cubicBezTo>
                  <a:cubicBezTo>
                    <a:pt x="19957" y="38546"/>
                    <a:pt x="22945" y="38056"/>
                    <a:pt x="25813" y="37243"/>
                  </a:cubicBezTo>
                  <a:cubicBezTo>
                    <a:pt x="30040" y="36041"/>
                    <a:pt x="34052" y="34160"/>
                    <a:pt x="37934" y="32100"/>
                  </a:cubicBezTo>
                  <a:cubicBezTo>
                    <a:pt x="40095" y="32279"/>
                    <a:pt x="42263" y="32367"/>
                    <a:pt x="44431" y="32367"/>
                  </a:cubicBezTo>
                  <a:cubicBezTo>
                    <a:pt x="46002" y="32367"/>
                    <a:pt x="47572" y="32321"/>
                    <a:pt x="49138" y="32231"/>
                  </a:cubicBezTo>
                  <a:cubicBezTo>
                    <a:pt x="51947" y="32064"/>
                    <a:pt x="54757" y="31755"/>
                    <a:pt x="57531" y="31302"/>
                  </a:cubicBezTo>
                  <a:lnTo>
                    <a:pt x="57531" y="31302"/>
                  </a:lnTo>
                  <a:cubicBezTo>
                    <a:pt x="52924" y="32302"/>
                    <a:pt x="44268" y="33850"/>
                    <a:pt x="42506" y="34731"/>
                  </a:cubicBezTo>
                  <a:cubicBezTo>
                    <a:pt x="37386" y="37291"/>
                    <a:pt x="32564" y="40387"/>
                    <a:pt x="27444" y="42934"/>
                  </a:cubicBezTo>
                  <a:cubicBezTo>
                    <a:pt x="27182" y="43065"/>
                    <a:pt x="26897" y="43185"/>
                    <a:pt x="26611" y="43280"/>
                  </a:cubicBezTo>
                  <a:cubicBezTo>
                    <a:pt x="26583" y="43279"/>
                    <a:pt x="26557" y="43278"/>
                    <a:pt x="26531" y="43278"/>
                  </a:cubicBezTo>
                  <a:cubicBezTo>
                    <a:pt x="26096" y="43278"/>
                    <a:pt x="25918" y="43441"/>
                    <a:pt x="25508" y="43441"/>
                  </a:cubicBezTo>
                  <a:cubicBezTo>
                    <a:pt x="25462" y="43441"/>
                    <a:pt x="25413" y="43439"/>
                    <a:pt x="25361" y="43435"/>
                  </a:cubicBezTo>
                  <a:lnTo>
                    <a:pt x="25361" y="43435"/>
                  </a:lnTo>
                  <a:cubicBezTo>
                    <a:pt x="26132" y="43739"/>
                    <a:pt x="27689" y="44014"/>
                    <a:pt x="28579" y="44014"/>
                  </a:cubicBezTo>
                  <a:cubicBezTo>
                    <a:pt x="28802" y="44014"/>
                    <a:pt x="28983" y="43997"/>
                    <a:pt x="29099" y="43958"/>
                  </a:cubicBezTo>
                  <a:cubicBezTo>
                    <a:pt x="29729" y="43990"/>
                    <a:pt x="30342" y="44006"/>
                    <a:pt x="30942" y="44006"/>
                  </a:cubicBezTo>
                  <a:cubicBezTo>
                    <a:pt x="37720" y="44006"/>
                    <a:pt x="42763" y="42019"/>
                    <a:pt x="49304" y="39208"/>
                  </a:cubicBezTo>
                  <a:cubicBezTo>
                    <a:pt x="53436" y="37422"/>
                    <a:pt x="57496" y="34922"/>
                    <a:pt x="59817" y="31088"/>
                  </a:cubicBezTo>
                  <a:cubicBezTo>
                    <a:pt x="59829" y="31100"/>
                    <a:pt x="59841" y="31100"/>
                    <a:pt x="59841" y="31100"/>
                  </a:cubicBezTo>
                  <a:cubicBezTo>
                    <a:pt x="59841" y="31088"/>
                    <a:pt x="59829" y="31076"/>
                    <a:pt x="59829" y="31076"/>
                  </a:cubicBezTo>
                  <a:cubicBezTo>
                    <a:pt x="59865" y="31004"/>
                    <a:pt x="59901" y="30945"/>
                    <a:pt x="59948" y="30873"/>
                  </a:cubicBezTo>
                  <a:cubicBezTo>
                    <a:pt x="62127" y="30457"/>
                    <a:pt x="64306" y="29957"/>
                    <a:pt x="66449" y="29361"/>
                  </a:cubicBezTo>
                  <a:cubicBezTo>
                    <a:pt x="69259" y="28599"/>
                    <a:pt x="72033" y="27683"/>
                    <a:pt x="74748" y="26635"/>
                  </a:cubicBezTo>
                  <a:lnTo>
                    <a:pt x="74748" y="26635"/>
                  </a:lnTo>
                  <a:cubicBezTo>
                    <a:pt x="67152" y="33267"/>
                    <a:pt x="62080" y="42815"/>
                    <a:pt x="61056" y="52864"/>
                  </a:cubicBezTo>
                  <a:cubicBezTo>
                    <a:pt x="65318" y="49388"/>
                    <a:pt x="69319" y="45554"/>
                    <a:pt x="72533" y="41089"/>
                  </a:cubicBezTo>
                  <a:cubicBezTo>
                    <a:pt x="74331" y="38589"/>
                    <a:pt x="75867" y="35898"/>
                    <a:pt x="77034" y="33052"/>
                  </a:cubicBezTo>
                  <a:cubicBezTo>
                    <a:pt x="77951" y="30790"/>
                    <a:pt x="79558" y="27278"/>
                    <a:pt x="79463" y="24837"/>
                  </a:cubicBezTo>
                  <a:lnTo>
                    <a:pt x="79117" y="24813"/>
                  </a:lnTo>
                  <a:cubicBezTo>
                    <a:pt x="80368" y="24254"/>
                    <a:pt x="81618" y="23670"/>
                    <a:pt x="82844" y="23051"/>
                  </a:cubicBezTo>
                  <a:cubicBezTo>
                    <a:pt x="88083" y="20396"/>
                    <a:pt x="93012" y="17229"/>
                    <a:pt x="97608" y="13562"/>
                  </a:cubicBezTo>
                  <a:cubicBezTo>
                    <a:pt x="98167" y="13109"/>
                    <a:pt x="98727" y="12645"/>
                    <a:pt x="99263" y="12157"/>
                  </a:cubicBezTo>
                  <a:cubicBezTo>
                    <a:pt x="99456" y="11993"/>
                    <a:pt x="99321" y="11697"/>
                    <a:pt x="99124" y="11697"/>
                  </a:cubicBezTo>
                  <a:cubicBezTo>
                    <a:pt x="99077" y="11697"/>
                    <a:pt x="99027" y="11713"/>
                    <a:pt x="98977" y="11752"/>
                  </a:cubicBezTo>
                  <a:cubicBezTo>
                    <a:pt x="97072" y="13205"/>
                    <a:pt x="95167" y="14633"/>
                    <a:pt x="93214" y="15991"/>
                  </a:cubicBezTo>
                  <a:cubicBezTo>
                    <a:pt x="88583" y="10323"/>
                    <a:pt x="82392" y="5954"/>
                    <a:pt x="75498" y="3501"/>
                  </a:cubicBezTo>
                  <a:cubicBezTo>
                    <a:pt x="71748" y="2179"/>
                    <a:pt x="67818" y="1406"/>
                    <a:pt x="6409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5"/>
            <p:cNvSpPr/>
            <p:nvPr/>
          </p:nvSpPr>
          <p:spPr>
            <a:xfrm>
              <a:off x="6851150" y="3107650"/>
              <a:ext cx="25" cy="325"/>
            </a:xfrm>
            <a:custGeom>
              <a:avLst/>
              <a:gdLst/>
              <a:ahLst/>
              <a:cxnLst/>
              <a:rect l="l" t="t" r="r" b="b"/>
              <a:pathLst>
                <a:path w="1" h="13" extrusionOk="0">
                  <a:moveTo>
                    <a:pt x="0" y="1"/>
                  </a:moveTo>
                  <a:cubicBezTo>
                    <a:pt x="0" y="1"/>
                    <a:pt x="0" y="1"/>
                    <a:pt x="0" y="1"/>
                  </a:cubicBezTo>
                  <a:cubicBezTo>
                    <a:pt x="0" y="1"/>
                    <a:pt x="0" y="1"/>
                    <a:pt x="0" y="13"/>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5"/>
            <p:cNvSpPr/>
            <p:nvPr/>
          </p:nvSpPr>
          <p:spPr>
            <a:xfrm>
              <a:off x="-432800" y="1818500"/>
              <a:ext cx="2321450" cy="2031800"/>
            </a:xfrm>
            <a:custGeom>
              <a:avLst/>
              <a:gdLst/>
              <a:ahLst/>
              <a:cxnLst/>
              <a:rect l="l" t="t" r="r" b="b"/>
              <a:pathLst>
                <a:path w="92858" h="81272" extrusionOk="0">
                  <a:moveTo>
                    <a:pt x="58722" y="1"/>
                  </a:moveTo>
                  <a:cubicBezTo>
                    <a:pt x="51422" y="1"/>
                    <a:pt x="50584" y="16260"/>
                    <a:pt x="34540" y="22944"/>
                  </a:cubicBezTo>
                  <a:cubicBezTo>
                    <a:pt x="30303" y="24712"/>
                    <a:pt x="26743" y="25087"/>
                    <a:pt x="23614" y="25087"/>
                  </a:cubicBezTo>
                  <a:cubicBezTo>
                    <a:pt x="21304" y="25087"/>
                    <a:pt x="19229" y="24882"/>
                    <a:pt x="17290" y="24882"/>
                  </a:cubicBezTo>
                  <a:cubicBezTo>
                    <a:pt x="14547" y="24882"/>
                    <a:pt x="12076" y="25291"/>
                    <a:pt x="9597" y="27266"/>
                  </a:cubicBezTo>
                  <a:cubicBezTo>
                    <a:pt x="0" y="34910"/>
                    <a:pt x="84" y="58270"/>
                    <a:pt x="11276" y="70617"/>
                  </a:cubicBezTo>
                  <a:cubicBezTo>
                    <a:pt x="17780" y="77787"/>
                    <a:pt x="28054" y="81272"/>
                    <a:pt x="38749" y="81272"/>
                  </a:cubicBezTo>
                  <a:cubicBezTo>
                    <a:pt x="52545" y="81272"/>
                    <a:pt x="67043" y="75473"/>
                    <a:pt x="75057" y="64306"/>
                  </a:cubicBezTo>
                  <a:cubicBezTo>
                    <a:pt x="92857" y="39494"/>
                    <a:pt x="70116" y="72"/>
                    <a:pt x="58746" y="1"/>
                  </a:cubicBezTo>
                  <a:cubicBezTo>
                    <a:pt x="58738" y="1"/>
                    <a:pt x="58730" y="1"/>
                    <a:pt x="5872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5"/>
            <p:cNvSpPr/>
            <p:nvPr/>
          </p:nvSpPr>
          <p:spPr>
            <a:xfrm>
              <a:off x="2012125" y="2922950"/>
              <a:ext cx="465275" cy="383825"/>
            </a:xfrm>
            <a:custGeom>
              <a:avLst/>
              <a:gdLst/>
              <a:ahLst/>
              <a:cxnLst/>
              <a:rect l="l" t="t" r="r" b="b"/>
              <a:pathLst>
                <a:path w="18611" h="15353" extrusionOk="0">
                  <a:moveTo>
                    <a:pt x="17255" y="0"/>
                  </a:moveTo>
                  <a:cubicBezTo>
                    <a:pt x="16735" y="0"/>
                    <a:pt x="16217" y="234"/>
                    <a:pt x="15765" y="459"/>
                  </a:cubicBezTo>
                  <a:cubicBezTo>
                    <a:pt x="12967" y="1840"/>
                    <a:pt x="10348" y="3567"/>
                    <a:pt x="7955" y="5567"/>
                  </a:cubicBezTo>
                  <a:cubicBezTo>
                    <a:pt x="5228" y="7841"/>
                    <a:pt x="2835" y="10472"/>
                    <a:pt x="811" y="13378"/>
                  </a:cubicBezTo>
                  <a:cubicBezTo>
                    <a:pt x="739" y="13497"/>
                    <a:pt x="716" y="13616"/>
                    <a:pt x="739" y="13747"/>
                  </a:cubicBezTo>
                  <a:cubicBezTo>
                    <a:pt x="573" y="14009"/>
                    <a:pt x="406" y="14270"/>
                    <a:pt x="239" y="14532"/>
                  </a:cubicBezTo>
                  <a:cubicBezTo>
                    <a:pt x="0" y="14913"/>
                    <a:pt x="387" y="15353"/>
                    <a:pt x="757" y="15353"/>
                  </a:cubicBezTo>
                  <a:cubicBezTo>
                    <a:pt x="885" y="15353"/>
                    <a:pt x="1011" y="15301"/>
                    <a:pt x="1109" y="15175"/>
                  </a:cubicBezTo>
                  <a:lnTo>
                    <a:pt x="1478" y="14687"/>
                  </a:lnTo>
                  <a:cubicBezTo>
                    <a:pt x="1548" y="14752"/>
                    <a:pt x="1640" y="14795"/>
                    <a:pt x="1730" y="14795"/>
                  </a:cubicBezTo>
                  <a:cubicBezTo>
                    <a:pt x="1807" y="14795"/>
                    <a:pt x="1882" y="14764"/>
                    <a:pt x="1942" y="14687"/>
                  </a:cubicBezTo>
                  <a:cubicBezTo>
                    <a:pt x="5526" y="10032"/>
                    <a:pt x="11217" y="7936"/>
                    <a:pt x="15729" y="4388"/>
                  </a:cubicBezTo>
                  <a:cubicBezTo>
                    <a:pt x="16277" y="3960"/>
                    <a:pt x="16813" y="3507"/>
                    <a:pt x="17325" y="3031"/>
                  </a:cubicBezTo>
                  <a:cubicBezTo>
                    <a:pt x="17801" y="2590"/>
                    <a:pt x="18349" y="2102"/>
                    <a:pt x="18480" y="1447"/>
                  </a:cubicBezTo>
                  <a:cubicBezTo>
                    <a:pt x="18611" y="840"/>
                    <a:pt x="18265" y="233"/>
                    <a:pt x="17670" y="54"/>
                  </a:cubicBezTo>
                  <a:cubicBezTo>
                    <a:pt x="17533" y="17"/>
                    <a:pt x="17394" y="0"/>
                    <a:pt x="17255"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5"/>
            <p:cNvSpPr/>
            <p:nvPr/>
          </p:nvSpPr>
          <p:spPr>
            <a:xfrm>
              <a:off x="6190950" y="1415975"/>
              <a:ext cx="839325" cy="169675"/>
            </a:xfrm>
            <a:custGeom>
              <a:avLst/>
              <a:gdLst/>
              <a:ahLst/>
              <a:cxnLst/>
              <a:rect l="l" t="t" r="r" b="b"/>
              <a:pathLst>
                <a:path w="33573" h="6787" extrusionOk="0">
                  <a:moveTo>
                    <a:pt x="3259" y="0"/>
                  </a:moveTo>
                  <a:cubicBezTo>
                    <a:pt x="2468" y="0"/>
                    <a:pt x="1629" y="58"/>
                    <a:pt x="965" y="505"/>
                  </a:cubicBezTo>
                  <a:cubicBezTo>
                    <a:pt x="238" y="1005"/>
                    <a:pt x="0" y="1981"/>
                    <a:pt x="441" y="2755"/>
                  </a:cubicBezTo>
                  <a:cubicBezTo>
                    <a:pt x="929" y="3588"/>
                    <a:pt x="1929" y="3946"/>
                    <a:pt x="2798" y="4219"/>
                  </a:cubicBezTo>
                  <a:cubicBezTo>
                    <a:pt x="7061" y="5553"/>
                    <a:pt x="11478" y="6363"/>
                    <a:pt x="15931" y="6660"/>
                  </a:cubicBezTo>
                  <a:cubicBezTo>
                    <a:pt x="17169" y="6745"/>
                    <a:pt x="18408" y="6786"/>
                    <a:pt x="19647" y="6786"/>
                  </a:cubicBezTo>
                  <a:cubicBezTo>
                    <a:pt x="23471" y="6786"/>
                    <a:pt x="27290" y="6389"/>
                    <a:pt x="31040" y="5624"/>
                  </a:cubicBezTo>
                  <a:cubicBezTo>
                    <a:pt x="31230" y="5589"/>
                    <a:pt x="31373" y="5481"/>
                    <a:pt x="31468" y="5327"/>
                  </a:cubicBezTo>
                  <a:cubicBezTo>
                    <a:pt x="31909" y="5231"/>
                    <a:pt x="32337" y="5124"/>
                    <a:pt x="32778" y="5017"/>
                  </a:cubicBezTo>
                  <a:cubicBezTo>
                    <a:pt x="33572" y="4802"/>
                    <a:pt x="33404" y="3483"/>
                    <a:pt x="32624" y="3483"/>
                  </a:cubicBezTo>
                  <a:cubicBezTo>
                    <a:pt x="32586" y="3483"/>
                    <a:pt x="32546" y="3486"/>
                    <a:pt x="32504" y="3493"/>
                  </a:cubicBezTo>
                  <a:cubicBezTo>
                    <a:pt x="32218" y="3529"/>
                    <a:pt x="31933" y="3576"/>
                    <a:pt x="31647" y="3624"/>
                  </a:cubicBezTo>
                  <a:cubicBezTo>
                    <a:pt x="31636" y="3385"/>
                    <a:pt x="31486" y="3166"/>
                    <a:pt x="31243" y="3166"/>
                  </a:cubicBezTo>
                  <a:cubicBezTo>
                    <a:pt x="31219" y="3166"/>
                    <a:pt x="31195" y="3168"/>
                    <a:pt x="31171" y="3172"/>
                  </a:cubicBezTo>
                  <a:cubicBezTo>
                    <a:pt x="29909" y="3363"/>
                    <a:pt x="28654" y="3446"/>
                    <a:pt x="27406" y="3446"/>
                  </a:cubicBezTo>
                  <a:cubicBezTo>
                    <a:pt x="20436" y="3446"/>
                    <a:pt x="13654" y="860"/>
                    <a:pt x="6727" y="183"/>
                  </a:cubicBezTo>
                  <a:cubicBezTo>
                    <a:pt x="5727" y="88"/>
                    <a:pt x="4727" y="28"/>
                    <a:pt x="3727" y="5"/>
                  </a:cubicBezTo>
                  <a:cubicBezTo>
                    <a:pt x="3574" y="3"/>
                    <a:pt x="3418" y="0"/>
                    <a:pt x="325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25"/>
          <p:cNvGrpSpPr/>
          <p:nvPr/>
        </p:nvGrpSpPr>
        <p:grpSpPr>
          <a:xfrm flipH="1">
            <a:off x="5002202" y="-1411119"/>
            <a:ext cx="4617235" cy="3340115"/>
            <a:chOff x="1458275" y="1034475"/>
            <a:chExt cx="4354650" cy="3158800"/>
          </a:xfrm>
        </p:grpSpPr>
        <p:sp>
          <p:nvSpPr>
            <p:cNvPr id="391" name="Google Shape;391;p25"/>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5"/>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5"/>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25"/>
          <p:cNvSpPr txBox="1">
            <a:spLocks noGrp="1"/>
          </p:cNvSpPr>
          <p:nvPr>
            <p:ph type="title"/>
          </p:nvPr>
        </p:nvSpPr>
        <p:spPr>
          <a:xfrm>
            <a:off x="5492291" y="353423"/>
            <a:ext cx="3041100" cy="3936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395" name="Google Shape;395;p25"/>
          <p:cNvSpPr txBox="1">
            <a:spLocks noGrp="1"/>
          </p:cNvSpPr>
          <p:nvPr>
            <p:ph type="subTitle" idx="1"/>
          </p:nvPr>
        </p:nvSpPr>
        <p:spPr>
          <a:xfrm>
            <a:off x="642644" y="3488634"/>
            <a:ext cx="2320200" cy="81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396" name="Google Shape;396;p25"/>
          <p:cNvSpPr txBox="1">
            <a:spLocks noGrp="1"/>
          </p:cNvSpPr>
          <p:nvPr>
            <p:ph type="subTitle" idx="2"/>
          </p:nvPr>
        </p:nvSpPr>
        <p:spPr>
          <a:xfrm>
            <a:off x="893444" y="3217172"/>
            <a:ext cx="18186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rtl="0">
              <a:lnSpc>
                <a:spcPct val="100000"/>
              </a:lnSpc>
              <a:spcBef>
                <a:spcPts val="0"/>
              </a:spcBef>
              <a:spcAft>
                <a:spcPts val="0"/>
              </a:spcAft>
              <a:buNone/>
              <a:defRPr sz="1800" b="0">
                <a:latin typeface="Lato Black"/>
                <a:ea typeface="Lato Black"/>
                <a:cs typeface="Lato Black"/>
                <a:sym typeface="Lato Black"/>
              </a:defRPr>
            </a:lvl2pPr>
            <a:lvl3pPr lvl="2" rtl="0">
              <a:lnSpc>
                <a:spcPct val="100000"/>
              </a:lnSpc>
              <a:spcBef>
                <a:spcPts val="0"/>
              </a:spcBef>
              <a:spcAft>
                <a:spcPts val="0"/>
              </a:spcAft>
              <a:buNone/>
              <a:defRPr sz="1800" b="0">
                <a:latin typeface="Lato Black"/>
                <a:ea typeface="Lato Black"/>
                <a:cs typeface="Lato Black"/>
                <a:sym typeface="Lato Black"/>
              </a:defRPr>
            </a:lvl3pPr>
            <a:lvl4pPr lvl="3" rtl="0">
              <a:lnSpc>
                <a:spcPct val="100000"/>
              </a:lnSpc>
              <a:spcBef>
                <a:spcPts val="0"/>
              </a:spcBef>
              <a:spcAft>
                <a:spcPts val="0"/>
              </a:spcAft>
              <a:buNone/>
              <a:defRPr sz="1800" b="0">
                <a:latin typeface="Lato Black"/>
                <a:ea typeface="Lato Black"/>
                <a:cs typeface="Lato Black"/>
                <a:sym typeface="Lato Black"/>
              </a:defRPr>
            </a:lvl4pPr>
            <a:lvl5pPr lvl="4" rtl="0">
              <a:lnSpc>
                <a:spcPct val="100000"/>
              </a:lnSpc>
              <a:spcBef>
                <a:spcPts val="0"/>
              </a:spcBef>
              <a:spcAft>
                <a:spcPts val="0"/>
              </a:spcAft>
              <a:buNone/>
              <a:defRPr sz="1800" b="0">
                <a:latin typeface="Lato Black"/>
                <a:ea typeface="Lato Black"/>
                <a:cs typeface="Lato Black"/>
                <a:sym typeface="Lato Black"/>
              </a:defRPr>
            </a:lvl5pPr>
            <a:lvl6pPr lvl="5" rtl="0">
              <a:lnSpc>
                <a:spcPct val="100000"/>
              </a:lnSpc>
              <a:spcBef>
                <a:spcPts val="0"/>
              </a:spcBef>
              <a:spcAft>
                <a:spcPts val="0"/>
              </a:spcAft>
              <a:buNone/>
              <a:defRPr sz="1800" b="0">
                <a:latin typeface="Lato Black"/>
                <a:ea typeface="Lato Black"/>
                <a:cs typeface="Lato Black"/>
                <a:sym typeface="Lato Black"/>
              </a:defRPr>
            </a:lvl6pPr>
            <a:lvl7pPr lvl="6" rtl="0">
              <a:lnSpc>
                <a:spcPct val="100000"/>
              </a:lnSpc>
              <a:spcBef>
                <a:spcPts val="0"/>
              </a:spcBef>
              <a:spcAft>
                <a:spcPts val="0"/>
              </a:spcAft>
              <a:buNone/>
              <a:defRPr sz="1800" b="0">
                <a:latin typeface="Lato Black"/>
                <a:ea typeface="Lato Black"/>
                <a:cs typeface="Lato Black"/>
                <a:sym typeface="Lato Black"/>
              </a:defRPr>
            </a:lvl7pPr>
            <a:lvl8pPr lvl="7" rtl="0">
              <a:lnSpc>
                <a:spcPct val="100000"/>
              </a:lnSpc>
              <a:spcBef>
                <a:spcPts val="0"/>
              </a:spcBef>
              <a:spcAft>
                <a:spcPts val="0"/>
              </a:spcAft>
              <a:buNone/>
              <a:defRPr sz="1800" b="0">
                <a:latin typeface="Lato Black"/>
                <a:ea typeface="Lato Black"/>
                <a:cs typeface="Lato Black"/>
                <a:sym typeface="Lato Black"/>
              </a:defRPr>
            </a:lvl8pPr>
            <a:lvl9pPr lvl="8"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397" name="Google Shape;397;p25"/>
          <p:cNvSpPr txBox="1">
            <a:spLocks noGrp="1"/>
          </p:cNvSpPr>
          <p:nvPr>
            <p:ph type="subTitle" idx="3"/>
          </p:nvPr>
        </p:nvSpPr>
        <p:spPr>
          <a:xfrm>
            <a:off x="3292083" y="3488634"/>
            <a:ext cx="2488800" cy="81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398" name="Google Shape;398;p25"/>
          <p:cNvSpPr txBox="1">
            <a:spLocks noGrp="1"/>
          </p:cNvSpPr>
          <p:nvPr>
            <p:ph type="subTitle" idx="4"/>
          </p:nvPr>
        </p:nvSpPr>
        <p:spPr>
          <a:xfrm>
            <a:off x="3627194" y="3217172"/>
            <a:ext cx="18186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rtl="0">
              <a:lnSpc>
                <a:spcPct val="100000"/>
              </a:lnSpc>
              <a:spcBef>
                <a:spcPts val="0"/>
              </a:spcBef>
              <a:spcAft>
                <a:spcPts val="0"/>
              </a:spcAft>
              <a:buNone/>
              <a:defRPr sz="1800" b="0">
                <a:latin typeface="Lato Black"/>
                <a:ea typeface="Lato Black"/>
                <a:cs typeface="Lato Black"/>
                <a:sym typeface="Lato Black"/>
              </a:defRPr>
            </a:lvl2pPr>
            <a:lvl3pPr lvl="2" rtl="0">
              <a:lnSpc>
                <a:spcPct val="100000"/>
              </a:lnSpc>
              <a:spcBef>
                <a:spcPts val="0"/>
              </a:spcBef>
              <a:spcAft>
                <a:spcPts val="0"/>
              </a:spcAft>
              <a:buNone/>
              <a:defRPr sz="1800" b="0">
                <a:latin typeface="Lato Black"/>
                <a:ea typeface="Lato Black"/>
                <a:cs typeface="Lato Black"/>
                <a:sym typeface="Lato Black"/>
              </a:defRPr>
            </a:lvl3pPr>
            <a:lvl4pPr lvl="3" rtl="0">
              <a:lnSpc>
                <a:spcPct val="100000"/>
              </a:lnSpc>
              <a:spcBef>
                <a:spcPts val="0"/>
              </a:spcBef>
              <a:spcAft>
                <a:spcPts val="0"/>
              </a:spcAft>
              <a:buNone/>
              <a:defRPr sz="1800" b="0">
                <a:latin typeface="Lato Black"/>
                <a:ea typeface="Lato Black"/>
                <a:cs typeface="Lato Black"/>
                <a:sym typeface="Lato Black"/>
              </a:defRPr>
            </a:lvl4pPr>
            <a:lvl5pPr lvl="4" rtl="0">
              <a:lnSpc>
                <a:spcPct val="100000"/>
              </a:lnSpc>
              <a:spcBef>
                <a:spcPts val="0"/>
              </a:spcBef>
              <a:spcAft>
                <a:spcPts val="0"/>
              </a:spcAft>
              <a:buNone/>
              <a:defRPr sz="1800" b="0">
                <a:latin typeface="Lato Black"/>
                <a:ea typeface="Lato Black"/>
                <a:cs typeface="Lato Black"/>
                <a:sym typeface="Lato Black"/>
              </a:defRPr>
            </a:lvl5pPr>
            <a:lvl6pPr lvl="5" rtl="0">
              <a:lnSpc>
                <a:spcPct val="100000"/>
              </a:lnSpc>
              <a:spcBef>
                <a:spcPts val="0"/>
              </a:spcBef>
              <a:spcAft>
                <a:spcPts val="0"/>
              </a:spcAft>
              <a:buNone/>
              <a:defRPr sz="1800" b="0">
                <a:latin typeface="Lato Black"/>
                <a:ea typeface="Lato Black"/>
                <a:cs typeface="Lato Black"/>
                <a:sym typeface="Lato Black"/>
              </a:defRPr>
            </a:lvl6pPr>
            <a:lvl7pPr lvl="6" rtl="0">
              <a:lnSpc>
                <a:spcPct val="100000"/>
              </a:lnSpc>
              <a:spcBef>
                <a:spcPts val="0"/>
              </a:spcBef>
              <a:spcAft>
                <a:spcPts val="0"/>
              </a:spcAft>
              <a:buNone/>
              <a:defRPr sz="1800" b="0">
                <a:latin typeface="Lato Black"/>
                <a:ea typeface="Lato Black"/>
                <a:cs typeface="Lato Black"/>
                <a:sym typeface="Lato Black"/>
              </a:defRPr>
            </a:lvl7pPr>
            <a:lvl8pPr lvl="7" rtl="0">
              <a:lnSpc>
                <a:spcPct val="100000"/>
              </a:lnSpc>
              <a:spcBef>
                <a:spcPts val="0"/>
              </a:spcBef>
              <a:spcAft>
                <a:spcPts val="0"/>
              </a:spcAft>
              <a:buNone/>
              <a:defRPr sz="1800" b="0">
                <a:latin typeface="Lato Black"/>
                <a:ea typeface="Lato Black"/>
                <a:cs typeface="Lato Black"/>
                <a:sym typeface="Lato Black"/>
              </a:defRPr>
            </a:lvl8pPr>
            <a:lvl9pPr lvl="8"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399" name="Google Shape;399;p25"/>
          <p:cNvSpPr txBox="1">
            <a:spLocks noGrp="1"/>
          </p:cNvSpPr>
          <p:nvPr>
            <p:ph type="subTitle" idx="5"/>
          </p:nvPr>
        </p:nvSpPr>
        <p:spPr>
          <a:xfrm>
            <a:off x="6187832" y="3488634"/>
            <a:ext cx="2320200" cy="81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400" name="Google Shape;400;p25"/>
          <p:cNvSpPr txBox="1">
            <a:spLocks noGrp="1"/>
          </p:cNvSpPr>
          <p:nvPr>
            <p:ph type="subTitle" idx="6"/>
          </p:nvPr>
        </p:nvSpPr>
        <p:spPr>
          <a:xfrm>
            <a:off x="6438632" y="3217172"/>
            <a:ext cx="18186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rtl="0">
              <a:lnSpc>
                <a:spcPct val="100000"/>
              </a:lnSpc>
              <a:spcBef>
                <a:spcPts val="0"/>
              </a:spcBef>
              <a:spcAft>
                <a:spcPts val="0"/>
              </a:spcAft>
              <a:buNone/>
              <a:defRPr sz="1800" b="0">
                <a:latin typeface="Lato Black"/>
                <a:ea typeface="Lato Black"/>
                <a:cs typeface="Lato Black"/>
                <a:sym typeface="Lato Black"/>
              </a:defRPr>
            </a:lvl2pPr>
            <a:lvl3pPr lvl="2" rtl="0">
              <a:lnSpc>
                <a:spcPct val="100000"/>
              </a:lnSpc>
              <a:spcBef>
                <a:spcPts val="0"/>
              </a:spcBef>
              <a:spcAft>
                <a:spcPts val="0"/>
              </a:spcAft>
              <a:buNone/>
              <a:defRPr sz="1800" b="0">
                <a:latin typeface="Lato Black"/>
                <a:ea typeface="Lato Black"/>
                <a:cs typeface="Lato Black"/>
                <a:sym typeface="Lato Black"/>
              </a:defRPr>
            </a:lvl3pPr>
            <a:lvl4pPr lvl="3" rtl="0">
              <a:lnSpc>
                <a:spcPct val="100000"/>
              </a:lnSpc>
              <a:spcBef>
                <a:spcPts val="0"/>
              </a:spcBef>
              <a:spcAft>
                <a:spcPts val="0"/>
              </a:spcAft>
              <a:buNone/>
              <a:defRPr sz="1800" b="0">
                <a:latin typeface="Lato Black"/>
                <a:ea typeface="Lato Black"/>
                <a:cs typeface="Lato Black"/>
                <a:sym typeface="Lato Black"/>
              </a:defRPr>
            </a:lvl4pPr>
            <a:lvl5pPr lvl="4" rtl="0">
              <a:lnSpc>
                <a:spcPct val="100000"/>
              </a:lnSpc>
              <a:spcBef>
                <a:spcPts val="0"/>
              </a:spcBef>
              <a:spcAft>
                <a:spcPts val="0"/>
              </a:spcAft>
              <a:buNone/>
              <a:defRPr sz="1800" b="0">
                <a:latin typeface="Lato Black"/>
                <a:ea typeface="Lato Black"/>
                <a:cs typeface="Lato Black"/>
                <a:sym typeface="Lato Black"/>
              </a:defRPr>
            </a:lvl5pPr>
            <a:lvl6pPr lvl="5" rtl="0">
              <a:lnSpc>
                <a:spcPct val="100000"/>
              </a:lnSpc>
              <a:spcBef>
                <a:spcPts val="0"/>
              </a:spcBef>
              <a:spcAft>
                <a:spcPts val="0"/>
              </a:spcAft>
              <a:buNone/>
              <a:defRPr sz="1800" b="0">
                <a:latin typeface="Lato Black"/>
                <a:ea typeface="Lato Black"/>
                <a:cs typeface="Lato Black"/>
                <a:sym typeface="Lato Black"/>
              </a:defRPr>
            </a:lvl6pPr>
            <a:lvl7pPr lvl="6" rtl="0">
              <a:lnSpc>
                <a:spcPct val="100000"/>
              </a:lnSpc>
              <a:spcBef>
                <a:spcPts val="0"/>
              </a:spcBef>
              <a:spcAft>
                <a:spcPts val="0"/>
              </a:spcAft>
              <a:buNone/>
              <a:defRPr sz="1800" b="0">
                <a:latin typeface="Lato Black"/>
                <a:ea typeface="Lato Black"/>
                <a:cs typeface="Lato Black"/>
                <a:sym typeface="Lato Black"/>
              </a:defRPr>
            </a:lvl7pPr>
            <a:lvl8pPr lvl="7" rtl="0">
              <a:lnSpc>
                <a:spcPct val="100000"/>
              </a:lnSpc>
              <a:spcBef>
                <a:spcPts val="0"/>
              </a:spcBef>
              <a:spcAft>
                <a:spcPts val="0"/>
              </a:spcAft>
              <a:buNone/>
              <a:defRPr sz="1800" b="0">
                <a:latin typeface="Lato Black"/>
                <a:ea typeface="Lato Black"/>
                <a:cs typeface="Lato Black"/>
                <a:sym typeface="Lato Black"/>
              </a:defRPr>
            </a:lvl8pPr>
            <a:lvl9pPr lvl="8" rtl="0">
              <a:lnSpc>
                <a:spcPct val="100000"/>
              </a:lnSpc>
              <a:spcBef>
                <a:spcPts val="0"/>
              </a:spcBef>
              <a:spcAft>
                <a:spcPts val="0"/>
              </a:spcAft>
              <a:buNone/>
              <a:defRPr sz="1800" b="0">
                <a:latin typeface="Lato Black"/>
                <a:ea typeface="Lato Black"/>
                <a:cs typeface="Lato Black"/>
                <a:sym typeface="Lato Black"/>
              </a:defRPr>
            </a:lvl9pPr>
          </a:lstStyle>
          <a:p>
            <a:endParaRPr/>
          </a:p>
        </p:txBody>
      </p:sp>
      <p:grpSp>
        <p:nvGrpSpPr>
          <p:cNvPr id="401" name="Google Shape;401;p25"/>
          <p:cNvGrpSpPr/>
          <p:nvPr/>
        </p:nvGrpSpPr>
        <p:grpSpPr>
          <a:xfrm rot="2135111">
            <a:off x="-1358993" y="4232264"/>
            <a:ext cx="4025313" cy="3921710"/>
            <a:chOff x="4484375" y="647000"/>
            <a:chExt cx="4485600" cy="4370150"/>
          </a:xfrm>
        </p:grpSpPr>
        <p:sp>
          <p:nvSpPr>
            <p:cNvPr id="402" name="Google Shape;402;p25"/>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5"/>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 name="Google Shape;404;p25"/>
          <p:cNvSpPr txBox="1">
            <a:spLocks noGrp="1"/>
          </p:cNvSpPr>
          <p:nvPr>
            <p:ph type="subTitle" idx="7"/>
          </p:nvPr>
        </p:nvSpPr>
        <p:spPr>
          <a:xfrm>
            <a:off x="619126" y="2150281"/>
            <a:ext cx="2320200" cy="81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405" name="Google Shape;405;p25"/>
          <p:cNvSpPr txBox="1">
            <a:spLocks noGrp="1"/>
          </p:cNvSpPr>
          <p:nvPr>
            <p:ph type="subTitle" idx="8"/>
          </p:nvPr>
        </p:nvSpPr>
        <p:spPr>
          <a:xfrm>
            <a:off x="869926" y="1883522"/>
            <a:ext cx="18186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rtl="0">
              <a:lnSpc>
                <a:spcPct val="100000"/>
              </a:lnSpc>
              <a:spcBef>
                <a:spcPts val="0"/>
              </a:spcBef>
              <a:spcAft>
                <a:spcPts val="0"/>
              </a:spcAft>
              <a:buNone/>
              <a:defRPr sz="1800" b="0">
                <a:latin typeface="Lato Black"/>
                <a:ea typeface="Lato Black"/>
                <a:cs typeface="Lato Black"/>
                <a:sym typeface="Lato Black"/>
              </a:defRPr>
            </a:lvl2pPr>
            <a:lvl3pPr lvl="2" rtl="0">
              <a:lnSpc>
                <a:spcPct val="100000"/>
              </a:lnSpc>
              <a:spcBef>
                <a:spcPts val="0"/>
              </a:spcBef>
              <a:spcAft>
                <a:spcPts val="0"/>
              </a:spcAft>
              <a:buNone/>
              <a:defRPr sz="1800" b="0">
                <a:latin typeface="Lato Black"/>
                <a:ea typeface="Lato Black"/>
                <a:cs typeface="Lato Black"/>
                <a:sym typeface="Lato Black"/>
              </a:defRPr>
            </a:lvl3pPr>
            <a:lvl4pPr lvl="3" rtl="0">
              <a:lnSpc>
                <a:spcPct val="100000"/>
              </a:lnSpc>
              <a:spcBef>
                <a:spcPts val="0"/>
              </a:spcBef>
              <a:spcAft>
                <a:spcPts val="0"/>
              </a:spcAft>
              <a:buNone/>
              <a:defRPr sz="1800" b="0">
                <a:latin typeface="Lato Black"/>
                <a:ea typeface="Lato Black"/>
                <a:cs typeface="Lato Black"/>
                <a:sym typeface="Lato Black"/>
              </a:defRPr>
            </a:lvl4pPr>
            <a:lvl5pPr lvl="4" rtl="0">
              <a:lnSpc>
                <a:spcPct val="100000"/>
              </a:lnSpc>
              <a:spcBef>
                <a:spcPts val="0"/>
              </a:spcBef>
              <a:spcAft>
                <a:spcPts val="0"/>
              </a:spcAft>
              <a:buNone/>
              <a:defRPr sz="1800" b="0">
                <a:latin typeface="Lato Black"/>
                <a:ea typeface="Lato Black"/>
                <a:cs typeface="Lato Black"/>
                <a:sym typeface="Lato Black"/>
              </a:defRPr>
            </a:lvl5pPr>
            <a:lvl6pPr lvl="5" rtl="0">
              <a:lnSpc>
                <a:spcPct val="100000"/>
              </a:lnSpc>
              <a:spcBef>
                <a:spcPts val="0"/>
              </a:spcBef>
              <a:spcAft>
                <a:spcPts val="0"/>
              </a:spcAft>
              <a:buNone/>
              <a:defRPr sz="1800" b="0">
                <a:latin typeface="Lato Black"/>
                <a:ea typeface="Lato Black"/>
                <a:cs typeface="Lato Black"/>
                <a:sym typeface="Lato Black"/>
              </a:defRPr>
            </a:lvl6pPr>
            <a:lvl7pPr lvl="6" rtl="0">
              <a:lnSpc>
                <a:spcPct val="100000"/>
              </a:lnSpc>
              <a:spcBef>
                <a:spcPts val="0"/>
              </a:spcBef>
              <a:spcAft>
                <a:spcPts val="0"/>
              </a:spcAft>
              <a:buNone/>
              <a:defRPr sz="1800" b="0">
                <a:latin typeface="Lato Black"/>
                <a:ea typeface="Lato Black"/>
                <a:cs typeface="Lato Black"/>
                <a:sym typeface="Lato Black"/>
              </a:defRPr>
            </a:lvl7pPr>
            <a:lvl8pPr lvl="7" rtl="0">
              <a:lnSpc>
                <a:spcPct val="100000"/>
              </a:lnSpc>
              <a:spcBef>
                <a:spcPts val="0"/>
              </a:spcBef>
              <a:spcAft>
                <a:spcPts val="0"/>
              </a:spcAft>
              <a:buNone/>
              <a:defRPr sz="1800" b="0">
                <a:latin typeface="Lato Black"/>
                <a:ea typeface="Lato Black"/>
                <a:cs typeface="Lato Black"/>
                <a:sym typeface="Lato Black"/>
              </a:defRPr>
            </a:lvl8pPr>
            <a:lvl9pPr lvl="8"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406" name="Google Shape;406;p25"/>
          <p:cNvSpPr txBox="1">
            <a:spLocks noGrp="1"/>
          </p:cNvSpPr>
          <p:nvPr>
            <p:ph type="subTitle" idx="9"/>
          </p:nvPr>
        </p:nvSpPr>
        <p:spPr>
          <a:xfrm>
            <a:off x="3352876" y="2150281"/>
            <a:ext cx="2320200" cy="81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407" name="Google Shape;407;p25"/>
          <p:cNvSpPr txBox="1">
            <a:spLocks noGrp="1"/>
          </p:cNvSpPr>
          <p:nvPr>
            <p:ph type="subTitle" idx="13"/>
          </p:nvPr>
        </p:nvSpPr>
        <p:spPr>
          <a:xfrm>
            <a:off x="3603676" y="1883522"/>
            <a:ext cx="18186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rtl="0">
              <a:lnSpc>
                <a:spcPct val="100000"/>
              </a:lnSpc>
              <a:spcBef>
                <a:spcPts val="0"/>
              </a:spcBef>
              <a:spcAft>
                <a:spcPts val="0"/>
              </a:spcAft>
              <a:buNone/>
              <a:defRPr sz="1800" b="0">
                <a:latin typeface="Lato Black"/>
                <a:ea typeface="Lato Black"/>
                <a:cs typeface="Lato Black"/>
                <a:sym typeface="Lato Black"/>
              </a:defRPr>
            </a:lvl2pPr>
            <a:lvl3pPr lvl="2" rtl="0">
              <a:lnSpc>
                <a:spcPct val="100000"/>
              </a:lnSpc>
              <a:spcBef>
                <a:spcPts val="0"/>
              </a:spcBef>
              <a:spcAft>
                <a:spcPts val="0"/>
              </a:spcAft>
              <a:buNone/>
              <a:defRPr sz="1800" b="0">
                <a:latin typeface="Lato Black"/>
                <a:ea typeface="Lato Black"/>
                <a:cs typeface="Lato Black"/>
                <a:sym typeface="Lato Black"/>
              </a:defRPr>
            </a:lvl3pPr>
            <a:lvl4pPr lvl="3" rtl="0">
              <a:lnSpc>
                <a:spcPct val="100000"/>
              </a:lnSpc>
              <a:spcBef>
                <a:spcPts val="0"/>
              </a:spcBef>
              <a:spcAft>
                <a:spcPts val="0"/>
              </a:spcAft>
              <a:buNone/>
              <a:defRPr sz="1800" b="0">
                <a:latin typeface="Lato Black"/>
                <a:ea typeface="Lato Black"/>
                <a:cs typeface="Lato Black"/>
                <a:sym typeface="Lato Black"/>
              </a:defRPr>
            </a:lvl4pPr>
            <a:lvl5pPr lvl="4" rtl="0">
              <a:lnSpc>
                <a:spcPct val="100000"/>
              </a:lnSpc>
              <a:spcBef>
                <a:spcPts val="0"/>
              </a:spcBef>
              <a:spcAft>
                <a:spcPts val="0"/>
              </a:spcAft>
              <a:buNone/>
              <a:defRPr sz="1800" b="0">
                <a:latin typeface="Lato Black"/>
                <a:ea typeface="Lato Black"/>
                <a:cs typeface="Lato Black"/>
                <a:sym typeface="Lato Black"/>
              </a:defRPr>
            </a:lvl5pPr>
            <a:lvl6pPr lvl="5" rtl="0">
              <a:lnSpc>
                <a:spcPct val="100000"/>
              </a:lnSpc>
              <a:spcBef>
                <a:spcPts val="0"/>
              </a:spcBef>
              <a:spcAft>
                <a:spcPts val="0"/>
              </a:spcAft>
              <a:buNone/>
              <a:defRPr sz="1800" b="0">
                <a:latin typeface="Lato Black"/>
                <a:ea typeface="Lato Black"/>
                <a:cs typeface="Lato Black"/>
                <a:sym typeface="Lato Black"/>
              </a:defRPr>
            </a:lvl6pPr>
            <a:lvl7pPr lvl="6" rtl="0">
              <a:lnSpc>
                <a:spcPct val="100000"/>
              </a:lnSpc>
              <a:spcBef>
                <a:spcPts val="0"/>
              </a:spcBef>
              <a:spcAft>
                <a:spcPts val="0"/>
              </a:spcAft>
              <a:buNone/>
              <a:defRPr sz="1800" b="0">
                <a:latin typeface="Lato Black"/>
                <a:ea typeface="Lato Black"/>
                <a:cs typeface="Lato Black"/>
                <a:sym typeface="Lato Black"/>
              </a:defRPr>
            </a:lvl7pPr>
            <a:lvl8pPr lvl="7" rtl="0">
              <a:lnSpc>
                <a:spcPct val="100000"/>
              </a:lnSpc>
              <a:spcBef>
                <a:spcPts val="0"/>
              </a:spcBef>
              <a:spcAft>
                <a:spcPts val="0"/>
              </a:spcAft>
              <a:buNone/>
              <a:defRPr sz="1800" b="0">
                <a:latin typeface="Lato Black"/>
                <a:ea typeface="Lato Black"/>
                <a:cs typeface="Lato Black"/>
                <a:sym typeface="Lato Black"/>
              </a:defRPr>
            </a:lvl8pPr>
            <a:lvl9pPr lvl="8" rtl="0">
              <a:lnSpc>
                <a:spcPct val="100000"/>
              </a:lnSpc>
              <a:spcBef>
                <a:spcPts val="0"/>
              </a:spcBef>
              <a:spcAft>
                <a:spcPts val="0"/>
              </a:spcAft>
              <a:buNone/>
              <a:defRPr sz="1800" b="0">
                <a:latin typeface="Lato Black"/>
                <a:ea typeface="Lato Black"/>
                <a:cs typeface="Lato Black"/>
                <a:sym typeface="Lato Black"/>
              </a:defRPr>
            </a:lvl9pPr>
          </a:lstStyle>
          <a:p>
            <a:endParaRPr/>
          </a:p>
        </p:txBody>
      </p:sp>
      <p:sp>
        <p:nvSpPr>
          <p:cNvPr id="408" name="Google Shape;408;p25"/>
          <p:cNvSpPr txBox="1">
            <a:spLocks noGrp="1"/>
          </p:cNvSpPr>
          <p:nvPr>
            <p:ph type="subTitle" idx="14"/>
          </p:nvPr>
        </p:nvSpPr>
        <p:spPr>
          <a:xfrm>
            <a:off x="6108815" y="2150281"/>
            <a:ext cx="2431200" cy="81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409" name="Google Shape;409;p25"/>
          <p:cNvSpPr txBox="1">
            <a:spLocks noGrp="1"/>
          </p:cNvSpPr>
          <p:nvPr>
            <p:ph type="subTitle" idx="15"/>
          </p:nvPr>
        </p:nvSpPr>
        <p:spPr>
          <a:xfrm>
            <a:off x="6415125" y="1883529"/>
            <a:ext cx="1722300" cy="309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b="0">
                <a:latin typeface="Lato Black"/>
                <a:ea typeface="Lato Black"/>
                <a:cs typeface="Lato Black"/>
                <a:sym typeface="Lato Black"/>
              </a:defRPr>
            </a:lvl1pPr>
            <a:lvl2pPr lvl="1" rtl="0">
              <a:lnSpc>
                <a:spcPct val="100000"/>
              </a:lnSpc>
              <a:spcBef>
                <a:spcPts val="0"/>
              </a:spcBef>
              <a:spcAft>
                <a:spcPts val="0"/>
              </a:spcAft>
              <a:buNone/>
              <a:defRPr sz="1800" b="0">
                <a:latin typeface="Lato Black"/>
                <a:ea typeface="Lato Black"/>
                <a:cs typeface="Lato Black"/>
                <a:sym typeface="Lato Black"/>
              </a:defRPr>
            </a:lvl2pPr>
            <a:lvl3pPr lvl="2" rtl="0">
              <a:lnSpc>
                <a:spcPct val="100000"/>
              </a:lnSpc>
              <a:spcBef>
                <a:spcPts val="0"/>
              </a:spcBef>
              <a:spcAft>
                <a:spcPts val="0"/>
              </a:spcAft>
              <a:buNone/>
              <a:defRPr sz="1800" b="0">
                <a:latin typeface="Lato Black"/>
                <a:ea typeface="Lato Black"/>
                <a:cs typeface="Lato Black"/>
                <a:sym typeface="Lato Black"/>
              </a:defRPr>
            </a:lvl3pPr>
            <a:lvl4pPr lvl="3" rtl="0">
              <a:lnSpc>
                <a:spcPct val="100000"/>
              </a:lnSpc>
              <a:spcBef>
                <a:spcPts val="0"/>
              </a:spcBef>
              <a:spcAft>
                <a:spcPts val="0"/>
              </a:spcAft>
              <a:buNone/>
              <a:defRPr sz="1800" b="0">
                <a:latin typeface="Lato Black"/>
                <a:ea typeface="Lato Black"/>
                <a:cs typeface="Lato Black"/>
                <a:sym typeface="Lato Black"/>
              </a:defRPr>
            </a:lvl4pPr>
            <a:lvl5pPr lvl="4" rtl="0">
              <a:lnSpc>
                <a:spcPct val="100000"/>
              </a:lnSpc>
              <a:spcBef>
                <a:spcPts val="0"/>
              </a:spcBef>
              <a:spcAft>
                <a:spcPts val="0"/>
              </a:spcAft>
              <a:buNone/>
              <a:defRPr sz="1800" b="0">
                <a:latin typeface="Lato Black"/>
                <a:ea typeface="Lato Black"/>
                <a:cs typeface="Lato Black"/>
                <a:sym typeface="Lato Black"/>
              </a:defRPr>
            </a:lvl5pPr>
            <a:lvl6pPr lvl="5" rtl="0">
              <a:lnSpc>
                <a:spcPct val="100000"/>
              </a:lnSpc>
              <a:spcBef>
                <a:spcPts val="0"/>
              </a:spcBef>
              <a:spcAft>
                <a:spcPts val="0"/>
              </a:spcAft>
              <a:buNone/>
              <a:defRPr sz="1800" b="0">
                <a:latin typeface="Lato Black"/>
                <a:ea typeface="Lato Black"/>
                <a:cs typeface="Lato Black"/>
                <a:sym typeface="Lato Black"/>
              </a:defRPr>
            </a:lvl6pPr>
            <a:lvl7pPr lvl="6" rtl="0">
              <a:lnSpc>
                <a:spcPct val="100000"/>
              </a:lnSpc>
              <a:spcBef>
                <a:spcPts val="0"/>
              </a:spcBef>
              <a:spcAft>
                <a:spcPts val="0"/>
              </a:spcAft>
              <a:buNone/>
              <a:defRPr sz="1800" b="0">
                <a:latin typeface="Lato Black"/>
                <a:ea typeface="Lato Black"/>
                <a:cs typeface="Lato Black"/>
                <a:sym typeface="Lato Black"/>
              </a:defRPr>
            </a:lvl7pPr>
            <a:lvl8pPr lvl="7" rtl="0">
              <a:lnSpc>
                <a:spcPct val="100000"/>
              </a:lnSpc>
              <a:spcBef>
                <a:spcPts val="0"/>
              </a:spcBef>
              <a:spcAft>
                <a:spcPts val="0"/>
              </a:spcAft>
              <a:buNone/>
              <a:defRPr sz="1800" b="0">
                <a:latin typeface="Lato Black"/>
                <a:ea typeface="Lato Black"/>
                <a:cs typeface="Lato Black"/>
                <a:sym typeface="Lato Black"/>
              </a:defRPr>
            </a:lvl8pPr>
            <a:lvl9pPr lvl="8" rtl="0">
              <a:lnSpc>
                <a:spcPct val="100000"/>
              </a:lnSpc>
              <a:spcBef>
                <a:spcPts val="0"/>
              </a:spcBef>
              <a:spcAft>
                <a:spcPts val="0"/>
              </a:spcAft>
              <a:buNone/>
              <a:defRPr sz="1800" b="0">
                <a:latin typeface="Lato Black"/>
                <a:ea typeface="Lato Black"/>
                <a:cs typeface="Lato Black"/>
                <a:sym typeface="Lato Black"/>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410"/>
        <p:cNvGrpSpPr/>
        <p:nvPr/>
      </p:nvGrpSpPr>
      <p:grpSpPr>
        <a:xfrm>
          <a:off x="0" y="0"/>
          <a:ext cx="0" cy="0"/>
          <a:chOff x="0" y="0"/>
          <a:chExt cx="0" cy="0"/>
        </a:xfrm>
      </p:grpSpPr>
      <p:grpSp>
        <p:nvGrpSpPr>
          <p:cNvPr id="411" name="Google Shape;411;p26"/>
          <p:cNvGrpSpPr/>
          <p:nvPr/>
        </p:nvGrpSpPr>
        <p:grpSpPr>
          <a:xfrm>
            <a:off x="158487" y="-362375"/>
            <a:ext cx="8855689" cy="6554325"/>
            <a:chOff x="-432800" y="-296625"/>
            <a:chExt cx="8274025" cy="6554325"/>
          </a:xfrm>
        </p:grpSpPr>
        <p:sp>
          <p:nvSpPr>
            <p:cNvPr id="412" name="Google Shape;412;p26"/>
            <p:cNvSpPr/>
            <p:nvPr/>
          </p:nvSpPr>
          <p:spPr>
            <a:xfrm>
              <a:off x="955475" y="3569025"/>
              <a:ext cx="5971000" cy="2688675"/>
            </a:xfrm>
            <a:custGeom>
              <a:avLst/>
              <a:gdLst/>
              <a:ahLst/>
              <a:cxnLst/>
              <a:rect l="l" t="t" r="r" b="b"/>
              <a:pathLst>
                <a:path w="238840" h="107547" extrusionOk="0">
                  <a:moveTo>
                    <a:pt x="118345" y="1"/>
                  </a:moveTo>
                  <a:cubicBezTo>
                    <a:pt x="115832" y="1"/>
                    <a:pt x="113308" y="177"/>
                    <a:pt x="110823" y="441"/>
                  </a:cubicBezTo>
                  <a:cubicBezTo>
                    <a:pt x="92452" y="2405"/>
                    <a:pt x="73866" y="9382"/>
                    <a:pt x="61853" y="23408"/>
                  </a:cubicBezTo>
                  <a:cubicBezTo>
                    <a:pt x="60246" y="25277"/>
                    <a:pt x="58746" y="27277"/>
                    <a:pt x="56745" y="28718"/>
                  </a:cubicBezTo>
                  <a:cubicBezTo>
                    <a:pt x="54150" y="30611"/>
                    <a:pt x="50935" y="31385"/>
                    <a:pt x="47839" y="32278"/>
                  </a:cubicBezTo>
                  <a:cubicBezTo>
                    <a:pt x="31992" y="36838"/>
                    <a:pt x="17324" y="45446"/>
                    <a:pt x="5596" y="57055"/>
                  </a:cubicBezTo>
                  <a:cubicBezTo>
                    <a:pt x="3501" y="59127"/>
                    <a:pt x="1417" y="61460"/>
                    <a:pt x="834" y="64353"/>
                  </a:cubicBezTo>
                  <a:cubicBezTo>
                    <a:pt x="0" y="68521"/>
                    <a:pt x="2655" y="72783"/>
                    <a:pt x="6239" y="75057"/>
                  </a:cubicBezTo>
                  <a:cubicBezTo>
                    <a:pt x="9835" y="77319"/>
                    <a:pt x="14180" y="78010"/>
                    <a:pt x="18407" y="78450"/>
                  </a:cubicBezTo>
                  <a:cubicBezTo>
                    <a:pt x="41374" y="80891"/>
                    <a:pt x="64806" y="77998"/>
                    <a:pt x="87511" y="82201"/>
                  </a:cubicBezTo>
                  <a:cubicBezTo>
                    <a:pt x="105847" y="85594"/>
                    <a:pt x="123004" y="93488"/>
                    <a:pt x="140851" y="98893"/>
                  </a:cubicBezTo>
                  <a:cubicBezTo>
                    <a:pt x="158532" y="104251"/>
                    <a:pt x="176963" y="107168"/>
                    <a:pt x="195453" y="107525"/>
                  </a:cubicBezTo>
                  <a:cubicBezTo>
                    <a:pt x="196136" y="107539"/>
                    <a:pt x="196825" y="107547"/>
                    <a:pt x="197515" y="107547"/>
                  </a:cubicBezTo>
                  <a:cubicBezTo>
                    <a:pt x="203663" y="107547"/>
                    <a:pt x="210016" y="106894"/>
                    <a:pt x="214908" y="103287"/>
                  </a:cubicBezTo>
                  <a:cubicBezTo>
                    <a:pt x="221885" y="98155"/>
                    <a:pt x="219563" y="90273"/>
                    <a:pt x="218408" y="82987"/>
                  </a:cubicBezTo>
                  <a:lnTo>
                    <a:pt x="218408" y="82987"/>
                  </a:lnTo>
                  <a:cubicBezTo>
                    <a:pt x="220799" y="83682"/>
                    <a:pt x="223074" y="84068"/>
                    <a:pt x="225153" y="84068"/>
                  </a:cubicBezTo>
                  <a:cubicBezTo>
                    <a:pt x="230581" y="84068"/>
                    <a:pt x="234670" y="81441"/>
                    <a:pt x="235970" y="74855"/>
                  </a:cubicBezTo>
                  <a:cubicBezTo>
                    <a:pt x="236899" y="70164"/>
                    <a:pt x="238839" y="65258"/>
                    <a:pt x="238435" y="60436"/>
                  </a:cubicBezTo>
                  <a:cubicBezTo>
                    <a:pt x="237994" y="55150"/>
                    <a:pt x="234779" y="50709"/>
                    <a:pt x="231720" y="46577"/>
                  </a:cubicBezTo>
                  <a:cubicBezTo>
                    <a:pt x="226505" y="39529"/>
                    <a:pt x="221016" y="32254"/>
                    <a:pt x="213265" y="28170"/>
                  </a:cubicBezTo>
                  <a:cubicBezTo>
                    <a:pt x="205828" y="24245"/>
                    <a:pt x="197390" y="23754"/>
                    <a:pt x="188807" y="23754"/>
                  </a:cubicBezTo>
                  <a:cubicBezTo>
                    <a:pt x="185943" y="23754"/>
                    <a:pt x="183063" y="23808"/>
                    <a:pt x="180198" y="23808"/>
                  </a:cubicBezTo>
                  <a:cubicBezTo>
                    <a:pt x="171677" y="23808"/>
                    <a:pt x="163295" y="23325"/>
                    <a:pt x="155889" y="19479"/>
                  </a:cubicBezTo>
                  <a:cubicBezTo>
                    <a:pt x="147233" y="14978"/>
                    <a:pt x="141101" y="6382"/>
                    <a:pt x="132148" y="2501"/>
                  </a:cubicBezTo>
                  <a:cubicBezTo>
                    <a:pt x="127810" y="632"/>
                    <a:pt x="123096" y="1"/>
                    <a:pt x="118345"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6"/>
            <p:cNvSpPr/>
            <p:nvPr/>
          </p:nvSpPr>
          <p:spPr>
            <a:xfrm>
              <a:off x="1028050" y="-296625"/>
              <a:ext cx="4468475" cy="3014075"/>
            </a:xfrm>
            <a:custGeom>
              <a:avLst/>
              <a:gdLst/>
              <a:ahLst/>
              <a:cxnLst/>
              <a:rect l="l" t="t" r="r" b="b"/>
              <a:pathLst>
                <a:path w="178739" h="120563" extrusionOk="0">
                  <a:moveTo>
                    <a:pt x="98979" y="0"/>
                  </a:moveTo>
                  <a:lnTo>
                    <a:pt x="98979" y="0"/>
                  </a:lnTo>
                  <a:cubicBezTo>
                    <a:pt x="88978" y="1679"/>
                    <a:pt x="79048" y="4179"/>
                    <a:pt x="69820" y="8406"/>
                  </a:cubicBezTo>
                  <a:cubicBezTo>
                    <a:pt x="64665" y="10763"/>
                    <a:pt x="59736" y="13669"/>
                    <a:pt x="55271" y="17169"/>
                  </a:cubicBezTo>
                  <a:cubicBezTo>
                    <a:pt x="51735" y="19955"/>
                    <a:pt x="45948" y="24110"/>
                    <a:pt x="43865" y="28135"/>
                  </a:cubicBezTo>
                  <a:lnTo>
                    <a:pt x="44401" y="28468"/>
                  </a:lnTo>
                  <a:cubicBezTo>
                    <a:pt x="41888" y="28218"/>
                    <a:pt x="39352" y="28039"/>
                    <a:pt x="36828" y="27908"/>
                  </a:cubicBezTo>
                  <a:cubicBezTo>
                    <a:pt x="34192" y="27778"/>
                    <a:pt x="31556" y="27712"/>
                    <a:pt x="28923" y="27712"/>
                  </a:cubicBezTo>
                  <a:cubicBezTo>
                    <a:pt x="20745" y="27712"/>
                    <a:pt x="12587" y="28344"/>
                    <a:pt x="4491" y="29623"/>
                  </a:cubicBezTo>
                  <a:cubicBezTo>
                    <a:pt x="3169" y="29825"/>
                    <a:pt x="1860" y="30075"/>
                    <a:pt x="550" y="30349"/>
                  </a:cubicBezTo>
                  <a:cubicBezTo>
                    <a:pt x="1" y="30475"/>
                    <a:pt x="23" y="31294"/>
                    <a:pt x="565" y="31294"/>
                  </a:cubicBezTo>
                  <a:cubicBezTo>
                    <a:pt x="587" y="31294"/>
                    <a:pt x="610" y="31293"/>
                    <a:pt x="633" y="31290"/>
                  </a:cubicBezTo>
                  <a:cubicBezTo>
                    <a:pt x="5003" y="30706"/>
                    <a:pt x="9361" y="30135"/>
                    <a:pt x="13742" y="29742"/>
                  </a:cubicBezTo>
                  <a:cubicBezTo>
                    <a:pt x="15980" y="43053"/>
                    <a:pt x="21910" y="55733"/>
                    <a:pt x="30732" y="65949"/>
                  </a:cubicBezTo>
                  <a:cubicBezTo>
                    <a:pt x="35530" y="71509"/>
                    <a:pt x="41138" y="76331"/>
                    <a:pt x="45817" y="81998"/>
                  </a:cubicBezTo>
                  <a:cubicBezTo>
                    <a:pt x="43948" y="76307"/>
                    <a:pt x="43877" y="70211"/>
                    <a:pt x="42746" y="64330"/>
                  </a:cubicBezTo>
                  <a:cubicBezTo>
                    <a:pt x="39852" y="49435"/>
                    <a:pt x="29589" y="36183"/>
                    <a:pt x="15957" y="29563"/>
                  </a:cubicBezTo>
                  <a:cubicBezTo>
                    <a:pt x="16147" y="29540"/>
                    <a:pt x="16349" y="29528"/>
                    <a:pt x="16540" y="29516"/>
                  </a:cubicBezTo>
                  <a:cubicBezTo>
                    <a:pt x="20520" y="29224"/>
                    <a:pt x="24507" y="29084"/>
                    <a:pt x="28491" y="29084"/>
                  </a:cubicBezTo>
                  <a:cubicBezTo>
                    <a:pt x="29882" y="29084"/>
                    <a:pt x="31272" y="29101"/>
                    <a:pt x="32661" y="29135"/>
                  </a:cubicBezTo>
                  <a:cubicBezTo>
                    <a:pt x="35864" y="29206"/>
                    <a:pt x="39055" y="29385"/>
                    <a:pt x="42246" y="29659"/>
                  </a:cubicBezTo>
                  <a:cubicBezTo>
                    <a:pt x="42222" y="29813"/>
                    <a:pt x="42210" y="29980"/>
                    <a:pt x="42198" y="30147"/>
                  </a:cubicBezTo>
                  <a:cubicBezTo>
                    <a:pt x="42007" y="33099"/>
                    <a:pt x="43246" y="36028"/>
                    <a:pt x="44567" y="38731"/>
                  </a:cubicBezTo>
                  <a:cubicBezTo>
                    <a:pt x="53223" y="56364"/>
                    <a:pt x="66427" y="71747"/>
                    <a:pt x="82560" y="82963"/>
                  </a:cubicBezTo>
                  <a:cubicBezTo>
                    <a:pt x="83490" y="83598"/>
                    <a:pt x="84521" y="84252"/>
                    <a:pt x="85625" y="84252"/>
                  </a:cubicBezTo>
                  <a:cubicBezTo>
                    <a:pt x="85722" y="84252"/>
                    <a:pt x="85820" y="84247"/>
                    <a:pt x="85918" y="84237"/>
                  </a:cubicBezTo>
                  <a:cubicBezTo>
                    <a:pt x="80560" y="67592"/>
                    <a:pt x="71368" y="52185"/>
                    <a:pt x="59260" y="39565"/>
                  </a:cubicBezTo>
                  <a:cubicBezTo>
                    <a:pt x="55854" y="36017"/>
                    <a:pt x="52104" y="32623"/>
                    <a:pt x="47758" y="30409"/>
                  </a:cubicBezTo>
                  <a:cubicBezTo>
                    <a:pt x="48020" y="30373"/>
                    <a:pt x="48282" y="30337"/>
                    <a:pt x="48544" y="30313"/>
                  </a:cubicBezTo>
                  <a:cubicBezTo>
                    <a:pt x="53926" y="30968"/>
                    <a:pt x="59272" y="31897"/>
                    <a:pt x="64558" y="33088"/>
                  </a:cubicBezTo>
                  <a:cubicBezTo>
                    <a:pt x="70201" y="34362"/>
                    <a:pt x="75785" y="35945"/>
                    <a:pt x="81262" y="37838"/>
                  </a:cubicBezTo>
                  <a:cubicBezTo>
                    <a:pt x="82786" y="49506"/>
                    <a:pt x="86704" y="61627"/>
                    <a:pt x="93847" y="70878"/>
                  </a:cubicBezTo>
                  <a:cubicBezTo>
                    <a:pt x="100146" y="79022"/>
                    <a:pt x="108349" y="85796"/>
                    <a:pt x="113135" y="94917"/>
                  </a:cubicBezTo>
                  <a:cubicBezTo>
                    <a:pt x="116481" y="85820"/>
                    <a:pt x="118469" y="75545"/>
                    <a:pt x="114790" y="66580"/>
                  </a:cubicBezTo>
                  <a:cubicBezTo>
                    <a:pt x="111969" y="59686"/>
                    <a:pt x="106170" y="54483"/>
                    <a:pt x="100300" y="49887"/>
                  </a:cubicBezTo>
                  <a:cubicBezTo>
                    <a:pt x="95764" y="46339"/>
                    <a:pt x="91085" y="42994"/>
                    <a:pt x="86358" y="39696"/>
                  </a:cubicBezTo>
                  <a:lnTo>
                    <a:pt x="86358" y="39696"/>
                  </a:lnTo>
                  <a:cubicBezTo>
                    <a:pt x="89216" y="40803"/>
                    <a:pt x="92049" y="41982"/>
                    <a:pt x="94847" y="43256"/>
                  </a:cubicBezTo>
                  <a:cubicBezTo>
                    <a:pt x="104587" y="47697"/>
                    <a:pt x="113850" y="53161"/>
                    <a:pt x="122375" y="59638"/>
                  </a:cubicBezTo>
                  <a:cubicBezTo>
                    <a:pt x="124065" y="60924"/>
                    <a:pt x="125744" y="62258"/>
                    <a:pt x="127387" y="63639"/>
                  </a:cubicBezTo>
                  <a:cubicBezTo>
                    <a:pt x="124899" y="66901"/>
                    <a:pt x="123684" y="71009"/>
                    <a:pt x="123291" y="75105"/>
                  </a:cubicBezTo>
                  <a:cubicBezTo>
                    <a:pt x="122470" y="83725"/>
                    <a:pt x="125089" y="92404"/>
                    <a:pt x="129292" y="99977"/>
                  </a:cubicBezTo>
                  <a:cubicBezTo>
                    <a:pt x="133495" y="107549"/>
                    <a:pt x="139222" y="114145"/>
                    <a:pt x="145056" y="120563"/>
                  </a:cubicBezTo>
                  <a:cubicBezTo>
                    <a:pt x="143961" y="102346"/>
                    <a:pt x="142115" y="83249"/>
                    <a:pt x="132281" y="67973"/>
                  </a:cubicBezTo>
                  <a:lnTo>
                    <a:pt x="132281" y="67973"/>
                  </a:lnTo>
                  <a:cubicBezTo>
                    <a:pt x="138758" y="74045"/>
                    <a:pt x="144485" y="80915"/>
                    <a:pt x="148759" y="88702"/>
                  </a:cubicBezTo>
                  <a:cubicBezTo>
                    <a:pt x="149569" y="90190"/>
                    <a:pt x="150319" y="91702"/>
                    <a:pt x="151021" y="93250"/>
                  </a:cubicBezTo>
                  <a:cubicBezTo>
                    <a:pt x="151090" y="93400"/>
                    <a:pt x="151221" y="93464"/>
                    <a:pt x="151351" y="93464"/>
                  </a:cubicBezTo>
                  <a:cubicBezTo>
                    <a:pt x="151582" y="93464"/>
                    <a:pt x="151809" y="93266"/>
                    <a:pt x="151688" y="93000"/>
                  </a:cubicBezTo>
                  <a:cubicBezTo>
                    <a:pt x="146282" y="80832"/>
                    <a:pt x="137400" y="70568"/>
                    <a:pt x="127232" y="62103"/>
                  </a:cubicBezTo>
                  <a:cubicBezTo>
                    <a:pt x="124708" y="59996"/>
                    <a:pt x="122089" y="57984"/>
                    <a:pt x="119410" y="56067"/>
                  </a:cubicBezTo>
                  <a:lnTo>
                    <a:pt x="119410" y="56067"/>
                  </a:lnTo>
                  <a:cubicBezTo>
                    <a:pt x="129483" y="61210"/>
                    <a:pt x="138650" y="66913"/>
                    <a:pt x="148128" y="73402"/>
                  </a:cubicBezTo>
                  <a:cubicBezTo>
                    <a:pt x="157486" y="79808"/>
                    <a:pt x="167535" y="85820"/>
                    <a:pt x="178739" y="87594"/>
                  </a:cubicBezTo>
                  <a:cubicBezTo>
                    <a:pt x="174524" y="80867"/>
                    <a:pt x="170238" y="74045"/>
                    <a:pt x="164320" y="68771"/>
                  </a:cubicBezTo>
                  <a:cubicBezTo>
                    <a:pt x="157831" y="62972"/>
                    <a:pt x="149652" y="59329"/>
                    <a:pt x="141210" y="57245"/>
                  </a:cubicBezTo>
                  <a:cubicBezTo>
                    <a:pt x="133328" y="55305"/>
                    <a:pt x="125196" y="54674"/>
                    <a:pt x="117076" y="54424"/>
                  </a:cubicBezTo>
                  <a:cubicBezTo>
                    <a:pt x="111385" y="50518"/>
                    <a:pt x="105408" y="47030"/>
                    <a:pt x="99241" y="43970"/>
                  </a:cubicBezTo>
                  <a:cubicBezTo>
                    <a:pt x="94585" y="41672"/>
                    <a:pt x="89799" y="39612"/>
                    <a:pt x="84929" y="37791"/>
                  </a:cubicBezTo>
                  <a:lnTo>
                    <a:pt x="84929" y="37791"/>
                  </a:lnTo>
                  <a:cubicBezTo>
                    <a:pt x="93240" y="40410"/>
                    <a:pt x="108516" y="45815"/>
                    <a:pt x="112159" y="46018"/>
                  </a:cubicBezTo>
                  <a:cubicBezTo>
                    <a:pt x="122696" y="46589"/>
                    <a:pt x="133257" y="46042"/>
                    <a:pt x="143782" y="46637"/>
                  </a:cubicBezTo>
                  <a:cubicBezTo>
                    <a:pt x="144318" y="46661"/>
                    <a:pt x="144889" y="46720"/>
                    <a:pt x="145437" y="46839"/>
                  </a:cubicBezTo>
                  <a:cubicBezTo>
                    <a:pt x="146306" y="47387"/>
                    <a:pt x="146747" y="47161"/>
                    <a:pt x="147592" y="47744"/>
                  </a:cubicBezTo>
                  <a:cubicBezTo>
                    <a:pt x="146401" y="46244"/>
                    <a:pt x="143187" y="43708"/>
                    <a:pt x="142079" y="43470"/>
                  </a:cubicBezTo>
                  <a:cubicBezTo>
                    <a:pt x="130030" y="35778"/>
                    <a:pt x="119565" y="34242"/>
                    <a:pt x="105349" y="32647"/>
                  </a:cubicBezTo>
                  <a:cubicBezTo>
                    <a:pt x="102943" y="32380"/>
                    <a:pt x="100491" y="32215"/>
                    <a:pt x="98045" y="32215"/>
                  </a:cubicBezTo>
                  <a:cubicBezTo>
                    <a:pt x="92102" y="32215"/>
                    <a:pt x="86195" y="33189"/>
                    <a:pt x="81084" y="36040"/>
                  </a:cubicBezTo>
                  <a:cubicBezTo>
                    <a:pt x="81060" y="36028"/>
                    <a:pt x="81048" y="36017"/>
                    <a:pt x="81036" y="36017"/>
                  </a:cubicBezTo>
                  <a:cubicBezTo>
                    <a:pt x="81036" y="36028"/>
                    <a:pt x="81036" y="36052"/>
                    <a:pt x="81036" y="36064"/>
                  </a:cubicBezTo>
                  <a:cubicBezTo>
                    <a:pt x="80917" y="36136"/>
                    <a:pt x="80798" y="36207"/>
                    <a:pt x="80679" y="36278"/>
                  </a:cubicBezTo>
                  <a:cubicBezTo>
                    <a:pt x="76786" y="34945"/>
                    <a:pt x="72845" y="33778"/>
                    <a:pt x="68868" y="32754"/>
                  </a:cubicBezTo>
                  <a:cubicBezTo>
                    <a:pt x="63653" y="31421"/>
                    <a:pt x="58379" y="30349"/>
                    <a:pt x="53068" y="29540"/>
                  </a:cubicBezTo>
                  <a:cubicBezTo>
                    <a:pt x="71321" y="25861"/>
                    <a:pt x="88168" y="15193"/>
                    <a:pt x="9897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6"/>
            <p:cNvSpPr/>
            <p:nvPr/>
          </p:nvSpPr>
          <p:spPr>
            <a:xfrm>
              <a:off x="5354825" y="2330175"/>
              <a:ext cx="2486400" cy="1321625"/>
            </a:xfrm>
            <a:custGeom>
              <a:avLst/>
              <a:gdLst/>
              <a:ahLst/>
              <a:cxnLst/>
              <a:rect l="l" t="t" r="r" b="b"/>
              <a:pathLst>
                <a:path w="99456" h="52865" extrusionOk="0">
                  <a:moveTo>
                    <a:pt x="64092" y="1"/>
                  </a:moveTo>
                  <a:cubicBezTo>
                    <a:pt x="66497" y="2168"/>
                    <a:pt x="68164" y="5025"/>
                    <a:pt x="70283" y="7490"/>
                  </a:cubicBezTo>
                  <a:cubicBezTo>
                    <a:pt x="75273" y="13301"/>
                    <a:pt x="82887" y="16725"/>
                    <a:pt x="90527" y="16725"/>
                  </a:cubicBezTo>
                  <a:cubicBezTo>
                    <a:pt x="91090" y="16725"/>
                    <a:pt x="91652" y="16707"/>
                    <a:pt x="92214" y="16669"/>
                  </a:cubicBezTo>
                  <a:lnTo>
                    <a:pt x="92214" y="16669"/>
                  </a:lnTo>
                  <a:cubicBezTo>
                    <a:pt x="92131" y="16729"/>
                    <a:pt x="92048" y="16788"/>
                    <a:pt x="91952" y="16848"/>
                  </a:cubicBezTo>
                  <a:cubicBezTo>
                    <a:pt x="89535" y="18467"/>
                    <a:pt x="87035" y="19979"/>
                    <a:pt x="84463" y="21360"/>
                  </a:cubicBezTo>
                  <a:cubicBezTo>
                    <a:pt x="82939" y="22182"/>
                    <a:pt x="81392" y="22956"/>
                    <a:pt x="79820" y="23682"/>
                  </a:cubicBezTo>
                  <a:cubicBezTo>
                    <a:pt x="79784" y="23599"/>
                    <a:pt x="79749" y="23515"/>
                    <a:pt x="79713" y="23444"/>
                  </a:cubicBezTo>
                  <a:cubicBezTo>
                    <a:pt x="79010" y="21991"/>
                    <a:pt x="77629" y="20944"/>
                    <a:pt x="76284" y="20027"/>
                  </a:cubicBezTo>
                  <a:cubicBezTo>
                    <a:pt x="67485" y="14050"/>
                    <a:pt x="57139" y="10347"/>
                    <a:pt x="46530" y="9407"/>
                  </a:cubicBezTo>
                  <a:cubicBezTo>
                    <a:pt x="46311" y="9387"/>
                    <a:pt x="46085" y="9370"/>
                    <a:pt x="45861" y="9370"/>
                  </a:cubicBezTo>
                  <a:cubicBezTo>
                    <a:pt x="45406" y="9370"/>
                    <a:pt x="44961" y="9441"/>
                    <a:pt x="44601" y="9704"/>
                  </a:cubicBezTo>
                  <a:cubicBezTo>
                    <a:pt x="51590" y="16110"/>
                    <a:pt x="60056" y="20884"/>
                    <a:pt x="69140" y="23575"/>
                  </a:cubicBezTo>
                  <a:cubicBezTo>
                    <a:pt x="71460" y="24266"/>
                    <a:pt x="73879" y="24819"/>
                    <a:pt x="76279" y="24819"/>
                  </a:cubicBezTo>
                  <a:cubicBezTo>
                    <a:pt x="76527" y="24819"/>
                    <a:pt x="76775" y="24814"/>
                    <a:pt x="77022" y="24801"/>
                  </a:cubicBezTo>
                  <a:lnTo>
                    <a:pt x="77022" y="24801"/>
                  </a:lnTo>
                  <a:cubicBezTo>
                    <a:pt x="76903" y="24897"/>
                    <a:pt x="76784" y="24980"/>
                    <a:pt x="76677" y="25063"/>
                  </a:cubicBezTo>
                  <a:cubicBezTo>
                    <a:pt x="73962" y="26194"/>
                    <a:pt x="71200" y="27194"/>
                    <a:pt x="68390" y="28052"/>
                  </a:cubicBezTo>
                  <a:cubicBezTo>
                    <a:pt x="65390" y="28968"/>
                    <a:pt x="62330" y="29719"/>
                    <a:pt x="59246" y="30302"/>
                  </a:cubicBezTo>
                  <a:cubicBezTo>
                    <a:pt x="55400" y="25218"/>
                    <a:pt x="50304" y="20551"/>
                    <a:pt x="44458" y="18122"/>
                  </a:cubicBezTo>
                  <a:cubicBezTo>
                    <a:pt x="39303" y="15967"/>
                    <a:pt x="33624" y="14979"/>
                    <a:pt x="28921" y="11978"/>
                  </a:cubicBezTo>
                  <a:lnTo>
                    <a:pt x="28921" y="11978"/>
                  </a:lnTo>
                  <a:cubicBezTo>
                    <a:pt x="29790" y="17157"/>
                    <a:pt x="31612" y="22527"/>
                    <a:pt x="35743" y="25766"/>
                  </a:cubicBezTo>
                  <a:cubicBezTo>
                    <a:pt x="38934" y="28254"/>
                    <a:pt x="43053" y="29135"/>
                    <a:pt x="47054" y="29730"/>
                  </a:cubicBezTo>
                  <a:cubicBezTo>
                    <a:pt x="50138" y="30183"/>
                    <a:pt x="53245" y="30504"/>
                    <a:pt x="56353" y="30790"/>
                  </a:cubicBezTo>
                  <a:cubicBezTo>
                    <a:pt x="54710" y="31040"/>
                    <a:pt x="53055" y="31243"/>
                    <a:pt x="51400" y="31385"/>
                  </a:cubicBezTo>
                  <a:cubicBezTo>
                    <a:pt x="48969" y="31606"/>
                    <a:pt x="46528" y="31719"/>
                    <a:pt x="44086" y="31719"/>
                  </a:cubicBezTo>
                  <a:cubicBezTo>
                    <a:pt x="40728" y="31719"/>
                    <a:pt x="37370" y="31505"/>
                    <a:pt x="34040" y="31064"/>
                  </a:cubicBezTo>
                  <a:cubicBezTo>
                    <a:pt x="32897" y="30909"/>
                    <a:pt x="31743" y="30731"/>
                    <a:pt x="30600" y="30528"/>
                  </a:cubicBezTo>
                  <a:cubicBezTo>
                    <a:pt x="30897" y="28314"/>
                    <a:pt x="30373" y="26063"/>
                    <a:pt x="29457" y="24027"/>
                  </a:cubicBezTo>
                  <a:cubicBezTo>
                    <a:pt x="27528" y="19753"/>
                    <a:pt x="23968" y="16360"/>
                    <a:pt x="19955" y="13931"/>
                  </a:cubicBezTo>
                  <a:cubicBezTo>
                    <a:pt x="15943" y="11490"/>
                    <a:pt x="11478" y="9919"/>
                    <a:pt x="7013" y="8466"/>
                  </a:cubicBezTo>
                  <a:lnTo>
                    <a:pt x="7013" y="8466"/>
                  </a:lnTo>
                  <a:cubicBezTo>
                    <a:pt x="12419" y="16741"/>
                    <a:pt x="18408" y="25242"/>
                    <a:pt x="27135" y="29802"/>
                  </a:cubicBezTo>
                  <a:cubicBezTo>
                    <a:pt x="22456" y="28671"/>
                    <a:pt x="17919" y="26980"/>
                    <a:pt x="13824" y="24456"/>
                  </a:cubicBezTo>
                  <a:cubicBezTo>
                    <a:pt x="13038" y="23968"/>
                    <a:pt x="12276" y="23456"/>
                    <a:pt x="11538" y="22920"/>
                  </a:cubicBezTo>
                  <a:cubicBezTo>
                    <a:pt x="11500" y="22894"/>
                    <a:pt x="11461" y="22882"/>
                    <a:pt x="11423" y="22882"/>
                  </a:cubicBezTo>
                  <a:cubicBezTo>
                    <a:pt x="11258" y="22882"/>
                    <a:pt x="11123" y="23101"/>
                    <a:pt x="11288" y="23218"/>
                  </a:cubicBezTo>
                  <a:cubicBezTo>
                    <a:pt x="17098" y="27504"/>
                    <a:pt x="24027" y="29945"/>
                    <a:pt x="31088" y="31207"/>
                  </a:cubicBezTo>
                  <a:cubicBezTo>
                    <a:pt x="32850" y="31516"/>
                    <a:pt x="34624" y="31766"/>
                    <a:pt x="36398" y="31957"/>
                  </a:cubicBezTo>
                  <a:cubicBezTo>
                    <a:pt x="34610" y="32037"/>
                    <a:pt x="32845" y="32074"/>
                    <a:pt x="31087" y="32074"/>
                  </a:cubicBezTo>
                  <a:cubicBezTo>
                    <a:pt x="26827" y="32074"/>
                    <a:pt x="22608" y="31855"/>
                    <a:pt x="18217" y="31493"/>
                  </a:cubicBezTo>
                  <a:cubicBezTo>
                    <a:pt x="16048" y="31315"/>
                    <a:pt x="13850" y="31183"/>
                    <a:pt x="11660" y="31183"/>
                  </a:cubicBezTo>
                  <a:cubicBezTo>
                    <a:pt x="7673" y="31183"/>
                    <a:pt x="3713" y="31622"/>
                    <a:pt x="0" y="33028"/>
                  </a:cubicBezTo>
                  <a:cubicBezTo>
                    <a:pt x="3787" y="35064"/>
                    <a:pt x="7632" y="37124"/>
                    <a:pt x="11835" y="38017"/>
                  </a:cubicBezTo>
                  <a:cubicBezTo>
                    <a:pt x="13529" y="38380"/>
                    <a:pt x="15254" y="38546"/>
                    <a:pt x="16983" y="38546"/>
                  </a:cubicBezTo>
                  <a:cubicBezTo>
                    <a:pt x="19957" y="38546"/>
                    <a:pt x="22945" y="38056"/>
                    <a:pt x="25813" y="37243"/>
                  </a:cubicBezTo>
                  <a:cubicBezTo>
                    <a:pt x="30040" y="36041"/>
                    <a:pt x="34052" y="34160"/>
                    <a:pt x="37934" y="32100"/>
                  </a:cubicBezTo>
                  <a:cubicBezTo>
                    <a:pt x="40095" y="32279"/>
                    <a:pt x="42263" y="32367"/>
                    <a:pt x="44431" y="32367"/>
                  </a:cubicBezTo>
                  <a:cubicBezTo>
                    <a:pt x="46002" y="32367"/>
                    <a:pt x="47572" y="32321"/>
                    <a:pt x="49138" y="32231"/>
                  </a:cubicBezTo>
                  <a:cubicBezTo>
                    <a:pt x="51947" y="32064"/>
                    <a:pt x="54757" y="31755"/>
                    <a:pt x="57531" y="31302"/>
                  </a:cubicBezTo>
                  <a:lnTo>
                    <a:pt x="57531" y="31302"/>
                  </a:lnTo>
                  <a:cubicBezTo>
                    <a:pt x="52924" y="32302"/>
                    <a:pt x="44268" y="33850"/>
                    <a:pt x="42506" y="34731"/>
                  </a:cubicBezTo>
                  <a:cubicBezTo>
                    <a:pt x="37386" y="37291"/>
                    <a:pt x="32564" y="40387"/>
                    <a:pt x="27444" y="42934"/>
                  </a:cubicBezTo>
                  <a:cubicBezTo>
                    <a:pt x="27182" y="43065"/>
                    <a:pt x="26897" y="43185"/>
                    <a:pt x="26611" y="43280"/>
                  </a:cubicBezTo>
                  <a:cubicBezTo>
                    <a:pt x="26583" y="43279"/>
                    <a:pt x="26557" y="43278"/>
                    <a:pt x="26531" y="43278"/>
                  </a:cubicBezTo>
                  <a:cubicBezTo>
                    <a:pt x="26096" y="43278"/>
                    <a:pt x="25918" y="43441"/>
                    <a:pt x="25508" y="43441"/>
                  </a:cubicBezTo>
                  <a:cubicBezTo>
                    <a:pt x="25462" y="43441"/>
                    <a:pt x="25413" y="43439"/>
                    <a:pt x="25361" y="43435"/>
                  </a:cubicBezTo>
                  <a:lnTo>
                    <a:pt x="25361" y="43435"/>
                  </a:lnTo>
                  <a:cubicBezTo>
                    <a:pt x="26132" y="43739"/>
                    <a:pt x="27689" y="44014"/>
                    <a:pt x="28579" y="44014"/>
                  </a:cubicBezTo>
                  <a:cubicBezTo>
                    <a:pt x="28802" y="44014"/>
                    <a:pt x="28983" y="43997"/>
                    <a:pt x="29099" y="43958"/>
                  </a:cubicBezTo>
                  <a:cubicBezTo>
                    <a:pt x="29729" y="43990"/>
                    <a:pt x="30342" y="44006"/>
                    <a:pt x="30942" y="44006"/>
                  </a:cubicBezTo>
                  <a:cubicBezTo>
                    <a:pt x="37720" y="44006"/>
                    <a:pt x="42763" y="42019"/>
                    <a:pt x="49304" y="39208"/>
                  </a:cubicBezTo>
                  <a:cubicBezTo>
                    <a:pt x="53436" y="37422"/>
                    <a:pt x="57496" y="34922"/>
                    <a:pt x="59817" y="31088"/>
                  </a:cubicBezTo>
                  <a:cubicBezTo>
                    <a:pt x="59829" y="31100"/>
                    <a:pt x="59841" y="31100"/>
                    <a:pt x="59841" y="31100"/>
                  </a:cubicBezTo>
                  <a:cubicBezTo>
                    <a:pt x="59841" y="31088"/>
                    <a:pt x="59829" y="31076"/>
                    <a:pt x="59829" y="31076"/>
                  </a:cubicBezTo>
                  <a:cubicBezTo>
                    <a:pt x="59865" y="31004"/>
                    <a:pt x="59901" y="30945"/>
                    <a:pt x="59948" y="30873"/>
                  </a:cubicBezTo>
                  <a:cubicBezTo>
                    <a:pt x="62127" y="30457"/>
                    <a:pt x="64306" y="29957"/>
                    <a:pt x="66449" y="29361"/>
                  </a:cubicBezTo>
                  <a:cubicBezTo>
                    <a:pt x="69259" y="28599"/>
                    <a:pt x="72033" y="27683"/>
                    <a:pt x="74748" y="26635"/>
                  </a:cubicBezTo>
                  <a:lnTo>
                    <a:pt x="74748" y="26635"/>
                  </a:lnTo>
                  <a:cubicBezTo>
                    <a:pt x="67152" y="33267"/>
                    <a:pt x="62080" y="42815"/>
                    <a:pt x="61056" y="52864"/>
                  </a:cubicBezTo>
                  <a:cubicBezTo>
                    <a:pt x="65318" y="49388"/>
                    <a:pt x="69319" y="45554"/>
                    <a:pt x="72533" y="41089"/>
                  </a:cubicBezTo>
                  <a:cubicBezTo>
                    <a:pt x="74331" y="38589"/>
                    <a:pt x="75867" y="35898"/>
                    <a:pt x="77034" y="33052"/>
                  </a:cubicBezTo>
                  <a:cubicBezTo>
                    <a:pt x="77951" y="30790"/>
                    <a:pt x="79558" y="27278"/>
                    <a:pt x="79463" y="24837"/>
                  </a:cubicBezTo>
                  <a:lnTo>
                    <a:pt x="79117" y="24813"/>
                  </a:lnTo>
                  <a:cubicBezTo>
                    <a:pt x="80368" y="24254"/>
                    <a:pt x="81618" y="23670"/>
                    <a:pt x="82844" y="23051"/>
                  </a:cubicBezTo>
                  <a:cubicBezTo>
                    <a:pt x="88083" y="20396"/>
                    <a:pt x="93012" y="17229"/>
                    <a:pt x="97608" y="13562"/>
                  </a:cubicBezTo>
                  <a:cubicBezTo>
                    <a:pt x="98167" y="13109"/>
                    <a:pt x="98727" y="12645"/>
                    <a:pt x="99263" y="12157"/>
                  </a:cubicBezTo>
                  <a:cubicBezTo>
                    <a:pt x="99456" y="11993"/>
                    <a:pt x="99321" y="11697"/>
                    <a:pt x="99124" y="11697"/>
                  </a:cubicBezTo>
                  <a:cubicBezTo>
                    <a:pt x="99077" y="11697"/>
                    <a:pt x="99027" y="11713"/>
                    <a:pt x="98977" y="11752"/>
                  </a:cubicBezTo>
                  <a:cubicBezTo>
                    <a:pt x="97072" y="13205"/>
                    <a:pt x="95167" y="14633"/>
                    <a:pt x="93214" y="15991"/>
                  </a:cubicBezTo>
                  <a:cubicBezTo>
                    <a:pt x="88583" y="10323"/>
                    <a:pt x="82392" y="5954"/>
                    <a:pt x="75498" y="3501"/>
                  </a:cubicBezTo>
                  <a:cubicBezTo>
                    <a:pt x="71748" y="2179"/>
                    <a:pt x="67818" y="1406"/>
                    <a:pt x="6409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6"/>
            <p:cNvSpPr/>
            <p:nvPr/>
          </p:nvSpPr>
          <p:spPr>
            <a:xfrm>
              <a:off x="6851150" y="3107650"/>
              <a:ext cx="25" cy="325"/>
            </a:xfrm>
            <a:custGeom>
              <a:avLst/>
              <a:gdLst/>
              <a:ahLst/>
              <a:cxnLst/>
              <a:rect l="l" t="t" r="r" b="b"/>
              <a:pathLst>
                <a:path w="1" h="13" extrusionOk="0">
                  <a:moveTo>
                    <a:pt x="0" y="1"/>
                  </a:moveTo>
                  <a:cubicBezTo>
                    <a:pt x="0" y="1"/>
                    <a:pt x="0" y="1"/>
                    <a:pt x="0" y="1"/>
                  </a:cubicBezTo>
                  <a:cubicBezTo>
                    <a:pt x="0" y="1"/>
                    <a:pt x="0" y="1"/>
                    <a:pt x="0" y="13"/>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6"/>
            <p:cNvSpPr/>
            <p:nvPr/>
          </p:nvSpPr>
          <p:spPr>
            <a:xfrm>
              <a:off x="-432800" y="1818500"/>
              <a:ext cx="2321450" cy="2031800"/>
            </a:xfrm>
            <a:custGeom>
              <a:avLst/>
              <a:gdLst/>
              <a:ahLst/>
              <a:cxnLst/>
              <a:rect l="l" t="t" r="r" b="b"/>
              <a:pathLst>
                <a:path w="92858" h="81272" extrusionOk="0">
                  <a:moveTo>
                    <a:pt x="58722" y="1"/>
                  </a:moveTo>
                  <a:cubicBezTo>
                    <a:pt x="51422" y="1"/>
                    <a:pt x="50584" y="16260"/>
                    <a:pt x="34540" y="22944"/>
                  </a:cubicBezTo>
                  <a:cubicBezTo>
                    <a:pt x="30303" y="24712"/>
                    <a:pt x="26743" y="25087"/>
                    <a:pt x="23614" y="25087"/>
                  </a:cubicBezTo>
                  <a:cubicBezTo>
                    <a:pt x="21304" y="25087"/>
                    <a:pt x="19229" y="24882"/>
                    <a:pt x="17290" y="24882"/>
                  </a:cubicBezTo>
                  <a:cubicBezTo>
                    <a:pt x="14547" y="24882"/>
                    <a:pt x="12076" y="25291"/>
                    <a:pt x="9597" y="27266"/>
                  </a:cubicBezTo>
                  <a:cubicBezTo>
                    <a:pt x="0" y="34910"/>
                    <a:pt x="84" y="58270"/>
                    <a:pt x="11276" y="70617"/>
                  </a:cubicBezTo>
                  <a:cubicBezTo>
                    <a:pt x="17780" y="77787"/>
                    <a:pt x="28054" y="81272"/>
                    <a:pt x="38749" y="81272"/>
                  </a:cubicBezTo>
                  <a:cubicBezTo>
                    <a:pt x="52545" y="81272"/>
                    <a:pt x="67043" y="75473"/>
                    <a:pt x="75057" y="64306"/>
                  </a:cubicBezTo>
                  <a:cubicBezTo>
                    <a:pt x="92857" y="39494"/>
                    <a:pt x="70116" y="72"/>
                    <a:pt x="58746" y="1"/>
                  </a:cubicBezTo>
                  <a:cubicBezTo>
                    <a:pt x="58738" y="1"/>
                    <a:pt x="58730" y="1"/>
                    <a:pt x="5872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6"/>
            <p:cNvSpPr/>
            <p:nvPr/>
          </p:nvSpPr>
          <p:spPr>
            <a:xfrm>
              <a:off x="2012125" y="2922950"/>
              <a:ext cx="465275" cy="383825"/>
            </a:xfrm>
            <a:custGeom>
              <a:avLst/>
              <a:gdLst/>
              <a:ahLst/>
              <a:cxnLst/>
              <a:rect l="l" t="t" r="r" b="b"/>
              <a:pathLst>
                <a:path w="18611" h="15353" extrusionOk="0">
                  <a:moveTo>
                    <a:pt x="17255" y="0"/>
                  </a:moveTo>
                  <a:cubicBezTo>
                    <a:pt x="16735" y="0"/>
                    <a:pt x="16217" y="234"/>
                    <a:pt x="15765" y="459"/>
                  </a:cubicBezTo>
                  <a:cubicBezTo>
                    <a:pt x="12967" y="1840"/>
                    <a:pt x="10348" y="3567"/>
                    <a:pt x="7955" y="5567"/>
                  </a:cubicBezTo>
                  <a:cubicBezTo>
                    <a:pt x="5228" y="7841"/>
                    <a:pt x="2835" y="10472"/>
                    <a:pt x="811" y="13378"/>
                  </a:cubicBezTo>
                  <a:cubicBezTo>
                    <a:pt x="739" y="13497"/>
                    <a:pt x="716" y="13616"/>
                    <a:pt x="739" y="13747"/>
                  </a:cubicBezTo>
                  <a:cubicBezTo>
                    <a:pt x="573" y="14009"/>
                    <a:pt x="406" y="14270"/>
                    <a:pt x="239" y="14532"/>
                  </a:cubicBezTo>
                  <a:cubicBezTo>
                    <a:pt x="0" y="14913"/>
                    <a:pt x="387" y="15353"/>
                    <a:pt x="757" y="15353"/>
                  </a:cubicBezTo>
                  <a:cubicBezTo>
                    <a:pt x="885" y="15353"/>
                    <a:pt x="1011" y="15301"/>
                    <a:pt x="1109" y="15175"/>
                  </a:cubicBezTo>
                  <a:lnTo>
                    <a:pt x="1478" y="14687"/>
                  </a:lnTo>
                  <a:cubicBezTo>
                    <a:pt x="1548" y="14752"/>
                    <a:pt x="1640" y="14795"/>
                    <a:pt x="1730" y="14795"/>
                  </a:cubicBezTo>
                  <a:cubicBezTo>
                    <a:pt x="1807" y="14795"/>
                    <a:pt x="1882" y="14764"/>
                    <a:pt x="1942" y="14687"/>
                  </a:cubicBezTo>
                  <a:cubicBezTo>
                    <a:pt x="5526" y="10032"/>
                    <a:pt x="11217" y="7936"/>
                    <a:pt x="15729" y="4388"/>
                  </a:cubicBezTo>
                  <a:cubicBezTo>
                    <a:pt x="16277" y="3960"/>
                    <a:pt x="16813" y="3507"/>
                    <a:pt x="17325" y="3031"/>
                  </a:cubicBezTo>
                  <a:cubicBezTo>
                    <a:pt x="17801" y="2590"/>
                    <a:pt x="18349" y="2102"/>
                    <a:pt x="18480" y="1447"/>
                  </a:cubicBezTo>
                  <a:cubicBezTo>
                    <a:pt x="18611" y="840"/>
                    <a:pt x="18265" y="233"/>
                    <a:pt x="17670" y="54"/>
                  </a:cubicBezTo>
                  <a:cubicBezTo>
                    <a:pt x="17533" y="17"/>
                    <a:pt x="17394" y="0"/>
                    <a:pt x="17255"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6"/>
            <p:cNvSpPr/>
            <p:nvPr/>
          </p:nvSpPr>
          <p:spPr>
            <a:xfrm>
              <a:off x="6190950" y="1415975"/>
              <a:ext cx="839325" cy="169675"/>
            </a:xfrm>
            <a:custGeom>
              <a:avLst/>
              <a:gdLst/>
              <a:ahLst/>
              <a:cxnLst/>
              <a:rect l="l" t="t" r="r" b="b"/>
              <a:pathLst>
                <a:path w="33573" h="6787" extrusionOk="0">
                  <a:moveTo>
                    <a:pt x="3259" y="0"/>
                  </a:moveTo>
                  <a:cubicBezTo>
                    <a:pt x="2468" y="0"/>
                    <a:pt x="1629" y="58"/>
                    <a:pt x="965" y="505"/>
                  </a:cubicBezTo>
                  <a:cubicBezTo>
                    <a:pt x="238" y="1005"/>
                    <a:pt x="0" y="1981"/>
                    <a:pt x="441" y="2755"/>
                  </a:cubicBezTo>
                  <a:cubicBezTo>
                    <a:pt x="929" y="3588"/>
                    <a:pt x="1929" y="3946"/>
                    <a:pt x="2798" y="4219"/>
                  </a:cubicBezTo>
                  <a:cubicBezTo>
                    <a:pt x="7061" y="5553"/>
                    <a:pt x="11478" y="6363"/>
                    <a:pt x="15931" y="6660"/>
                  </a:cubicBezTo>
                  <a:cubicBezTo>
                    <a:pt x="17169" y="6745"/>
                    <a:pt x="18408" y="6786"/>
                    <a:pt x="19647" y="6786"/>
                  </a:cubicBezTo>
                  <a:cubicBezTo>
                    <a:pt x="23471" y="6786"/>
                    <a:pt x="27290" y="6389"/>
                    <a:pt x="31040" y="5624"/>
                  </a:cubicBezTo>
                  <a:cubicBezTo>
                    <a:pt x="31230" y="5589"/>
                    <a:pt x="31373" y="5481"/>
                    <a:pt x="31468" y="5327"/>
                  </a:cubicBezTo>
                  <a:cubicBezTo>
                    <a:pt x="31909" y="5231"/>
                    <a:pt x="32337" y="5124"/>
                    <a:pt x="32778" y="5017"/>
                  </a:cubicBezTo>
                  <a:cubicBezTo>
                    <a:pt x="33572" y="4802"/>
                    <a:pt x="33404" y="3483"/>
                    <a:pt x="32624" y="3483"/>
                  </a:cubicBezTo>
                  <a:cubicBezTo>
                    <a:pt x="32586" y="3483"/>
                    <a:pt x="32546" y="3486"/>
                    <a:pt x="32504" y="3493"/>
                  </a:cubicBezTo>
                  <a:cubicBezTo>
                    <a:pt x="32218" y="3529"/>
                    <a:pt x="31933" y="3576"/>
                    <a:pt x="31647" y="3624"/>
                  </a:cubicBezTo>
                  <a:cubicBezTo>
                    <a:pt x="31636" y="3385"/>
                    <a:pt x="31486" y="3166"/>
                    <a:pt x="31243" y="3166"/>
                  </a:cubicBezTo>
                  <a:cubicBezTo>
                    <a:pt x="31219" y="3166"/>
                    <a:pt x="31195" y="3168"/>
                    <a:pt x="31171" y="3172"/>
                  </a:cubicBezTo>
                  <a:cubicBezTo>
                    <a:pt x="29909" y="3363"/>
                    <a:pt x="28654" y="3446"/>
                    <a:pt x="27406" y="3446"/>
                  </a:cubicBezTo>
                  <a:cubicBezTo>
                    <a:pt x="20436" y="3446"/>
                    <a:pt x="13654" y="860"/>
                    <a:pt x="6727" y="183"/>
                  </a:cubicBezTo>
                  <a:cubicBezTo>
                    <a:pt x="5727" y="88"/>
                    <a:pt x="4727" y="28"/>
                    <a:pt x="3727" y="5"/>
                  </a:cubicBezTo>
                  <a:cubicBezTo>
                    <a:pt x="3574" y="3"/>
                    <a:pt x="3418" y="0"/>
                    <a:pt x="325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 name="Google Shape;419;p26"/>
          <p:cNvSpPr txBox="1">
            <a:spLocks noGrp="1"/>
          </p:cNvSpPr>
          <p:nvPr>
            <p:ph type="title"/>
          </p:nvPr>
        </p:nvSpPr>
        <p:spPr>
          <a:xfrm>
            <a:off x="619550" y="877175"/>
            <a:ext cx="3546300" cy="891000"/>
          </a:xfrm>
          <a:prstGeom prst="rect">
            <a:avLst/>
          </a:prstGeom>
        </p:spPr>
        <p:txBody>
          <a:bodyPr spcFirstLastPara="1" wrap="square" lIns="91425" tIns="91425" rIns="91425" bIns="91425" anchor="ctr" anchorCtr="0">
            <a:noAutofit/>
          </a:bodyPr>
          <a:lstStyle>
            <a:lvl1pPr lvl="0">
              <a:spcBef>
                <a:spcPts val="0"/>
              </a:spcBef>
              <a:spcAft>
                <a:spcPts val="0"/>
              </a:spcAft>
              <a:buNone/>
              <a:defRPr sz="7200">
                <a:solidFill>
                  <a:schemeClr val="accent2"/>
                </a:solidFill>
              </a:defRPr>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
        <p:nvSpPr>
          <p:cNvPr id="420" name="Google Shape;420;p26"/>
          <p:cNvSpPr txBox="1">
            <a:spLocks noGrp="1"/>
          </p:cNvSpPr>
          <p:nvPr>
            <p:ph type="subTitle" idx="1"/>
          </p:nvPr>
        </p:nvSpPr>
        <p:spPr>
          <a:xfrm>
            <a:off x="813025" y="1833300"/>
            <a:ext cx="3759000" cy="983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a:lvl2pPr>
            <a:lvl3pPr lvl="2" rtl="0">
              <a:lnSpc>
                <a:spcPct val="100000"/>
              </a:lnSpc>
              <a:spcBef>
                <a:spcPts val="0"/>
              </a:spcBef>
              <a:spcAft>
                <a:spcPts val="0"/>
              </a:spcAft>
              <a:buNone/>
              <a:defRPr sz="1400"/>
            </a:lvl3pPr>
            <a:lvl4pPr lvl="3" rtl="0">
              <a:lnSpc>
                <a:spcPct val="100000"/>
              </a:lnSpc>
              <a:spcBef>
                <a:spcPts val="0"/>
              </a:spcBef>
              <a:spcAft>
                <a:spcPts val="0"/>
              </a:spcAft>
              <a:buNone/>
              <a:defRPr sz="1400"/>
            </a:lvl4pPr>
            <a:lvl5pPr lvl="4" rtl="0">
              <a:lnSpc>
                <a:spcPct val="100000"/>
              </a:lnSpc>
              <a:spcBef>
                <a:spcPts val="0"/>
              </a:spcBef>
              <a:spcAft>
                <a:spcPts val="0"/>
              </a:spcAft>
              <a:buNone/>
              <a:defRPr sz="1400"/>
            </a:lvl5pPr>
            <a:lvl6pPr lvl="5" rtl="0">
              <a:lnSpc>
                <a:spcPct val="100000"/>
              </a:lnSpc>
              <a:spcBef>
                <a:spcPts val="0"/>
              </a:spcBef>
              <a:spcAft>
                <a:spcPts val="0"/>
              </a:spcAft>
              <a:buNone/>
              <a:defRPr sz="1400"/>
            </a:lvl6pPr>
            <a:lvl7pPr lvl="6" rtl="0">
              <a:lnSpc>
                <a:spcPct val="100000"/>
              </a:lnSpc>
              <a:spcBef>
                <a:spcPts val="0"/>
              </a:spcBef>
              <a:spcAft>
                <a:spcPts val="0"/>
              </a:spcAft>
              <a:buNone/>
              <a:defRPr sz="1400"/>
            </a:lvl7pPr>
            <a:lvl8pPr lvl="7" rtl="0">
              <a:lnSpc>
                <a:spcPct val="100000"/>
              </a:lnSpc>
              <a:spcBef>
                <a:spcPts val="0"/>
              </a:spcBef>
              <a:spcAft>
                <a:spcPts val="0"/>
              </a:spcAft>
              <a:buNone/>
              <a:defRPr sz="1400"/>
            </a:lvl8pPr>
            <a:lvl9pPr lvl="8" rtl="0">
              <a:lnSpc>
                <a:spcPct val="100000"/>
              </a:lnSpc>
              <a:spcBef>
                <a:spcPts val="0"/>
              </a:spcBef>
              <a:spcAft>
                <a:spcPts val="0"/>
              </a:spcAft>
              <a:buNone/>
              <a:defRPr sz="1400"/>
            </a:lvl9pPr>
          </a:lstStyle>
          <a:p>
            <a:endParaRPr/>
          </a:p>
        </p:txBody>
      </p:sp>
      <p:sp>
        <p:nvSpPr>
          <p:cNvPr id="421" name="Google Shape;421;p26"/>
          <p:cNvSpPr txBox="1"/>
          <p:nvPr/>
        </p:nvSpPr>
        <p:spPr>
          <a:xfrm>
            <a:off x="827025" y="3590522"/>
            <a:ext cx="3744900" cy="711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accent1"/>
                </a:solidFill>
                <a:latin typeface="Lato"/>
                <a:ea typeface="Lato"/>
                <a:cs typeface="Lato"/>
                <a:sym typeface="Lato"/>
              </a:rPr>
              <a:t>CREDITS: This presentation template was created by </a:t>
            </a:r>
            <a:r>
              <a:rPr lang="en" sz="1200" b="1">
                <a:solidFill>
                  <a:schemeClr val="accent1"/>
                </a:solidFill>
                <a:latin typeface="Lato"/>
                <a:ea typeface="Lato"/>
                <a:cs typeface="Lato"/>
                <a:sym typeface="Lato"/>
              </a:rPr>
              <a:t>Slidesgo</a:t>
            </a:r>
            <a:r>
              <a:rPr lang="en" sz="1200">
                <a:solidFill>
                  <a:schemeClr val="accent1"/>
                </a:solidFill>
                <a:latin typeface="Lato"/>
                <a:ea typeface="Lato"/>
                <a:cs typeface="Lato"/>
                <a:sym typeface="Lato"/>
              </a:rPr>
              <a:t>, including icons by </a:t>
            </a:r>
            <a:r>
              <a:rPr lang="en" sz="1200" b="1">
                <a:solidFill>
                  <a:schemeClr val="accent1"/>
                </a:solidFill>
                <a:latin typeface="Lato"/>
                <a:ea typeface="Lato"/>
                <a:cs typeface="Lato"/>
                <a:sym typeface="Lato"/>
              </a:rPr>
              <a:t>Flaticon</a:t>
            </a:r>
            <a:r>
              <a:rPr lang="en" sz="1200">
                <a:solidFill>
                  <a:schemeClr val="accent1"/>
                </a:solidFill>
                <a:latin typeface="Lato"/>
                <a:ea typeface="Lato"/>
                <a:cs typeface="Lato"/>
                <a:sym typeface="Lato"/>
              </a:rPr>
              <a:t>, and infographics &amp; images by </a:t>
            </a:r>
            <a:r>
              <a:rPr lang="en" sz="1200" b="1">
                <a:solidFill>
                  <a:schemeClr val="accent1"/>
                </a:solidFill>
                <a:latin typeface="Lato"/>
                <a:ea typeface="Lato"/>
                <a:cs typeface="Lato"/>
                <a:sym typeface="Lato"/>
              </a:rPr>
              <a:t>Freepik.</a:t>
            </a:r>
            <a:r>
              <a:rPr lang="en" sz="1200">
                <a:solidFill>
                  <a:schemeClr val="accent1"/>
                </a:solidFill>
                <a:latin typeface="Lato"/>
                <a:ea typeface="Lato"/>
                <a:cs typeface="Lato"/>
                <a:sym typeface="Lato"/>
              </a:rPr>
              <a:t> </a:t>
            </a:r>
            <a:endParaRPr sz="1200">
              <a:solidFill>
                <a:schemeClr val="accent1"/>
              </a:solidFill>
              <a:latin typeface="Lato"/>
              <a:ea typeface="Lato"/>
              <a:cs typeface="Lato"/>
              <a:sym typeface="Lato"/>
            </a:endParaRPr>
          </a:p>
          <a:p>
            <a:pPr marL="0" lvl="0" indent="0" algn="l" rtl="0">
              <a:spcBef>
                <a:spcPts val="0"/>
              </a:spcBef>
              <a:spcAft>
                <a:spcPts val="0"/>
              </a:spcAft>
              <a:buNone/>
            </a:pPr>
            <a:endParaRPr>
              <a:solidFill>
                <a:schemeClr val="accent1"/>
              </a:solidFill>
              <a:latin typeface="Lato"/>
              <a:ea typeface="Lato"/>
              <a:cs typeface="Lato"/>
              <a:sym typeface="Lato"/>
            </a:endParaRPr>
          </a:p>
          <a:p>
            <a:pPr marL="0" lvl="0" indent="0" algn="l" rtl="0">
              <a:spcBef>
                <a:spcPts val="0"/>
              </a:spcBef>
              <a:spcAft>
                <a:spcPts val="0"/>
              </a:spcAft>
              <a:buNone/>
            </a:pPr>
            <a:endParaRPr>
              <a:solidFill>
                <a:schemeClr val="accent1"/>
              </a:solidFill>
              <a:latin typeface="Lato"/>
              <a:ea typeface="Lato"/>
              <a:cs typeface="Lato"/>
              <a:sym typeface="Lato"/>
            </a:endParaRPr>
          </a:p>
        </p:txBody>
      </p:sp>
      <p:grpSp>
        <p:nvGrpSpPr>
          <p:cNvPr id="422" name="Google Shape;422;p26"/>
          <p:cNvGrpSpPr/>
          <p:nvPr/>
        </p:nvGrpSpPr>
        <p:grpSpPr>
          <a:xfrm>
            <a:off x="5460254" y="-619839"/>
            <a:ext cx="4267151" cy="4157324"/>
            <a:chOff x="4484375" y="647000"/>
            <a:chExt cx="4485600" cy="4370150"/>
          </a:xfrm>
        </p:grpSpPr>
        <p:sp>
          <p:nvSpPr>
            <p:cNvPr id="423" name="Google Shape;423;p26"/>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6"/>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 name="Google Shape;425;p26"/>
          <p:cNvSpPr txBox="1">
            <a:spLocks noGrp="1"/>
          </p:cNvSpPr>
          <p:nvPr>
            <p:ph type="subTitle" idx="2"/>
          </p:nvPr>
        </p:nvSpPr>
        <p:spPr>
          <a:xfrm>
            <a:off x="813025" y="4364372"/>
            <a:ext cx="3655200" cy="369900"/>
          </a:xfrm>
          <a:prstGeom prst="rect">
            <a:avLst/>
          </a:prstGeom>
        </p:spPr>
        <p:txBody>
          <a:bodyPr spcFirstLastPara="1" wrap="square" lIns="91425" tIns="91425" rIns="91425" bIns="91425" anchor="t" anchorCtr="0">
            <a:noAutofit/>
          </a:bodyPr>
          <a:lstStyle>
            <a:lvl1pPr lvl="0">
              <a:spcBef>
                <a:spcPts val="0"/>
              </a:spcBef>
              <a:spcAft>
                <a:spcPts val="0"/>
              </a:spcAft>
              <a:buNone/>
              <a:defRPr sz="1200" b="0">
                <a:solidFill>
                  <a:schemeClr val="accent1"/>
                </a:solidFill>
              </a:defRPr>
            </a:lvl1pPr>
            <a:lvl2pPr lvl="1">
              <a:spcBef>
                <a:spcPts val="1600"/>
              </a:spcBef>
              <a:spcAft>
                <a:spcPts val="0"/>
              </a:spcAft>
              <a:buNone/>
              <a:defRPr/>
            </a:lvl2pPr>
            <a:lvl3pPr lvl="2">
              <a:spcBef>
                <a:spcPts val="1600"/>
              </a:spcBef>
              <a:spcAft>
                <a:spcPts val="0"/>
              </a:spcAft>
              <a:buNone/>
              <a:defRPr/>
            </a:lvl3pPr>
            <a:lvl4pPr lvl="3">
              <a:spcBef>
                <a:spcPts val="1600"/>
              </a:spcBef>
              <a:spcAft>
                <a:spcPts val="0"/>
              </a:spcAft>
              <a:buNone/>
              <a:defRPr/>
            </a:lvl4pPr>
            <a:lvl5pPr lvl="4">
              <a:spcBef>
                <a:spcPts val="1600"/>
              </a:spcBef>
              <a:spcAft>
                <a:spcPts val="0"/>
              </a:spcAft>
              <a:buNone/>
              <a:defRPr/>
            </a:lvl5pPr>
            <a:lvl6pPr lvl="5">
              <a:spcBef>
                <a:spcPts val="1600"/>
              </a:spcBef>
              <a:spcAft>
                <a:spcPts val="0"/>
              </a:spcAft>
              <a:buNone/>
              <a:defRPr/>
            </a:lvl6pPr>
            <a:lvl7pPr lvl="6">
              <a:spcBef>
                <a:spcPts val="1600"/>
              </a:spcBef>
              <a:spcAft>
                <a:spcPts val="0"/>
              </a:spcAft>
              <a:buNone/>
              <a:defRPr/>
            </a:lvl7pPr>
            <a:lvl8pPr lvl="7">
              <a:spcBef>
                <a:spcPts val="1600"/>
              </a:spcBef>
              <a:spcAft>
                <a:spcPts val="0"/>
              </a:spcAft>
              <a:buNone/>
              <a:defRPr/>
            </a:lvl8pPr>
            <a:lvl9pPr lvl="8">
              <a:spcBef>
                <a:spcPts val="1600"/>
              </a:spcBef>
              <a:spcAft>
                <a:spcPts val="1600"/>
              </a:spcAft>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 2">
  <p:cSld name="CUSTOM_4">
    <p:spTree>
      <p:nvGrpSpPr>
        <p:cNvPr id="1" name="Shape 426"/>
        <p:cNvGrpSpPr/>
        <p:nvPr/>
      </p:nvGrpSpPr>
      <p:grpSpPr>
        <a:xfrm>
          <a:off x="0" y="0"/>
          <a:ext cx="0" cy="0"/>
          <a:chOff x="0" y="0"/>
          <a:chExt cx="0" cy="0"/>
        </a:xfrm>
      </p:grpSpPr>
      <p:grpSp>
        <p:nvGrpSpPr>
          <p:cNvPr id="427" name="Google Shape;427;p27"/>
          <p:cNvGrpSpPr/>
          <p:nvPr/>
        </p:nvGrpSpPr>
        <p:grpSpPr>
          <a:xfrm>
            <a:off x="-777046" y="2726736"/>
            <a:ext cx="4267151" cy="4157324"/>
            <a:chOff x="4484375" y="647000"/>
            <a:chExt cx="4485600" cy="4370150"/>
          </a:xfrm>
        </p:grpSpPr>
        <p:sp>
          <p:nvSpPr>
            <p:cNvPr id="428" name="Google Shape;428;p27"/>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7"/>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 name="Google Shape;430;p27"/>
          <p:cNvGrpSpPr/>
          <p:nvPr/>
        </p:nvGrpSpPr>
        <p:grpSpPr>
          <a:xfrm>
            <a:off x="5460254" y="-638639"/>
            <a:ext cx="4267151" cy="4157324"/>
            <a:chOff x="4484375" y="647000"/>
            <a:chExt cx="4485600" cy="4370150"/>
          </a:xfrm>
        </p:grpSpPr>
        <p:sp>
          <p:nvSpPr>
            <p:cNvPr id="431" name="Google Shape;431;p27"/>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7"/>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 name="Google Shape;433;p27"/>
          <p:cNvGrpSpPr/>
          <p:nvPr/>
        </p:nvGrpSpPr>
        <p:grpSpPr>
          <a:xfrm>
            <a:off x="-15225" y="127050"/>
            <a:ext cx="9772350" cy="5557200"/>
            <a:chOff x="-832225" y="-160200"/>
            <a:chExt cx="9772350" cy="5557200"/>
          </a:xfrm>
        </p:grpSpPr>
        <p:sp>
          <p:nvSpPr>
            <p:cNvPr id="434" name="Google Shape;434;p27"/>
            <p:cNvSpPr/>
            <p:nvPr/>
          </p:nvSpPr>
          <p:spPr>
            <a:xfrm>
              <a:off x="5267600" y="-160200"/>
              <a:ext cx="3672525" cy="5218400"/>
            </a:xfrm>
            <a:custGeom>
              <a:avLst/>
              <a:gdLst/>
              <a:ahLst/>
              <a:cxnLst/>
              <a:rect l="l" t="t" r="r" b="b"/>
              <a:pathLst>
                <a:path w="146901" h="208736" extrusionOk="0">
                  <a:moveTo>
                    <a:pt x="9768" y="0"/>
                  </a:moveTo>
                  <a:cubicBezTo>
                    <a:pt x="8664" y="0"/>
                    <a:pt x="7575" y="148"/>
                    <a:pt x="6526" y="520"/>
                  </a:cubicBezTo>
                  <a:cubicBezTo>
                    <a:pt x="2525" y="1937"/>
                    <a:pt x="227" y="6402"/>
                    <a:pt x="120" y="10640"/>
                  </a:cubicBezTo>
                  <a:cubicBezTo>
                    <a:pt x="1" y="14891"/>
                    <a:pt x="1644" y="18975"/>
                    <a:pt x="3430" y="22832"/>
                  </a:cubicBezTo>
                  <a:cubicBezTo>
                    <a:pt x="13098" y="43811"/>
                    <a:pt x="27588" y="62444"/>
                    <a:pt x="35613" y="84102"/>
                  </a:cubicBezTo>
                  <a:cubicBezTo>
                    <a:pt x="42090" y="101592"/>
                    <a:pt x="44102" y="120356"/>
                    <a:pt x="48602" y="138454"/>
                  </a:cubicBezTo>
                  <a:cubicBezTo>
                    <a:pt x="53055" y="156396"/>
                    <a:pt x="59997" y="173720"/>
                    <a:pt x="69152" y="189770"/>
                  </a:cubicBezTo>
                  <a:cubicBezTo>
                    <a:pt x="72510" y="195651"/>
                    <a:pt x="76534" y="201688"/>
                    <a:pt x="82761" y="204319"/>
                  </a:cubicBezTo>
                  <a:cubicBezTo>
                    <a:pt x="84375" y="204997"/>
                    <a:pt x="85890" y="205292"/>
                    <a:pt x="87327" y="205292"/>
                  </a:cubicBezTo>
                  <a:cubicBezTo>
                    <a:pt x="93006" y="205292"/>
                    <a:pt x="97470" y="200688"/>
                    <a:pt x="102002" y="196925"/>
                  </a:cubicBezTo>
                  <a:cubicBezTo>
                    <a:pt x="103822" y="203917"/>
                    <a:pt x="107390" y="208736"/>
                    <a:pt x="113265" y="208736"/>
                  </a:cubicBezTo>
                  <a:cubicBezTo>
                    <a:pt x="114694" y="208736"/>
                    <a:pt x="116259" y="208451"/>
                    <a:pt x="117968" y="207843"/>
                  </a:cubicBezTo>
                  <a:cubicBezTo>
                    <a:pt x="122481" y="206236"/>
                    <a:pt x="127684" y="205379"/>
                    <a:pt x="131613" y="202569"/>
                  </a:cubicBezTo>
                  <a:cubicBezTo>
                    <a:pt x="135935" y="199473"/>
                    <a:pt x="138102" y="194437"/>
                    <a:pt x="140078" y="189698"/>
                  </a:cubicBezTo>
                  <a:cubicBezTo>
                    <a:pt x="143459" y="181602"/>
                    <a:pt x="146900" y="173172"/>
                    <a:pt x="146436" y="164421"/>
                  </a:cubicBezTo>
                  <a:cubicBezTo>
                    <a:pt x="145424" y="144883"/>
                    <a:pt x="125648" y="130215"/>
                    <a:pt x="124505" y="110688"/>
                  </a:cubicBezTo>
                  <a:cubicBezTo>
                    <a:pt x="123933" y="100949"/>
                    <a:pt x="128184" y="91281"/>
                    <a:pt x="126922" y="81602"/>
                  </a:cubicBezTo>
                  <a:cubicBezTo>
                    <a:pt x="125981" y="74446"/>
                    <a:pt x="122100" y="68005"/>
                    <a:pt x="117766" y="62230"/>
                  </a:cubicBezTo>
                  <a:cubicBezTo>
                    <a:pt x="106669" y="47466"/>
                    <a:pt x="91155" y="35084"/>
                    <a:pt x="72962" y="31941"/>
                  </a:cubicBezTo>
                  <a:cubicBezTo>
                    <a:pt x="70534" y="31524"/>
                    <a:pt x="68045" y="31250"/>
                    <a:pt x="65783" y="30286"/>
                  </a:cubicBezTo>
                  <a:cubicBezTo>
                    <a:pt x="62830" y="29012"/>
                    <a:pt x="60508" y="26654"/>
                    <a:pt x="58163" y="24452"/>
                  </a:cubicBezTo>
                  <a:cubicBezTo>
                    <a:pt x="46126" y="13176"/>
                    <a:pt x="31219" y="4985"/>
                    <a:pt x="15253" y="865"/>
                  </a:cubicBezTo>
                  <a:cubicBezTo>
                    <a:pt x="13464" y="405"/>
                    <a:pt x="11596" y="0"/>
                    <a:pt x="976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7"/>
            <p:cNvSpPr/>
            <p:nvPr/>
          </p:nvSpPr>
          <p:spPr>
            <a:xfrm>
              <a:off x="-832225" y="257900"/>
              <a:ext cx="4468400" cy="3013800"/>
            </a:xfrm>
            <a:custGeom>
              <a:avLst/>
              <a:gdLst/>
              <a:ahLst/>
              <a:cxnLst/>
              <a:rect l="l" t="t" r="r" b="b"/>
              <a:pathLst>
                <a:path w="178736" h="120552" extrusionOk="0">
                  <a:moveTo>
                    <a:pt x="98988" y="0"/>
                  </a:moveTo>
                  <a:lnTo>
                    <a:pt x="98988" y="0"/>
                  </a:lnTo>
                  <a:cubicBezTo>
                    <a:pt x="88975" y="1679"/>
                    <a:pt x="79045" y="4180"/>
                    <a:pt x="69817" y="8406"/>
                  </a:cubicBezTo>
                  <a:cubicBezTo>
                    <a:pt x="64662" y="10764"/>
                    <a:pt x="59733" y="13669"/>
                    <a:pt x="55268" y="17169"/>
                  </a:cubicBezTo>
                  <a:cubicBezTo>
                    <a:pt x="51732" y="19955"/>
                    <a:pt x="45945" y="24111"/>
                    <a:pt x="43862" y="28123"/>
                  </a:cubicBezTo>
                  <a:lnTo>
                    <a:pt x="44409" y="28468"/>
                  </a:lnTo>
                  <a:cubicBezTo>
                    <a:pt x="41885" y="28218"/>
                    <a:pt x="39361" y="28028"/>
                    <a:pt x="36825" y="27909"/>
                  </a:cubicBezTo>
                  <a:cubicBezTo>
                    <a:pt x="34159" y="27774"/>
                    <a:pt x="31494" y="27706"/>
                    <a:pt x="28831" y="27706"/>
                  </a:cubicBezTo>
                  <a:cubicBezTo>
                    <a:pt x="20683" y="27706"/>
                    <a:pt x="12555" y="28340"/>
                    <a:pt x="4488" y="29623"/>
                  </a:cubicBezTo>
                  <a:cubicBezTo>
                    <a:pt x="3166" y="29826"/>
                    <a:pt x="1857" y="30064"/>
                    <a:pt x="547" y="30349"/>
                  </a:cubicBezTo>
                  <a:cubicBezTo>
                    <a:pt x="1" y="30463"/>
                    <a:pt x="20" y="31284"/>
                    <a:pt x="552" y="31284"/>
                  </a:cubicBezTo>
                  <a:cubicBezTo>
                    <a:pt x="577" y="31284"/>
                    <a:pt x="603" y="31282"/>
                    <a:pt x="630" y="31278"/>
                  </a:cubicBezTo>
                  <a:cubicBezTo>
                    <a:pt x="5000" y="30695"/>
                    <a:pt x="9357" y="30135"/>
                    <a:pt x="13739" y="29742"/>
                  </a:cubicBezTo>
                  <a:cubicBezTo>
                    <a:pt x="15977" y="43041"/>
                    <a:pt x="21907" y="55722"/>
                    <a:pt x="30729" y="65949"/>
                  </a:cubicBezTo>
                  <a:cubicBezTo>
                    <a:pt x="35527" y="71497"/>
                    <a:pt x="41135" y="76331"/>
                    <a:pt x="45802" y="81987"/>
                  </a:cubicBezTo>
                  <a:cubicBezTo>
                    <a:pt x="43945" y="76296"/>
                    <a:pt x="43874" y="70200"/>
                    <a:pt x="42731" y="64318"/>
                  </a:cubicBezTo>
                  <a:cubicBezTo>
                    <a:pt x="39849" y="49435"/>
                    <a:pt x="29586" y="36172"/>
                    <a:pt x="15954" y="29552"/>
                  </a:cubicBezTo>
                  <a:cubicBezTo>
                    <a:pt x="16144" y="29540"/>
                    <a:pt x="16346" y="29528"/>
                    <a:pt x="16537" y="29504"/>
                  </a:cubicBezTo>
                  <a:cubicBezTo>
                    <a:pt x="20556" y="29219"/>
                    <a:pt x="24583" y="29074"/>
                    <a:pt x="28606" y="29074"/>
                  </a:cubicBezTo>
                  <a:cubicBezTo>
                    <a:pt x="29957" y="29074"/>
                    <a:pt x="31308" y="29090"/>
                    <a:pt x="32658" y="29123"/>
                  </a:cubicBezTo>
                  <a:cubicBezTo>
                    <a:pt x="35861" y="29206"/>
                    <a:pt x="39052" y="29385"/>
                    <a:pt x="42243" y="29647"/>
                  </a:cubicBezTo>
                  <a:cubicBezTo>
                    <a:pt x="42219" y="29814"/>
                    <a:pt x="42207" y="29980"/>
                    <a:pt x="42195" y="30135"/>
                  </a:cubicBezTo>
                  <a:cubicBezTo>
                    <a:pt x="41992" y="33088"/>
                    <a:pt x="43243" y="36029"/>
                    <a:pt x="44564" y="38720"/>
                  </a:cubicBezTo>
                  <a:cubicBezTo>
                    <a:pt x="53220" y="56365"/>
                    <a:pt x="66424" y="71747"/>
                    <a:pt x="82557" y="82951"/>
                  </a:cubicBezTo>
                  <a:cubicBezTo>
                    <a:pt x="83470" y="83592"/>
                    <a:pt x="84502" y="84244"/>
                    <a:pt x="85599" y="84244"/>
                  </a:cubicBezTo>
                  <a:cubicBezTo>
                    <a:pt x="85703" y="84244"/>
                    <a:pt x="85809" y="84238"/>
                    <a:pt x="85915" y="84225"/>
                  </a:cubicBezTo>
                  <a:cubicBezTo>
                    <a:pt x="80557" y="67580"/>
                    <a:pt x="71365" y="52185"/>
                    <a:pt x="59257" y="39565"/>
                  </a:cubicBezTo>
                  <a:cubicBezTo>
                    <a:pt x="55851" y="36017"/>
                    <a:pt x="52101" y="32612"/>
                    <a:pt x="47755" y="30409"/>
                  </a:cubicBezTo>
                  <a:cubicBezTo>
                    <a:pt x="48017" y="30373"/>
                    <a:pt x="48279" y="30338"/>
                    <a:pt x="48541" y="30302"/>
                  </a:cubicBezTo>
                  <a:cubicBezTo>
                    <a:pt x="53923" y="30969"/>
                    <a:pt x="59268" y="31897"/>
                    <a:pt x="64555" y="33088"/>
                  </a:cubicBezTo>
                  <a:cubicBezTo>
                    <a:pt x="70198" y="34362"/>
                    <a:pt x="75782" y="35945"/>
                    <a:pt x="81247" y="37827"/>
                  </a:cubicBezTo>
                  <a:cubicBezTo>
                    <a:pt x="82783" y="49495"/>
                    <a:pt x="86700" y="61627"/>
                    <a:pt x="93844" y="70866"/>
                  </a:cubicBezTo>
                  <a:cubicBezTo>
                    <a:pt x="100131" y="79022"/>
                    <a:pt x="108346" y="85785"/>
                    <a:pt x="113132" y="94905"/>
                  </a:cubicBezTo>
                  <a:cubicBezTo>
                    <a:pt x="116478" y="85821"/>
                    <a:pt x="118466" y="75534"/>
                    <a:pt x="114787" y="66568"/>
                  </a:cubicBezTo>
                  <a:cubicBezTo>
                    <a:pt x="111966" y="59674"/>
                    <a:pt x="106167" y="54483"/>
                    <a:pt x="100297" y="49888"/>
                  </a:cubicBezTo>
                  <a:cubicBezTo>
                    <a:pt x="95761" y="46328"/>
                    <a:pt x="91070" y="42982"/>
                    <a:pt x="86343" y="39684"/>
                  </a:cubicBezTo>
                  <a:lnTo>
                    <a:pt x="86343" y="39684"/>
                  </a:lnTo>
                  <a:cubicBezTo>
                    <a:pt x="89213" y="40791"/>
                    <a:pt x="92046" y="41982"/>
                    <a:pt x="94844" y="43256"/>
                  </a:cubicBezTo>
                  <a:cubicBezTo>
                    <a:pt x="104584" y="47697"/>
                    <a:pt x="113847" y="53162"/>
                    <a:pt x="122372" y="59627"/>
                  </a:cubicBezTo>
                  <a:cubicBezTo>
                    <a:pt x="124062" y="60925"/>
                    <a:pt x="125741" y="62246"/>
                    <a:pt x="127384" y="63627"/>
                  </a:cubicBezTo>
                  <a:cubicBezTo>
                    <a:pt x="124896" y="66902"/>
                    <a:pt x="123681" y="70997"/>
                    <a:pt x="123288" y="75093"/>
                  </a:cubicBezTo>
                  <a:cubicBezTo>
                    <a:pt x="122467" y="83713"/>
                    <a:pt x="125086" y="92393"/>
                    <a:pt x="129289" y="99965"/>
                  </a:cubicBezTo>
                  <a:cubicBezTo>
                    <a:pt x="133492" y="107538"/>
                    <a:pt x="139219" y="114145"/>
                    <a:pt x="145053" y="120551"/>
                  </a:cubicBezTo>
                  <a:cubicBezTo>
                    <a:pt x="143958" y="102334"/>
                    <a:pt x="142112" y="83237"/>
                    <a:pt x="132289" y="67973"/>
                  </a:cubicBezTo>
                  <a:lnTo>
                    <a:pt x="132289" y="67973"/>
                  </a:lnTo>
                  <a:cubicBezTo>
                    <a:pt x="138755" y="74045"/>
                    <a:pt x="144493" y="80915"/>
                    <a:pt x="148756" y="88702"/>
                  </a:cubicBezTo>
                  <a:cubicBezTo>
                    <a:pt x="149565" y="90178"/>
                    <a:pt x="150316" y="91702"/>
                    <a:pt x="151018" y="93238"/>
                  </a:cubicBezTo>
                  <a:cubicBezTo>
                    <a:pt x="151088" y="93390"/>
                    <a:pt x="151221" y="93455"/>
                    <a:pt x="151353" y="93455"/>
                  </a:cubicBezTo>
                  <a:cubicBezTo>
                    <a:pt x="151581" y="93455"/>
                    <a:pt x="151806" y="93260"/>
                    <a:pt x="151685" y="92988"/>
                  </a:cubicBezTo>
                  <a:cubicBezTo>
                    <a:pt x="146279" y="80820"/>
                    <a:pt x="137397" y="70569"/>
                    <a:pt x="127229" y="62091"/>
                  </a:cubicBezTo>
                  <a:cubicBezTo>
                    <a:pt x="124705" y="59984"/>
                    <a:pt x="122086" y="57972"/>
                    <a:pt x="119407" y="56055"/>
                  </a:cubicBezTo>
                  <a:lnTo>
                    <a:pt x="119407" y="56055"/>
                  </a:lnTo>
                  <a:cubicBezTo>
                    <a:pt x="129480" y="61198"/>
                    <a:pt x="138647" y="66902"/>
                    <a:pt x="148125" y="73390"/>
                  </a:cubicBezTo>
                  <a:cubicBezTo>
                    <a:pt x="157483" y="79796"/>
                    <a:pt x="167532" y="85821"/>
                    <a:pt x="178736" y="87583"/>
                  </a:cubicBezTo>
                  <a:cubicBezTo>
                    <a:pt x="174521" y="80856"/>
                    <a:pt x="170235" y="74033"/>
                    <a:pt x="164317" y="68759"/>
                  </a:cubicBezTo>
                  <a:cubicBezTo>
                    <a:pt x="157828" y="62973"/>
                    <a:pt x="149649" y="59317"/>
                    <a:pt x="141207" y="57234"/>
                  </a:cubicBezTo>
                  <a:cubicBezTo>
                    <a:pt x="133325" y="55293"/>
                    <a:pt x="125193" y="54662"/>
                    <a:pt x="117073" y="54412"/>
                  </a:cubicBezTo>
                  <a:cubicBezTo>
                    <a:pt x="111382" y="50519"/>
                    <a:pt x="105405" y="47030"/>
                    <a:pt x="99238" y="43970"/>
                  </a:cubicBezTo>
                  <a:cubicBezTo>
                    <a:pt x="94582" y="41660"/>
                    <a:pt x="89796" y="39601"/>
                    <a:pt x="84926" y="37791"/>
                  </a:cubicBezTo>
                  <a:lnTo>
                    <a:pt x="84926" y="37791"/>
                  </a:lnTo>
                  <a:cubicBezTo>
                    <a:pt x="93237" y="40398"/>
                    <a:pt x="108513" y="45816"/>
                    <a:pt x="112156" y="46018"/>
                  </a:cubicBezTo>
                  <a:cubicBezTo>
                    <a:pt x="122693" y="46590"/>
                    <a:pt x="133254" y="46042"/>
                    <a:pt x="143779" y="46637"/>
                  </a:cubicBezTo>
                  <a:cubicBezTo>
                    <a:pt x="144327" y="46661"/>
                    <a:pt x="144898" y="46721"/>
                    <a:pt x="145446" y="46828"/>
                  </a:cubicBezTo>
                  <a:cubicBezTo>
                    <a:pt x="146303" y="47375"/>
                    <a:pt x="146744" y="47161"/>
                    <a:pt x="147589" y="47733"/>
                  </a:cubicBezTo>
                  <a:cubicBezTo>
                    <a:pt x="146398" y="46244"/>
                    <a:pt x="143184" y="43708"/>
                    <a:pt x="142076" y="43470"/>
                  </a:cubicBezTo>
                  <a:cubicBezTo>
                    <a:pt x="130027" y="35779"/>
                    <a:pt x="119562" y="34231"/>
                    <a:pt x="105346" y="32647"/>
                  </a:cubicBezTo>
                  <a:cubicBezTo>
                    <a:pt x="102938" y="32376"/>
                    <a:pt x="100483" y="32210"/>
                    <a:pt x="98035" y="32210"/>
                  </a:cubicBezTo>
                  <a:cubicBezTo>
                    <a:pt x="92094" y="32210"/>
                    <a:pt x="86190" y="33191"/>
                    <a:pt x="81081" y="36041"/>
                  </a:cubicBezTo>
                  <a:cubicBezTo>
                    <a:pt x="81057" y="36029"/>
                    <a:pt x="81045" y="36017"/>
                    <a:pt x="81033" y="36005"/>
                  </a:cubicBezTo>
                  <a:cubicBezTo>
                    <a:pt x="81033" y="36029"/>
                    <a:pt x="81033" y="36041"/>
                    <a:pt x="81033" y="36064"/>
                  </a:cubicBezTo>
                  <a:cubicBezTo>
                    <a:pt x="80914" y="36136"/>
                    <a:pt x="80795" y="36195"/>
                    <a:pt x="80676" y="36267"/>
                  </a:cubicBezTo>
                  <a:cubicBezTo>
                    <a:pt x="76783" y="34945"/>
                    <a:pt x="72842" y="33778"/>
                    <a:pt x="68865" y="32755"/>
                  </a:cubicBezTo>
                  <a:cubicBezTo>
                    <a:pt x="63650" y="31421"/>
                    <a:pt x="58375" y="30349"/>
                    <a:pt x="53065" y="29540"/>
                  </a:cubicBezTo>
                  <a:cubicBezTo>
                    <a:pt x="71318" y="25861"/>
                    <a:pt x="88165" y="15181"/>
                    <a:pt x="98988"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7"/>
            <p:cNvSpPr/>
            <p:nvPr/>
          </p:nvSpPr>
          <p:spPr>
            <a:xfrm>
              <a:off x="1193300" y="1157725"/>
              <a:ext cx="325" cy="300"/>
            </a:xfrm>
            <a:custGeom>
              <a:avLst/>
              <a:gdLst/>
              <a:ahLst/>
              <a:cxnLst/>
              <a:rect l="l" t="t" r="r" b="b"/>
              <a:pathLst>
                <a:path w="13" h="12" extrusionOk="0">
                  <a:moveTo>
                    <a:pt x="0" y="0"/>
                  </a:moveTo>
                  <a:cubicBezTo>
                    <a:pt x="0" y="12"/>
                    <a:pt x="12" y="12"/>
                    <a:pt x="12" y="12"/>
                  </a:cubicBezTo>
                  <a:cubicBezTo>
                    <a:pt x="12" y="12"/>
                    <a:pt x="12" y="0"/>
                    <a:pt x="12"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7"/>
            <p:cNvSpPr/>
            <p:nvPr/>
          </p:nvSpPr>
          <p:spPr>
            <a:xfrm>
              <a:off x="3943625" y="2979950"/>
              <a:ext cx="2945450" cy="2417050"/>
            </a:xfrm>
            <a:custGeom>
              <a:avLst/>
              <a:gdLst/>
              <a:ahLst/>
              <a:cxnLst/>
              <a:rect l="l" t="t" r="r" b="b"/>
              <a:pathLst>
                <a:path w="117818" h="96682" extrusionOk="0">
                  <a:moveTo>
                    <a:pt x="30826" y="1"/>
                  </a:moveTo>
                  <a:cubicBezTo>
                    <a:pt x="28016" y="13348"/>
                    <a:pt x="25564" y="27504"/>
                    <a:pt x="29636" y="40458"/>
                  </a:cubicBezTo>
                  <a:cubicBezTo>
                    <a:pt x="26171" y="34791"/>
                    <a:pt x="23397" y="28707"/>
                    <a:pt x="21849" y="22242"/>
                  </a:cubicBezTo>
                  <a:cubicBezTo>
                    <a:pt x="21563" y="21015"/>
                    <a:pt x="21313" y="19777"/>
                    <a:pt x="21123" y="18527"/>
                  </a:cubicBezTo>
                  <a:cubicBezTo>
                    <a:pt x="21095" y="18365"/>
                    <a:pt x="20962" y="18289"/>
                    <a:pt x="20835" y="18289"/>
                  </a:cubicBezTo>
                  <a:cubicBezTo>
                    <a:pt x="20691" y="18289"/>
                    <a:pt x="20555" y="18386"/>
                    <a:pt x="20587" y="18563"/>
                  </a:cubicBezTo>
                  <a:cubicBezTo>
                    <a:pt x="22087" y="28421"/>
                    <a:pt x="26457" y="37577"/>
                    <a:pt x="32124" y="45697"/>
                  </a:cubicBezTo>
                  <a:cubicBezTo>
                    <a:pt x="33529" y="47709"/>
                    <a:pt x="35017" y="49686"/>
                    <a:pt x="36565" y="51602"/>
                  </a:cubicBezTo>
                  <a:cubicBezTo>
                    <a:pt x="30326" y="45899"/>
                    <a:pt x="24837" y="39970"/>
                    <a:pt x="19277" y="33410"/>
                  </a:cubicBezTo>
                  <a:cubicBezTo>
                    <a:pt x="13788" y="26945"/>
                    <a:pt x="7740" y="20611"/>
                    <a:pt x="1" y="17122"/>
                  </a:cubicBezTo>
                  <a:lnTo>
                    <a:pt x="1" y="17122"/>
                  </a:lnTo>
                  <a:cubicBezTo>
                    <a:pt x="1715" y="22801"/>
                    <a:pt x="3454" y="28576"/>
                    <a:pt x="6680" y="33553"/>
                  </a:cubicBezTo>
                  <a:cubicBezTo>
                    <a:pt x="10216" y="39018"/>
                    <a:pt x="15396" y="43268"/>
                    <a:pt x="21075" y="46435"/>
                  </a:cubicBezTo>
                  <a:cubicBezTo>
                    <a:pt x="26373" y="49400"/>
                    <a:pt x="32124" y="51460"/>
                    <a:pt x="37934" y="53246"/>
                  </a:cubicBezTo>
                  <a:cubicBezTo>
                    <a:pt x="41268" y="57187"/>
                    <a:pt x="44887" y="60877"/>
                    <a:pt x="48733" y="64306"/>
                  </a:cubicBezTo>
                  <a:cubicBezTo>
                    <a:pt x="51638" y="66890"/>
                    <a:pt x="54686" y="69319"/>
                    <a:pt x="57841" y="71593"/>
                  </a:cubicBezTo>
                  <a:cubicBezTo>
                    <a:pt x="52365" y="68069"/>
                    <a:pt x="42411" y="61139"/>
                    <a:pt x="39815" y="60282"/>
                  </a:cubicBezTo>
                  <a:cubicBezTo>
                    <a:pt x="32338" y="57782"/>
                    <a:pt x="24599" y="56091"/>
                    <a:pt x="17122" y="53579"/>
                  </a:cubicBezTo>
                  <a:cubicBezTo>
                    <a:pt x="16741" y="53448"/>
                    <a:pt x="16336" y="53305"/>
                    <a:pt x="15967" y="53115"/>
                  </a:cubicBezTo>
                  <a:cubicBezTo>
                    <a:pt x="15455" y="52543"/>
                    <a:pt x="15098" y="52615"/>
                    <a:pt x="14598" y="52031"/>
                  </a:cubicBezTo>
                  <a:lnTo>
                    <a:pt x="14598" y="52031"/>
                  </a:lnTo>
                  <a:cubicBezTo>
                    <a:pt x="15158" y="53341"/>
                    <a:pt x="16979" y="55817"/>
                    <a:pt x="17729" y="56198"/>
                  </a:cubicBezTo>
                  <a:cubicBezTo>
                    <a:pt x="24909" y="64128"/>
                    <a:pt x="32148" y="67319"/>
                    <a:pt x="42090" y="71272"/>
                  </a:cubicBezTo>
                  <a:cubicBezTo>
                    <a:pt x="46283" y="72940"/>
                    <a:pt x="50808" y="74201"/>
                    <a:pt x="55270" y="74201"/>
                  </a:cubicBezTo>
                  <a:cubicBezTo>
                    <a:pt x="56953" y="74201"/>
                    <a:pt x="58627" y="74021"/>
                    <a:pt x="60270" y="73617"/>
                  </a:cubicBezTo>
                  <a:cubicBezTo>
                    <a:pt x="60282" y="73629"/>
                    <a:pt x="60282" y="73641"/>
                    <a:pt x="60294" y="73653"/>
                  </a:cubicBezTo>
                  <a:cubicBezTo>
                    <a:pt x="60294" y="73641"/>
                    <a:pt x="60306" y="73629"/>
                    <a:pt x="60306" y="73605"/>
                  </a:cubicBezTo>
                  <a:cubicBezTo>
                    <a:pt x="60401" y="73581"/>
                    <a:pt x="60508" y="73558"/>
                    <a:pt x="60604" y="73534"/>
                  </a:cubicBezTo>
                  <a:cubicBezTo>
                    <a:pt x="63152" y="75260"/>
                    <a:pt x="65759" y="76879"/>
                    <a:pt x="68426" y="78403"/>
                  </a:cubicBezTo>
                  <a:cubicBezTo>
                    <a:pt x="71927" y="80392"/>
                    <a:pt x="75522" y="82213"/>
                    <a:pt x="79201" y="83845"/>
                  </a:cubicBezTo>
                  <a:cubicBezTo>
                    <a:pt x="77949" y="83759"/>
                    <a:pt x="76693" y="83716"/>
                    <a:pt x="75437" y="83716"/>
                  </a:cubicBezTo>
                  <a:cubicBezTo>
                    <a:pt x="62761" y="83716"/>
                    <a:pt x="50058" y="88057"/>
                    <a:pt x="40232" y="96084"/>
                  </a:cubicBezTo>
                  <a:cubicBezTo>
                    <a:pt x="43881" y="96453"/>
                    <a:pt x="47555" y="96682"/>
                    <a:pt x="51224" y="96682"/>
                  </a:cubicBezTo>
                  <a:cubicBezTo>
                    <a:pt x="55144" y="96682"/>
                    <a:pt x="59057" y="96420"/>
                    <a:pt x="62925" y="95786"/>
                  </a:cubicBezTo>
                  <a:cubicBezTo>
                    <a:pt x="67116" y="95096"/>
                    <a:pt x="71248" y="93977"/>
                    <a:pt x="75153" y="92334"/>
                  </a:cubicBezTo>
                  <a:cubicBezTo>
                    <a:pt x="78261" y="91024"/>
                    <a:pt x="83261" y="89167"/>
                    <a:pt x="85559" y="86678"/>
                  </a:cubicBezTo>
                  <a:lnTo>
                    <a:pt x="85226" y="86333"/>
                  </a:lnTo>
                  <a:lnTo>
                    <a:pt x="85226" y="86333"/>
                  </a:lnTo>
                  <a:cubicBezTo>
                    <a:pt x="87000" y="87012"/>
                    <a:pt x="88786" y="87643"/>
                    <a:pt x="90584" y="88238"/>
                  </a:cubicBezTo>
                  <a:cubicBezTo>
                    <a:pt x="98299" y="90762"/>
                    <a:pt x="106193" y="92500"/>
                    <a:pt x="114253" y="93393"/>
                  </a:cubicBezTo>
                  <a:cubicBezTo>
                    <a:pt x="115253" y="93501"/>
                    <a:pt x="116242" y="93596"/>
                    <a:pt x="117242" y="93643"/>
                  </a:cubicBezTo>
                  <a:cubicBezTo>
                    <a:pt x="117250" y="93644"/>
                    <a:pt x="117257" y="93644"/>
                    <a:pt x="117265" y="93644"/>
                  </a:cubicBezTo>
                  <a:cubicBezTo>
                    <a:pt x="117687" y="93644"/>
                    <a:pt x="117817" y="93011"/>
                    <a:pt x="117373" y="92953"/>
                  </a:cubicBezTo>
                  <a:cubicBezTo>
                    <a:pt x="114099" y="92512"/>
                    <a:pt x="110848" y="92060"/>
                    <a:pt x="107610" y="91476"/>
                  </a:cubicBezTo>
                  <a:cubicBezTo>
                    <a:pt x="108622" y="81428"/>
                    <a:pt x="106848" y="71105"/>
                    <a:pt x="102514" y="61997"/>
                  </a:cubicBezTo>
                  <a:cubicBezTo>
                    <a:pt x="100144" y="57032"/>
                    <a:pt x="97061" y="52448"/>
                    <a:pt x="94798" y="47435"/>
                  </a:cubicBezTo>
                  <a:lnTo>
                    <a:pt x="94798" y="47435"/>
                  </a:lnTo>
                  <a:cubicBezTo>
                    <a:pt x="95025" y="51912"/>
                    <a:pt x="93858" y="56329"/>
                    <a:pt x="93525" y="60794"/>
                  </a:cubicBezTo>
                  <a:cubicBezTo>
                    <a:pt x="92667" y="72105"/>
                    <a:pt x="97442" y="83702"/>
                    <a:pt x="105978" y="91167"/>
                  </a:cubicBezTo>
                  <a:cubicBezTo>
                    <a:pt x="105836" y="91143"/>
                    <a:pt x="105681" y="91119"/>
                    <a:pt x="105538" y="91084"/>
                  </a:cubicBezTo>
                  <a:cubicBezTo>
                    <a:pt x="101597" y="90298"/>
                    <a:pt x="97692" y="89333"/>
                    <a:pt x="93834" y="88178"/>
                  </a:cubicBezTo>
                  <a:cubicBezTo>
                    <a:pt x="91548" y="87488"/>
                    <a:pt x="89274" y="86726"/>
                    <a:pt x="87024" y="85904"/>
                  </a:cubicBezTo>
                  <a:cubicBezTo>
                    <a:pt x="87071" y="85785"/>
                    <a:pt x="87119" y="85678"/>
                    <a:pt x="87155" y="85559"/>
                  </a:cubicBezTo>
                  <a:cubicBezTo>
                    <a:pt x="87881" y="83464"/>
                    <a:pt x="87559" y="81106"/>
                    <a:pt x="87143" y="78892"/>
                  </a:cubicBezTo>
                  <a:cubicBezTo>
                    <a:pt x="84392" y="64461"/>
                    <a:pt x="77904" y="50757"/>
                    <a:pt x="68474" y="39482"/>
                  </a:cubicBezTo>
                  <a:cubicBezTo>
                    <a:pt x="67890" y="38779"/>
                    <a:pt x="67212" y="38029"/>
                    <a:pt x="66307" y="37887"/>
                  </a:cubicBezTo>
                  <a:lnTo>
                    <a:pt x="66307" y="37887"/>
                  </a:lnTo>
                  <a:cubicBezTo>
                    <a:pt x="66878" y="50960"/>
                    <a:pt x="70462" y="63890"/>
                    <a:pt x="76713" y="75391"/>
                  </a:cubicBezTo>
                  <a:cubicBezTo>
                    <a:pt x="78463" y="78618"/>
                    <a:pt x="80499" y="81820"/>
                    <a:pt x="83202" y="84273"/>
                  </a:cubicBezTo>
                  <a:cubicBezTo>
                    <a:pt x="83011" y="84237"/>
                    <a:pt x="82809" y="84214"/>
                    <a:pt x="82606" y="84190"/>
                  </a:cubicBezTo>
                  <a:cubicBezTo>
                    <a:pt x="78856" y="82642"/>
                    <a:pt x="75189" y="80916"/>
                    <a:pt x="71605" y="79011"/>
                  </a:cubicBezTo>
                  <a:cubicBezTo>
                    <a:pt x="67783" y="76975"/>
                    <a:pt x="64068" y="74736"/>
                    <a:pt x="60497" y="72284"/>
                  </a:cubicBezTo>
                  <a:cubicBezTo>
                    <a:pt x="61699" y="63568"/>
                    <a:pt x="61270" y="54043"/>
                    <a:pt x="57949" y="45971"/>
                  </a:cubicBezTo>
                  <a:cubicBezTo>
                    <a:pt x="55020" y="38839"/>
                    <a:pt x="50436" y="32338"/>
                    <a:pt x="48781" y="24802"/>
                  </a:cubicBezTo>
                  <a:cubicBezTo>
                    <a:pt x="44566" y="30707"/>
                    <a:pt x="41101" y="37732"/>
                    <a:pt x="41982" y="44923"/>
                  </a:cubicBezTo>
                  <a:cubicBezTo>
                    <a:pt x="42661" y="50459"/>
                    <a:pt x="45816" y="55353"/>
                    <a:pt x="49138" y="59830"/>
                  </a:cubicBezTo>
                  <a:cubicBezTo>
                    <a:pt x="51710" y="63283"/>
                    <a:pt x="54436" y="66628"/>
                    <a:pt x="57187" y="69938"/>
                  </a:cubicBezTo>
                  <a:cubicBezTo>
                    <a:pt x="55341" y="68581"/>
                    <a:pt x="53531" y="67164"/>
                    <a:pt x="51769" y="65688"/>
                  </a:cubicBezTo>
                  <a:cubicBezTo>
                    <a:pt x="45614" y="60568"/>
                    <a:pt x="40018" y="54793"/>
                    <a:pt x="35148" y="48435"/>
                  </a:cubicBezTo>
                  <a:cubicBezTo>
                    <a:pt x="34172" y="47161"/>
                    <a:pt x="33231" y="45876"/>
                    <a:pt x="32314" y="44554"/>
                  </a:cubicBezTo>
                  <a:cubicBezTo>
                    <a:pt x="34755" y="42685"/>
                    <a:pt x="36446" y="39970"/>
                    <a:pt x="37529" y="37101"/>
                  </a:cubicBezTo>
                  <a:cubicBezTo>
                    <a:pt x="39839" y="31040"/>
                    <a:pt x="39661" y="24254"/>
                    <a:pt x="38125" y="17967"/>
                  </a:cubicBezTo>
                  <a:cubicBezTo>
                    <a:pt x="36589" y="11669"/>
                    <a:pt x="33755" y="5775"/>
                    <a:pt x="30826"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7"/>
            <p:cNvSpPr/>
            <p:nvPr/>
          </p:nvSpPr>
          <p:spPr>
            <a:xfrm>
              <a:off x="5450975" y="4821250"/>
              <a:ext cx="325" cy="325"/>
            </a:xfrm>
            <a:custGeom>
              <a:avLst/>
              <a:gdLst/>
              <a:ahLst/>
              <a:cxnLst/>
              <a:rect l="l" t="t" r="r" b="b"/>
              <a:pathLst>
                <a:path w="13" h="13" extrusionOk="0">
                  <a:moveTo>
                    <a:pt x="0" y="1"/>
                  </a:moveTo>
                  <a:cubicBezTo>
                    <a:pt x="0" y="1"/>
                    <a:pt x="0" y="1"/>
                    <a:pt x="0" y="13"/>
                  </a:cubicBezTo>
                  <a:lnTo>
                    <a:pt x="12" y="13"/>
                  </a:lnTo>
                  <a:cubicBezTo>
                    <a:pt x="12" y="1"/>
                    <a:pt x="12" y="1"/>
                    <a:pt x="0"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7"/>
            <p:cNvSpPr/>
            <p:nvPr/>
          </p:nvSpPr>
          <p:spPr>
            <a:xfrm>
              <a:off x="-402275" y="3052375"/>
              <a:ext cx="1943550" cy="2148800"/>
            </a:xfrm>
            <a:custGeom>
              <a:avLst/>
              <a:gdLst/>
              <a:ahLst/>
              <a:cxnLst/>
              <a:rect l="l" t="t" r="r" b="b"/>
              <a:pathLst>
                <a:path w="77742" h="85952" extrusionOk="0">
                  <a:moveTo>
                    <a:pt x="43207" y="1"/>
                  </a:moveTo>
                  <a:cubicBezTo>
                    <a:pt x="21498" y="1"/>
                    <a:pt x="1" y="25989"/>
                    <a:pt x="3887" y="49587"/>
                  </a:cubicBezTo>
                  <a:cubicBezTo>
                    <a:pt x="7832" y="73589"/>
                    <a:pt x="36524" y="85952"/>
                    <a:pt x="52128" y="85952"/>
                  </a:cubicBezTo>
                  <a:cubicBezTo>
                    <a:pt x="56114" y="85952"/>
                    <a:pt x="59247" y="85145"/>
                    <a:pt x="60894" y="83519"/>
                  </a:cubicBezTo>
                  <a:cubicBezTo>
                    <a:pt x="66097" y="78376"/>
                    <a:pt x="55155" y="66267"/>
                    <a:pt x="61787" y="50182"/>
                  </a:cubicBezTo>
                  <a:cubicBezTo>
                    <a:pt x="66645" y="38383"/>
                    <a:pt x="75420" y="37883"/>
                    <a:pt x="76372" y="29501"/>
                  </a:cubicBezTo>
                  <a:cubicBezTo>
                    <a:pt x="77742" y="17297"/>
                    <a:pt x="61168" y="842"/>
                    <a:pt x="44523" y="33"/>
                  </a:cubicBezTo>
                  <a:cubicBezTo>
                    <a:pt x="44084" y="11"/>
                    <a:pt x="43646" y="1"/>
                    <a:pt x="43207"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7"/>
            <p:cNvSpPr/>
            <p:nvPr/>
          </p:nvSpPr>
          <p:spPr>
            <a:xfrm>
              <a:off x="5113425" y="1431500"/>
              <a:ext cx="250050" cy="540400"/>
            </a:xfrm>
            <a:custGeom>
              <a:avLst/>
              <a:gdLst/>
              <a:ahLst/>
              <a:cxnLst/>
              <a:rect l="l" t="t" r="r" b="b"/>
              <a:pathLst>
                <a:path w="10002" h="21616" extrusionOk="0">
                  <a:moveTo>
                    <a:pt x="1715" y="18493"/>
                  </a:moveTo>
                  <a:cubicBezTo>
                    <a:pt x="1715" y="18517"/>
                    <a:pt x="1715" y="18541"/>
                    <a:pt x="1727" y="18565"/>
                  </a:cubicBezTo>
                  <a:cubicBezTo>
                    <a:pt x="1655" y="18719"/>
                    <a:pt x="1596" y="18886"/>
                    <a:pt x="1536" y="19041"/>
                  </a:cubicBezTo>
                  <a:cubicBezTo>
                    <a:pt x="1429" y="19315"/>
                    <a:pt x="1620" y="19624"/>
                    <a:pt x="1870" y="19719"/>
                  </a:cubicBezTo>
                  <a:cubicBezTo>
                    <a:pt x="1950" y="19756"/>
                    <a:pt x="2026" y="19770"/>
                    <a:pt x="2100" y="19770"/>
                  </a:cubicBezTo>
                  <a:cubicBezTo>
                    <a:pt x="2147" y="19770"/>
                    <a:pt x="2193" y="19764"/>
                    <a:pt x="2239" y="19755"/>
                  </a:cubicBezTo>
                  <a:lnTo>
                    <a:pt x="2239" y="19755"/>
                  </a:lnTo>
                  <a:cubicBezTo>
                    <a:pt x="2215" y="19779"/>
                    <a:pt x="2203" y="19803"/>
                    <a:pt x="2179" y="19827"/>
                  </a:cubicBezTo>
                  <a:cubicBezTo>
                    <a:pt x="2046" y="20019"/>
                    <a:pt x="1590" y="20556"/>
                    <a:pt x="1350" y="20556"/>
                  </a:cubicBezTo>
                  <a:cubicBezTo>
                    <a:pt x="1248" y="20556"/>
                    <a:pt x="1185" y="20459"/>
                    <a:pt x="1203" y="20196"/>
                  </a:cubicBezTo>
                  <a:cubicBezTo>
                    <a:pt x="1239" y="19636"/>
                    <a:pt x="1513" y="19029"/>
                    <a:pt x="1715" y="18493"/>
                  </a:cubicBezTo>
                  <a:close/>
                  <a:moveTo>
                    <a:pt x="9353" y="0"/>
                  </a:moveTo>
                  <a:cubicBezTo>
                    <a:pt x="9124" y="0"/>
                    <a:pt x="8907" y="123"/>
                    <a:pt x="8871" y="396"/>
                  </a:cubicBezTo>
                  <a:cubicBezTo>
                    <a:pt x="8835" y="598"/>
                    <a:pt x="8799" y="789"/>
                    <a:pt x="8775" y="991"/>
                  </a:cubicBezTo>
                  <a:cubicBezTo>
                    <a:pt x="8743" y="985"/>
                    <a:pt x="8711" y="981"/>
                    <a:pt x="8678" y="981"/>
                  </a:cubicBezTo>
                  <a:cubicBezTo>
                    <a:pt x="8530" y="981"/>
                    <a:pt x="8390" y="1051"/>
                    <a:pt x="8371" y="1217"/>
                  </a:cubicBezTo>
                  <a:cubicBezTo>
                    <a:pt x="7442" y="7027"/>
                    <a:pt x="3465" y="11587"/>
                    <a:pt x="1203" y="16862"/>
                  </a:cubicBezTo>
                  <a:cubicBezTo>
                    <a:pt x="917" y="17505"/>
                    <a:pt x="667" y="18160"/>
                    <a:pt x="441" y="18826"/>
                  </a:cubicBezTo>
                  <a:cubicBezTo>
                    <a:pt x="239" y="19434"/>
                    <a:pt x="0" y="20124"/>
                    <a:pt x="191" y="20767"/>
                  </a:cubicBezTo>
                  <a:cubicBezTo>
                    <a:pt x="345" y="21280"/>
                    <a:pt x="807" y="21616"/>
                    <a:pt x="1320" y="21616"/>
                  </a:cubicBezTo>
                  <a:cubicBezTo>
                    <a:pt x="1403" y="21616"/>
                    <a:pt x="1488" y="21607"/>
                    <a:pt x="1572" y="21589"/>
                  </a:cubicBezTo>
                  <a:cubicBezTo>
                    <a:pt x="2227" y="21446"/>
                    <a:pt x="2679" y="20862"/>
                    <a:pt x="3048" y="20339"/>
                  </a:cubicBezTo>
                  <a:cubicBezTo>
                    <a:pt x="4846" y="17779"/>
                    <a:pt x="6311" y="15005"/>
                    <a:pt x="7466" y="12099"/>
                  </a:cubicBezTo>
                  <a:cubicBezTo>
                    <a:pt x="8763" y="8801"/>
                    <a:pt x="9597" y="5349"/>
                    <a:pt x="9978" y="1824"/>
                  </a:cubicBezTo>
                  <a:cubicBezTo>
                    <a:pt x="10002" y="1682"/>
                    <a:pt x="9954" y="1574"/>
                    <a:pt x="9871" y="1479"/>
                  </a:cubicBezTo>
                  <a:cubicBezTo>
                    <a:pt x="9895" y="1170"/>
                    <a:pt x="9918" y="848"/>
                    <a:pt x="9942" y="539"/>
                  </a:cubicBezTo>
                  <a:cubicBezTo>
                    <a:pt x="9956" y="199"/>
                    <a:pt x="9644" y="0"/>
                    <a:pt x="9353" y="0"/>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7"/>
            <p:cNvSpPr/>
            <p:nvPr/>
          </p:nvSpPr>
          <p:spPr>
            <a:xfrm>
              <a:off x="2596375" y="3730325"/>
              <a:ext cx="465325" cy="383875"/>
            </a:xfrm>
            <a:custGeom>
              <a:avLst/>
              <a:gdLst/>
              <a:ahLst/>
              <a:cxnLst/>
              <a:rect l="l" t="t" r="r" b="b"/>
              <a:pathLst>
                <a:path w="18613" h="15355" extrusionOk="0">
                  <a:moveTo>
                    <a:pt x="17232" y="1"/>
                  </a:moveTo>
                  <a:cubicBezTo>
                    <a:pt x="16724" y="1"/>
                    <a:pt x="16213" y="231"/>
                    <a:pt x="15767" y="454"/>
                  </a:cubicBezTo>
                  <a:cubicBezTo>
                    <a:pt x="12969" y="1835"/>
                    <a:pt x="10338" y="3573"/>
                    <a:pt x="7945" y="5574"/>
                  </a:cubicBezTo>
                  <a:cubicBezTo>
                    <a:pt x="5218" y="7836"/>
                    <a:pt x="2837" y="10479"/>
                    <a:pt x="813" y="13384"/>
                  </a:cubicBezTo>
                  <a:cubicBezTo>
                    <a:pt x="730" y="13491"/>
                    <a:pt x="718" y="13622"/>
                    <a:pt x="741" y="13741"/>
                  </a:cubicBezTo>
                  <a:cubicBezTo>
                    <a:pt x="563" y="14003"/>
                    <a:pt x="396" y="14265"/>
                    <a:pt x="229" y="14539"/>
                  </a:cubicBezTo>
                  <a:cubicBezTo>
                    <a:pt x="1" y="14918"/>
                    <a:pt x="384" y="15355"/>
                    <a:pt x="748" y="15355"/>
                  </a:cubicBezTo>
                  <a:cubicBezTo>
                    <a:pt x="876" y="15355"/>
                    <a:pt x="1002" y="15300"/>
                    <a:pt x="1099" y="15170"/>
                  </a:cubicBezTo>
                  <a:lnTo>
                    <a:pt x="1480" y="14694"/>
                  </a:lnTo>
                  <a:cubicBezTo>
                    <a:pt x="1549" y="14757"/>
                    <a:pt x="1639" y="14797"/>
                    <a:pt x="1726" y="14797"/>
                  </a:cubicBezTo>
                  <a:cubicBezTo>
                    <a:pt x="1802" y="14797"/>
                    <a:pt x="1876" y="14766"/>
                    <a:pt x="1932" y="14694"/>
                  </a:cubicBezTo>
                  <a:cubicBezTo>
                    <a:pt x="5528" y="10038"/>
                    <a:pt x="11207" y="7931"/>
                    <a:pt x="15719" y="4395"/>
                  </a:cubicBezTo>
                  <a:cubicBezTo>
                    <a:pt x="16279" y="3954"/>
                    <a:pt x="16815" y="3514"/>
                    <a:pt x="17327" y="3038"/>
                  </a:cubicBezTo>
                  <a:cubicBezTo>
                    <a:pt x="17791" y="2597"/>
                    <a:pt x="18339" y="2109"/>
                    <a:pt x="18482" y="1454"/>
                  </a:cubicBezTo>
                  <a:cubicBezTo>
                    <a:pt x="18613" y="847"/>
                    <a:pt x="18256" y="240"/>
                    <a:pt x="17660" y="61"/>
                  </a:cubicBezTo>
                  <a:cubicBezTo>
                    <a:pt x="17519" y="19"/>
                    <a:pt x="17376" y="1"/>
                    <a:pt x="17232" y="1"/>
                  </a:cubicBezTo>
                  <a:close/>
                </a:path>
              </a:pathLst>
            </a:custGeom>
            <a:solidFill>
              <a:srgbClr val="FFE1DD">
                <a:alpha val="184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7"/>
          <p:cNvGrpSpPr/>
          <p:nvPr/>
        </p:nvGrpSpPr>
        <p:grpSpPr>
          <a:xfrm>
            <a:off x="-436776" y="-1353106"/>
            <a:ext cx="4524917" cy="3282309"/>
            <a:chOff x="1458275" y="1034475"/>
            <a:chExt cx="4354650" cy="3158800"/>
          </a:xfrm>
        </p:grpSpPr>
        <p:sp>
          <p:nvSpPr>
            <p:cNvPr id="443" name="Google Shape;443;p27"/>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7"/>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7"/>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 name="Google Shape;446;p27"/>
          <p:cNvSpPr txBox="1">
            <a:spLocks noGrp="1"/>
          </p:cNvSpPr>
          <p:nvPr>
            <p:ph type="subTitle" idx="1"/>
          </p:nvPr>
        </p:nvSpPr>
        <p:spPr>
          <a:xfrm>
            <a:off x="2670750" y="1401288"/>
            <a:ext cx="2803500" cy="758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b="0"/>
            </a:lvl2pPr>
            <a:lvl3pPr lvl="2" rtl="0">
              <a:lnSpc>
                <a:spcPct val="100000"/>
              </a:lnSpc>
              <a:spcBef>
                <a:spcPts val="0"/>
              </a:spcBef>
              <a:spcAft>
                <a:spcPts val="0"/>
              </a:spcAft>
              <a:buNone/>
              <a:defRPr sz="1400" b="0"/>
            </a:lvl3pPr>
            <a:lvl4pPr lvl="3" rtl="0">
              <a:lnSpc>
                <a:spcPct val="100000"/>
              </a:lnSpc>
              <a:spcBef>
                <a:spcPts val="0"/>
              </a:spcBef>
              <a:spcAft>
                <a:spcPts val="0"/>
              </a:spcAft>
              <a:buNone/>
              <a:defRPr sz="1400" b="0"/>
            </a:lvl4pPr>
            <a:lvl5pPr lvl="4" rtl="0">
              <a:lnSpc>
                <a:spcPct val="100000"/>
              </a:lnSpc>
              <a:spcBef>
                <a:spcPts val="0"/>
              </a:spcBef>
              <a:spcAft>
                <a:spcPts val="0"/>
              </a:spcAft>
              <a:buNone/>
              <a:defRPr sz="1400" b="0"/>
            </a:lvl5pPr>
            <a:lvl6pPr lvl="5" rtl="0">
              <a:lnSpc>
                <a:spcPct val="100000"/>
              </a:lnSpc>
              <a:spcBef>
                <a:spcPts val="0"/>
              </a:spcBef>
              <a:spcAft>
                <a:spcPts val="0"/>
              </a:spcAft>
              <a:buNone/>
              <a:defRPr sz="1400" b="0"/>
            </a:lvl6pPr>
            <a:lvl7pPr lvl="6" rtl="0">
              <a:lnSpc>
                <a:spcPct val="100000"/>
              </a:lnSpc>
              <a:spcBef>
                <a:spcPts val="0"/>
              </a:spcBef>
              <a:spcAft>
                <a:spcPts val="0"/>
              </a:spcAft>
              <a:buNone/>
              <a:defRPr sz="1400" b="0"/>
            </a:lvl7pPr>
            <a:lvl8pPr lvl="7" rtl="0">
              <a:lnSpc>
                <a:spcPct val="100000"/>
              </a:lnSpc>
              <a:spcBef>
                <a:spcPts val="0"/>
              </a:spcBef>
              <a:spcAft>
                <a:spcPts val="0"/>
              </a:spcAft>
              <a:buNone/>
              <a:defRPr sz="1400" b="0"/>
            </a:lvl8pPr>
            <a:lvl9pPr lvl="8" rtl="0">
              <a:lnSpc>
                <a:spcPct val="100000"/>
              </a:lnSpc>
              <a:spcBef>
                <a:spcPts val="0"/>
              </a:spcBef>
              <a:spcAft>
                <a:spcPts val="0"/>
              </a:spcAft>
              <a:buNone/>
              <a:defRPr sz="1400" b="0"/>
            </a:lvl9pPr>
          </a:lstStyle>
          <a:p>
            <a:endParaRPr/>
          </a:p>
        </p:txBody>
      </p:sp>
      <p:sp>
        <p:nvSpPr>
          <p:cNvPr id="447" name="Google Shape;447;p27"/>
          <p:cNvSpPr txBox="1">
            <a:spLocks noGrp="1"/>
          </p:cNvSpPr>
          <p:nvPr>
            <p:ph type="subTitle" idx="2"/>
          </p:nvPr>
        </p:nvSpPr>
        <p:spPr>
          <a:xfrm>
            <a:off x="2686675" y="2240925"/>
            <a:ext cx="1458000" cy="15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b="0"/>
            </a:lvl2pPr>
            <a:lvl3pPr lvl="2" rtl="0">
              <a:lnSpc>
                <a:spcPct val="100000"/>
              </a:lnSpc>
              <a:spcBef>
                <a:spcPts val="0"/>
              </a:spcBef>
              <a:spcAft>
                <a:spcPts val="0"/>
              </a:spcAft>
              <a:buNone/>
              <a:defRPr sz="1400" b="0"/>
            </a:lvl3pPr>
            <a:lvl4pPr lvl="3" rtl="0">
              <a:lnSpc>
                <a:spcPct val="100000"/>
              </a:lnSpc>
              <a:spcBef>
                <a:spcPts val="0"/>
              </a:spcBef>
              <a:spcAft>
                <a:spcPts val="0"/>
              </a:spcAft>
              <a:buNone/>
              <a:defRPr sz="1400" b="0"/>
            </a:lvl4pPr>
            <a:lvl5pPr lvl="4" rtl="0">
              <a:lnSpc>
                <a:spcPct val="100000"/>
              </a:lnSpc>
              <a:spcBef>
                <a:spcPts val="0"/>
              </a:spcBef>
              <a:spcAft>
                <a:spcPts val="0"/>
              </a:spcAft>
              <a:buNone/>
              <a:defRPr sz="1400" b="0"/>
            </a:lvl5pPr>
            <a:lvl6pPr lvl="5" rtl="0">
              <a:lnSpc>
                <a:spcPct val="100000"/>
              </a:lnSpc>
              <a:spcBef>
                <a:spcPts val="0"/>
              </a:spcBef>
              <a:spcAft>
                <a:spcPts val="0"/>
              </a:spcAft>
              <a:buNone/>
              <a:defRPr sz="1400" b="0"/>
            </a:lvl6pPr>
            <a:lvl7pPr lvl="6" rtl="0">
              <a:lnSpc>
                <a:spcPct val="100000"/>
              </a:lnSpc>
              <a:spcBef>
                <a:spcPts val="0"/>
              </a:spcBef>
              <a:spcAft>
                <a:spcPts val="0"/>
              </a:spcAft>
              <a:buNone/>
              <a:defRPr sz="1400" b="0"/>
            </a:lvl7pPr>
            <a:lvl8pPr lvl="7" rtl="0">
              <a:lnSpc>
                <a:spcPct val="100000"/>
              </a:lnSpc>
              <a:spcBef>
                <a:spcPts val="0"/>
              </a:spcBef>
              <a:spcAft>
                <a:spcPts val="0"/>
              </a:spcAft>
              <a:buNone/>
              <a:defRPr sz="1400" b="0"/>
            </a:lvl8pPr>
            <a:lvl9pPr lvl="8" rtl="0">
              <a:lnSpc>
                <a:spcPct val="100000"/>
              </a:lnSpc>
              <a:spcBef>
                <a:spcPts val="0"/>
              </a:spcBef>
              <a:spcAft>
                <a:spcPts val="0"/>
              </a:spcAft>
              <a:buNone/>
              <a:defRPr sz="1400" b="0"/>
            </a:lvl9pPr>
          </a:lstStyle>
          <a:p>
            <a:endParaRPr/>
          </a:p>
        </p:txBody>
      </p:sp>
      <p:sp>
        <p:nvSpPr>
          <p:cNvPr id="448" name="Google Shape;448;p27"/>
          <p:cNvSpPr txBox="1">
            <a:spLocks noGrp="1"/>
          </p:cNvSpPr>
          <p:nvPr>
            <p:ph type="subTitle" idx="3"/>
          </p:nvPr>
        </p:nvSpPr>
        <p:spPr>
          <a:xfrm>
            <a:off x="3612450" y="3480425"/>
            <a:ext cx="2803500" cy="856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b="0">
                <a:solidFill>
                  <a:schemeClr val="accent1"/>
                </a:solidFill>
              </a:defRPr>
            </a:lvl1pPr>
            <a:lvl2pPr lvl="1" rtl="0">
              <a:lnSpc>
                <a:spcPct val="100000"/>
              </a:lnSpc>
              <a:spcBef>
                <a:spcPts val="0"/>
              </a:spcBef>
              <a:spcAft>
                <a:spcPts val="0"/>
              </a:spcAft>
              <a:buNone/>
              <a:defRPr sz="1400" b="0"/>
            </a:lvl2pPr>
            <a:lvl3pPr lvl="2" rtl="0">
              <a:lnSpc>
                <a:spcPct val="100000"/>
              </a:lnSpc>
              <a:spcBef>
                <a:spcPts val="0"/>
              </a:spcBef>
              <a:spcAft>
                <a:spcPts val="0"/>
              </a:spcAft>
              <a:buNone/>
              <a:defRPr sz="1400" b="0"/>
            </a:lvl3pPr>
            <a:lvl4pPr lvl="3" rtl="0">
              <a:lnSpc>
                <a:spcPct val="100000"/>
              </a:lnSpc>
              <a:spcBef>
                <a:spcPts val="0"/>
              </a:spcBef>
              <a:spcAft>
                <a:spcPts val="0"/>
              </a:spcAft>
              <a:buNone/>
              <a:defRPr sz="1400" b="0"/>
            </a:lvl4pPr>
            <a:lvl5pPr lvl="4" rtl="0">
              <a:lnSpc>
                <a:spcPct val="100000"/>
              </a:lnSpc>
              <a:spcBef>
                <a:spcPts val="0"/>
              </a:spcBef>
              <a:spcAft>
                <a:spcPts val="0"/>
              </a:spcAft>
              <a:buNone/>
              <a:defRPr sz="1400" b="0"/>
            </a:lvl5pPr>
            <a:lvl6pPr lvl="5" rtl="0">
              <a:lnSpc>
                <a:spcPct val="100000"/>
              </a:lnSpc>
              <a:spcBef>
                <a:spcPts val="0"/>
              </a:spcBef>
              <a:spcAft>
                <a:spcPts val="0"/>
              </a:spcAft>
              <a:buNone/>
              <a:defRPr sz="1400" b="0"/>
            </a:lvl6pPr>
            <a:lvl7pPr lvl="6" rtl="0">
              <a:lnSpc>
                <a:spcPct val="100000"/>
              </a:lnSpc>
              <a:spcBef>
                <a:spcPts val="0"/>
              </a:spcBef>
              <a:spcAft>
                <a:spcPts val="0"/>
              </a:spcAft>
              <a:buNone/>
              <a:defRPr sz="1400" b="0"/>
            </a:lvl7pPr>
            <a:lvl8pPr lvl="7" rtl="0">
              <a:lnSpc>
                <a:spcPct val="100000"/>
              </a:lnSpc>
              <a:spcBef>
                <a:spcPts val="0"/>
              </a:spcBef>
              <a:spcAft>
                <a:spcPts val="0"/>
              </a:spcAft>
              <a:buNone/>
              <a:defRPr sz="1400" b="0"/>
            </a:lvl8pPr>
            <a:lvl9pPr lvl="8" rtl="0">
              <a:lnSpc>
                <a:spcPct val="100000"/>
              </a:lnSpc>
              <a:spcBef>
                <a:spcPts val="0"/>
              </a:spcBef>
              <a:spcAft>
                <a:spcPts val="0"/>
              </a:spcAft>
              <a:buNone/>
              <a:defRPr sz="1400" b="0"/>
            </a:lvl9pPr>
          </a:lstStyle>
          <a:p>
            <a:endParaRPr/>
          </a:p>
        </p:txBody>
      </p:sp>
      <p:sp>
        <p:nvSpPr>
          <p:cNvPr id="449" name="Google Shape;449;p27"/>
          <p:cNvSpPr txBox="1">
            <a:spLocks noGrp="1"/>
          </p:cNvSpPr>
          <p:nvPr>
            <p:ph type="subTitle" idx="4"/>
          </p:nvPr>
        </p:nvSpPr>
        <p:spPr>
          <a:xfrm>
            <a:off x="3628375" y="4388550"/>
            <a:ext cx="2367000" cy="150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lvl1pPr>
            <a:lvl2pPr lvl="1" rtl="0">
              <a:lnSpc>
                <a:spcPct val="100000"/>
              </a:lnSpc>
              <a:spcBef>
                <a:spcPts val="0"/>
              </a:spcBef>
              <a:spcAft>
                <a:spcPts val="0"/>
              </a:spcAft>
              <a:buNone/>
              <a:defRPr sz="1400" b="0"/>
            </a:lvl2pPr>
            <a:lvl3pPr lvl="2" rtl="0">
              <a:lnSpc>
                <a:spcPct val="100000"/>
              </a:lnSpc>
              <a:spcBef>
                <a:spcPts val="0"/>
              </a:spcBef>
              <a:spcAft>
                <a:spcPts val="0"/>
              </a:spcAft>
              <a:buNone/>
              <a:defRPr sz="1400" b="0"/>
            </a:lvl3pPr>
            <a:lvl4pPr lvl="3" rtl="0">
              <a:lnSpc>
                <a:spcPct val="100000"/>
              </a:lnSpc>
              <a:spcBef>
                <a:spcPts val="0"/>
              </a:spcBef>
              <a:spcAft>
                <a:spcPts val="0"/>
              </a:spcAft>
              <a:buNone/>
              <a:defRPr sz="1400" b="0"/>
            </a:lvl4pPr>
            <a:lvl5pPr lvl="4" rtl="0">
              <a:lnSpc>
                <a:spcPct val="100000"/>
              </a:lnSpc>
              <a:spcBef>
                <a:spcPts val="0"/>
              </a:spcBef>
              <a:spcAft>
                <a:spcPts val="0"/>
              </a:spcAft>
              <a:buNone/>
              <a:defRPr sz="1400" b="0"/>
            </a:lvl5pPr>
            <a:lvl6pPr lvl="5" rtl="0">
              <a:lnSpc>
                <a:spcPct val="100000"/>
              </a:lnSpc>
              <a:spcBef>
                <a:spcPts val="0"/>
              </a:spcBef>
              <a:spcAft>
                <a:spcPts val="0"/>
              </a:spcAft>
              <a:buNone/>
              <a:defRPr sz="1400" b="0"/>
            </a:lvl6pPr>
            <a:lvl7pPr lvl="6" rtl="0">
              <a:lnSpc>
                <a:spcPct val="100000"/>
              </a:lnSpc>
              <a:spcBef>
                <a:spcPts val="0"/>
              </a:spcBef>
              <a:spcAft>
                <a:spcPts val="0"/>
              </a:spcAft>
              <a:buNone/>
              <a:defRPr sz="1400" b="0"/>
            </a:lvl7pPr>
            <a:lvl8pPr lvl="7" rtl="0">
              <a:lnSpc>
                <a:spcPct val="100000"/>
              </a:lnSpc>
              <a:spcBef>
                <a:spcPts val="0"/>
              </a:spcBef>
              <a:spcAft>
                <a:spcPts val="0"/>
              </a:spcAft>
              <a:buNone/>
              <a:defRPr sz="1400" b="0"/>
            </a:lvl8pPr>
            <a:lvl9pPr lvl="8" rtl="0">
              <a:lnSpc>
                <a:spcPct val="100000"/>
              </a:lnSpc>
              <a:spcBef>
                <a:spcPts val="0"/>
              </a:spcBef>
              <a:spcAft>
                <a:spcPts val="0"/>
              </a:spcAft>
              <a:buNone/>
              <a:defRPr sz="1400" b="0"/>
            </a:lvl9pPr>
          </a:lstStyle>
          <a:p>
            <a:endParaRPr/>
          </a:p>
        </p:txBody>
      </p:sp>
      <p:sp>
        <p:nvSpPr>
          <p:cNvPr id="450" name="Google Shape;450;p27"/>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54"/>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1"/>
        <p:cNvGrpSpPr/>
        <p:nvPr/>
      </p:nvGrpSpPr>
      <p:grpSpPr>
        <a:xfrm>
          <a:off x="0" y="0"/>
          <a:ext cx="0" cy="0"/>
          <a:chOff x="0" y="0"/>
          <a:chExt cx="0" cy="0"/>
        </a:xfrm>
      </p:grpSpPr>
      <p:grpSp>
        <p:nvGrpSpPr>
          <p:cNvPr id="42" name="Google Shape;42;p4"/>
          <p:cNvGrpSpPr/>
          <p:nvPr/>
        </p:nvGrpSpPr>
        <p:grpSpPr>
          <a:xfrm>
            <a:off x="158487" y="-362375"/>
            <a:ext cx="8855689" cy="6554325"/>
            <a:chOff x="-432800" y="-296625"/>
            <a:chExt cx="8274025" cy="6554325"/>
          </a:xfrm>
        </p:grpSpPr>
        <p:sp>
          <p:nvSpPr>
            <p:cNvPr id="43" name="Google Shape;43;p4"/>
            <p:cNvSpPr/>
            <p:nvPr/>
          </p:nvSpPr>
          <p:spPr>
            <a:xfrm>
              <a:off x="955475" y="3569025"/>
              <a:ext cx="5971000" cy="2688675"/>
            </a:xfrm>
            <a:custGeom>
              <a:avLst/>
              <a:gdLst/>
              <a:ahLst/>
              <a:cxnLst/>
              <a:rect l="l" t="t" r="r" b="b"/>
              <a:pathLst>
                <a:path w="238840" h="107547" extrusionOk="0">
                  <a:moveTo>
                    <a:pt x="118345" y="1"/>
                  </a:moveTo>
                  <a:cubicBezTo>
                    <a:pt x="115832" y="1"/>
                    <a:pt x="113308" y="177"/>
                    <a:pt x="110823" y="441"/>
                  </a:cubicBezTo>
                  <a:cubicBezTo>
                    <a:pt x="92452" y="2405"/>
                    <a:pt x="73866" y="9382"/>
                    <a:pt x="61853" y="23408"/>
                  </a:cubicBezTo>
                  <a:cubicBezTo>
                    <a:pt x="60246" y="25277"/>
                    <a:pt x="58746" y="27277"/>
                    <a:pt x="56745" y="28718"/>
                  </a:cubicBezTo>
                  <a:cubicBezTo>
                    <a:pt x="54150" y="30611"/>
                    <a:pt x="50935" y="31385"/>
                    <a:pt x="47839" y="32278"/>
                  </a:cubicBezTo>
                  <a:cubicBezTo>
                    <a:pt x="31992" y="36838"/>
                    <a:pt x="17324" y="45446"/>
                    <a:pt x="5596" y="57055"/>
                  </a:cubicBezTo>
                  <a:cubicBezTo>
                    <a:pt x="3501" y="59127"/>
                    <a:pt x="1417" y="61460"/>
                    <a:pt x="834" y="64353"/>
                  </a:cubicBezTo>
                  <a:cubicBezTo>
                    <a:pt x="0" y="68521"/>
                    <a:pt x="2655" y="72783"/>
                    <a:pt x="6239" y="75057"/>
                  </a:cubicBezTo>
                  <a:cubicBezTo>
                    <a:pt x="9835" y="77319"/>
                    <a:pt x="14180" y="78010"/>
                    <a:pt x="18407" y="78450"/>
                  </a:cubicBezTo>
                  <a:cubicBezTo>
                    <a:pt x="41374" y="80891"/>
                    <a:pt x="64806" y="77998"/>
                    <a:pt x="87511" y="82201"/>
                  </a:cubicBezTo>
                  <a:cubicBezTo>
                    <a:pt x="105847" y="85594"/>
                    <a:pt x="123004" y="93488"/>
                    <a:pt x="140851" y="98893"/>
                  </a:cubicBezTo>
                  <a:cubicBezTo>
                    <a:pt x="158532" y="104251"/>
                    <a:pt x="176963" y="107168"/>
                    <a:pt x="195453" y="107525"/>
                  </a:cubicBezTo>
                  <a:cubicBezTo>
                    <a:pt x="196136" y="107539"/>
                    <a:pt x="196825" y="107547"/>
                    <a:pt x="197515" y="107547"/>
                  </a:cubicBezTo>
                  <a:cubicBezTo>
                    <a:pt x="203663" y="107547"/>
                    <a:pt x="210016" y="106894"/>
                    <a:pt x="214908" y="103287"/>
                  </a:cubicBezTo>
                  <a:cubicBezTo>
                    <a:pt x="221885" y="98155"/>
                    <a:pt x="219563" y="90273"/>
                    <a:pt x="218408" y="82987"/>
                  </a:cubicBezTo>
                  <a:lnTo>
                    <a:pt x="218408" y="82987"/>
                  </a:lnTo>
                  <a:cubicBezTo>
                    <a:pt x="220799" y="83682"/>
                    <a:pt x="223074" y="84068"/>
                    <a:pt x="225153" y="84068"/>
                  </a:cubicBezTo>
                  <a:cubicBezTo>
                    <a:pt x="230581" y="84068"/>
                    <a:pt x="234670" y="81441"/>
                    <a:pt x="235970" y="74855"/>
                  </a:cubicBezTo>
                  <a:cubicBezTo>
                    <a:pt x="236899" y="70164"/>
                    <a:pt x="238839" y="65258"/>
                    <a:pt x="238435" y="60436"/>
                  </a:cubicBezTo>
                  <a:cubicBezTo>
                    <a:pt x="237994" y="55150"/>
                    <a:pt x="234779" y="50709"/>
                    <a:pt x="231720" y="46577"/>
                  </a:cubicBezTo>
                  <a:cubicBezTo>
                    <a:pt x="226505" y="39529"/>
                    <a:pt x="221016" y="32254"/>
                    <a:pt x="213265" y="28170"/>
                  </a:cubicBezTo>
                  <a:cubicBezTo>
                    <a:pt x="205828" y="24245"/>
                    <a:pt x="197390" y="23754"/>
                    <a:pt x="188807" y="23754"/>
                  </a:cubicBezTo>
                  <a:cubicBezTo>
                    <a:pt x="185943" y="23754"/>
                    <a:pt x="183063" y="23808"/>
                    <a:pt x="180198" y="23808"/>
                  </a:cubicBezTo>
                  <a:cubicBezTo>
                    <a:pt x="171677" y="23808"/>
                    <a:pt x="163295" y="23325"/>
                    <a:pt x="155889" y="19479"/>
                  </a:cubicBezTo>
                  <a:cubicBezTo>
                    <a:pt x="147233" y="14978"/>
                    <a:pt x="141101" y="6382"/>
                    <a:pt x="132148" y="2501"/>
                  </a:cubicBezTo>
                  <a:cubicBezTo>
                    <a:pt x="127810" y="632"/>
                    <a:pt x="123096" y="1"/>
                    <a:pt x="118345"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1028050" y="-296625"/>
              <a:ext cx="4468475" cy="3014075"/>
            </a:xfrm>
            <a:custGeom>
              <a:avLst/>
              <a:gdLst/>
              <a:ahLst/>
              <a:cxnLst/>
              <a:rect l="l" t="t" r="r" b="b"/>
              <a:pathLst>
                <a:path w="178739" h="120563" extrusionOk="0">
                  <a:moveTo>
                    <a:pt x="98979" y="0"/>
                  </a:moveTo>
                  <a:lnTo>
                    <a:pt x="98979" y="0"/>
                  </a:lnTo>
                  <a:cubicBezTo>
                    <a:pt x="88978" y="1679"/>
                    <a:pt x="79048" y="4179"/>
                    <a:pt x="69820" y="8406"/>
                  </a:cubicBezTo>
                  <a:cubicBezTo>
                    <a:pt x="64665" y="10763"/>
                    <a:pt x="59736" y="13669"/>
                    <a:pt x="55271" y="17169"/>
                  </a:cubicBezTo>
                  <a:cubicBezTo>
                    <a:pt x="51735" y="19955"/>
                    <a:pt x="45948" y="24110"/>
                    <a:pt x="43865" y="28135"/>
                  </a:cubicBezTo>
                  <a:lnTo>
                    <a:pt x="44401" y="28468"/>
                  </a:lnTo>
                  <a:cubicBezTo>
                    <a:pt x="41888" y="28218"/>
                    <a:pt x="39352" y="28039"/>
                    <a:pt x="36828" y="27908"/>
                  </a:cubicBezTo>
                  <a:cubicBezTo>
                    <a:pt x="34192" y="27778"/>
                    <a:pt x="31556" y="27712"/>
                    <a:pt x="28923" y="27712"/>
                  </a:cubicBezTo>
                  <a:cubicBezTo>
                    <a:pt x="20745" y="27712"/>
                    <a:pt x="12587" y="28344"/>
                    <a:pt x="4491" y="29623"/>
                  </a:cubicBezTo>
                  <a:cubicBezTo>
                    <a:pt x="3169" y="29825"/>
                    <a:pt x="1860" y="30075"/>
                    <a:pt x="550" y="30349"/>
                  </a:cubicBezTo>
                  <a:cubicBezTo>
                    <a:pt x="1" y="30475"/>
                    <a:pt x="23" y="31294"/>
                    <a:pt x="565" y="31294"/>
                  </a:cubicBezTo>
                  <a:cubicBezTo>
                    <a:pt x="587" y="31294"/>
                    <a:pt x="610" y="31293"/>
                    <a:pt x="633" y="31290"/>
                  </a:cubicBezTo>
                  <a:cubicBezTo>
                    <a:pt x="5003" y="30706"/>
                    <a:pt x="9361" y="30135"/>
                    <a:pt x="13742" y="29742"/>
                  </a:cubicBezTo>
                  <a:cubicBezTo>
                    <a:pt x="15980" y="43053"/>
                    <a:pt x="21910" y="55733"/>
                    <a:pt x="30732" y="65949"/>
                  </a:cubicBezTo>
                  <a:cubicBezTo>
                    <a:pt x="35530" y="71509"/>
                    <a:pt x="41138" y="76331"/>
                    <a:pt x="45817" y="81998"/>
                  </a:cubicBezTo>
                  <a:cubicBezTo>
                    <a:pt x="43948" y="76307"/>
                    <a:pt x="43877" y="70211"/>
                    <a:pt x="42746" y="64330"/>
                  </a:cubicBezTo>
                  <a:cubicBezTo>
                    <a:pt x="39852" y="49435"/>
                    <a:pt x="29589" y="36183"/>
                    <a:pt x="15957" y="29563"/>
                  </a:cubicBezTo>
                  <a:cubicBezTo>
                    <a:pt x="16147" y="29540"/>
                    <a:pt x="16349" y="29528"/>
                    <a:pt x="16540" y="29516"/>
                  </a:cubicBezTo>
                  <a:cubicBezTo>
                    <a:pt x="20520" y="29224"/>
                    <a:pt x="24507" y="29084"/>
                    <a:pt x="28491" y="29084"/>
                  </a:cubicBezTo>
                  <a:cubicBezTo>
                    <a:pt x="29882" y="29084"/>
                    <a:pt x="31272" y="29101"/>
                    <a:pt x="32661" y="29135"/>
                  </a:cubicBezTo>
                  <a:cubicBezTo>
                    <a:pt x="35864" y="29206"/>
                    <a:pt x="39055" y="29385"/>
                    <a:pt x="42246" y="29659"/>
                  </a:cubicBezTo>
                  <a:cubicBezTo>
                    <a:pt x="42222" y="29813"/>
                    <a:pt x="42210" y="29980"/>
                    <a:pt x="42198" y="30147"/>
                  </a:cubicBezTo>
                  <a:cubicBezTo>
                    <a:pt x="42007" y="33099"/>
                    <a:pt x="43246" y="36028"/>
                    <a:pt x="44567" y="38731"/>
                  </a:cubicBezTo>
                  <a:cubicBezTo>
                    <a:pt x="53223" y="56364"/>
                    <a:pt x="66427" y="71747"/>
                    <a:pt x="82560" y="82963"/>
                  </a:cubicBezTo>
                  <a:cubicBezTo>
                    <a:pt x="83490" y="83598"/>
                    <a:pt x="84521" y="84252"/>
                    <a:pt x="85625" y="84252"/>
                  </a:cubicBezTo>
                  <a:cubicBezTo>
                    <a:pt x="85722" y="84252"/>
                    <a:pt x="85820" y="84247"/>
                    <a:pt x="85918" y="84237"/>
                  </a:cubicBezTo>
                  <a:cubicBezTo>
                    <a:pt x="80560" y="67592"/>
                    <a:pt x="71368" y="52185"/>
                    <a:pt x="59260" y="39565"/>
                  </a:cubicBezTo>
                  <a:cubicBezTo>
                    <a:pt x="55854" y="36017"/>
                    <a:pt x="52104" y="32623"/>
                    <a:pt x="47758" y="30409"/>
                  </a:cubicBezTo>
                  <a:cubicBezTo>
                    <a:pt x="48020" y="30373"/>
                    <a:pt x="48282" y="30337"/>
                    <a:pt x="48544" y="30313"/>
                  </a:cubicBezTo>
                  <a:cubicBezTo>
                    <a:pt x="53926" y="30968"/>
                    <a:pt x="59272" y="31897"/>
                    <a:pt x="64558" y="33088"/>
                  </a:cubicBezTo>
                  <a:cubicBezTo>
                    <a:pt x="70201" y="34362"/>
                    <a:pt x="75785" y="35945"/>
                    <a:pt x="81262" y="37838"/>
                  </a:cubicBezTo>
                  <a:cubicBezTo>
                    <a:pt x="82786" y="49506"/>
                    <a:pt x="86704" y="61627"/>
                    <a:pt x="93847" y="70878"/>
                  </a:cubicBezTo>
                  <a:cubicBezTo>
                    <a:pt x="100146" y="79022"/>
                    <a:pt x="108349" y="85796"/>
                    <a:pt x="113135" y="94917"/>
                  </a:cubicBezTo>
                  <a:cubicBezTo>
                    <a:pt x="116481" y="85820"/>
                    <a:pt x="118469" y="75545"/>
                    <a:pt x="114790" y="66580"/>
                  </a:cubicBezTo>
                  <a:cubicBezTo>
                    <a:pt x="111969" y="59686"/>
                    <a:pt x="106170" y="54483"/>
                    <a:pt x="100300" y="49887"/>
                  </a:cubicBezTo>
                  <a:cubicBezTo>
                    <a:pt x="95764" y="46339"/>
                    <a:pt x="91085" y="42994"/>
                    <a:pt x="86358" y="39696"/>
                  </a:cubicBezTo>
                  <a:lnTo>
                    <a:pt x="86358" y="39696"/>
                  </a:lnTo>
                  <a:cubicBezTo>
                    <a:pt x="89216" y="40803"/>
                    <a:pt x="92049" y="41982"/>
                    <a:pt x="94847" y="43256"/>
                  </a:cubicBezTo>
                  <a:cubicBezTo>
                    <a:pt x="104587" y="47697"/>
                    <a:pt x="113850" y="53161"/>
                    <a:pt x="122375" y="59638"/>
                  </a:cubicBezTo>
                  <a:cubicBezTo>
                    <a:pt x="124065" y="60924"/>
                    <a:pt x="125744" y="62258"/>
                    <a:pt x="127387" y="63639"/>
                  </a:cubicBezTo>
                  <a:cubicBezTo>
                    <a:pt x="124899" y="66901"/>
                    <a:pt x="123684" y="71009"/>
                    <a:pt x="123291" y="75105"/>
                  </a:cubicBezTo>
                  <a:cubicBezTo>
                    <a:pt x="122470" y="83725"/>
                    <a:pt x="125089" y="92404"/>
                    <a:pt x="129292" y="99977"/>
                  </a:cubicBezTo>
                  <a:cubicBezTo>
                    <a:pt x="133495" y="107549"/>
                    <a:pt x="139222" y="114145"/>
                    <a:pt x="145056" y="120563"/>
                  </a:cubicBezTo>
                  <a:cubicBezTo>
                    <a:pt x="143961" y="102346"/>
                    <a:pt x="142115" y="83249"/>
                    <a:pt x="132281" y="67973"/>
                  </a:cubicBezTo>
                  <a:lnTo>
                    <a:pt x="132281" y="67973"/>
                  </a:lnTo>
                  <a:cubicBezTo>
                    <a:pt x="138758" y="74045"/>
                    <a:pt x="144485" y="80915"/>
                    <a:pt x="148759" y="88702"/>
                  </a:cubicBezTo>
                  <a:cubicBezTo>
                    <a:pt x="149569" y="90190"/>
                    <a:pt x="150319" y="91702"/>
                    <a:pt x="151021" y="93250"/>
                  </a:cubicBezTo>
                  <a:cubicBezTo>
                    <a:pt x="151090" y="93400"/>
                    <a:pt x="151221" y="93464"/>
                    <a:pt x="151351" y="93464"/>
                  </a:cubicBezTo>
                  <a:cubicBezTo>
                    <a:pt x="151582" y="93464"/>
                    <a:pt x="151809" y="93266"/>
                    <a:pt x="151688" y="93000"/>
                  </a:cubicBezTo>
                  <a:cubicBezTo>
                    <a:pt x="146282" y="80832"/>
                    <a:pt x="137400" y="70568"/>
                    <a:pt x="127232" y="62103"/>
                  </a:cubicBezTo>
                  <a:cubicBezTo>
                    <a:pt x="124708" y="59996"/>
                    <a:pt x="122089" y="57984"/>
                    <a:pt x="119410" y="56067"/>
                  </a:cubicBezTo>
                  <a:lnTo>
                    <a:pt x="119410" y="56067"/>
                  </a:lnTo>
                  <a:cubicBezTo>
                    <a:pt x="129483" y="61210"/>
                    <a:pt x="138650" y="66913"/>
                    <a:pt x="148128" y="73402"/>
                  </a:cubicBezTo>
                  <a:cubicBezTo>
                    <a:pt x="157486" y="79808"/>
                    <a:pt x="167535" y="85820"/>
                    <a:pt x="178739" y="87594"/>
                  </a:cubicBezTo>
                  <a:cubicBezTo>
                    <a:pt x="174524" y="80867"/>
                    <a:pt x="170238" y="74045"/>
                    <a:pt x="164320" y="68771"/>
                  </a:cubicBezTo>
                  <a:cubicBezTo>
                    <a:pt x="157831" y="62972"/>
                    <a:pt x="149652" y="59329"/>
                    <a:pt x="141210" y="57245"/>
                  </a:cubicBezTo>
                  <a:cubicBezTo>
                    <a:pt x="133328" y="55305"/>
                    <a:pt x="125196" y="54674"/>
                    <a:pt x="117076" y="54424"/>
                  </a:cubicBezTo>
                  <a:cubicBezTo>
                    <a:pt x="111385" y="50518"/>
                    <a:pt x="105408" y="47030"/>
                    <a:pt x="99241" y="43970"/>
                  </a:cubicBezTo>
                  <a:cubicBezTo>
                    <a:pt x="94585" y="41672"/>
                    <a:pt x="89799" y="39612"/>
                    <a:pt x="84929" y="37791"/>
                  </a:cubicBezTo>
                  <a:lnTo>
                    <a:pt x="84929" y="37791"/>
                  </a:lnTo>
                  <a:cubicBezTo>
                    <a:pt x="93240" y="40410"/>
                    <a:pt x="108516" y="45815"/>
                    <a:pt x="112159" y="46018"/>
                  </a:cubicBezTo>
                  <a:cubicBezTo>
                    <a:pt x="122696" y="46589"/>
                    <a:pt x="133257" y="46042"/>
                    <a:pt x="143782" y="46637"/>
                  </a:cubicBezTo>
                  <a:cubicBezTo>
                    <a:pt x="144318" y="46661"/>
                    <a:pt x="144889" y="46720"/>
                    <a:pt x="145437" y="46839"/>
                  </a:cubicBezTo>
                  <a:cubicBezTo>
                    <a:pt x="146306" y="47387"/>
                    <a:pt x="146747" y="47161"/>
                    <a:pt x="147592" y="47744"/>
                  </a:cubicBezTo>
                  <a:cubicBezTo>
                    <a:pt x="146401" y="46244"/>
                    <a:pt x="143187" y="43708"/>
                    <a:pt x="142079" y="43470"/>
                  </a:cubicBezTo>
                  <a:cubicBezTo>
                    <a:pt x="130030" y="35778"/>
                    <a:pt x="119565" y="34242"/>
                    <a:pt x="105349" y="32647"/>
                  </a:cubicBezTo>
                  <a:cubicBezTo>
                    <a:pt x="102943" y="32380"/>
                    <a:pt x="100491" y="32215"/>
                    <a:pt x="98045" y="32215"/>
                  </a:cubicBezTo>
                  <a:cubicBezTo>
                    <a:pt x="92102" y="32215"/>
                    <a:pt x="86195" y="33189"/>
                    <a:pt x="81084" y="36040"/>
                  </a:cubicBezTo>
                  <a:cubicBezTo>
                    <a:pt x="81060" y="36028"/>
                    <a:pt x="81048" y="36017"/>
                    <a:pt x="81036" y="36017"/>
                  </a:cubicBezTo>
                  <a:cubicBezTo>
                    <a:pt x="81036" y="36028"/>
                    <a:pt x="81036" y="36052"/>
                    <a:pt x="81036" y="36064"/>
                  </a:cubicBezTo>
                  <a:cubicBezTo>
                    <a:pt x="80917" y="36136"/>
                    <a:pt x="80798" y="36207"/>
                    <a:pt x="80679" y="36278"/>
                  </a:cubicBezTo>
                  <a:cubicBezTo>
                    <a:pt x="76786" y="34945"/>
                    <a:pt x="72845" y="33778"/>
                    <a:pt x="68868" y="32754"/>
                  </a:cubicBezTo>
                  <a:cubicBezTo>
                    <a:pt x="63653" y="31421"/>
                    <a:pt x="58379" y="30349"/>
                    <a:pt x="53068" y="29540"/>
                  </a:cubicBezTo>
                  <a:cubicBezTo>
                    <a:pt x="71321" y="25861"/>
                    <a:pt x="88168" y="15193"/>
                    <a:pt x="9897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5354825" y="2330175"/>
              <a:ext cx="2486400" cy="1321625"/>
            </a:xfrm>
            <a:custGeom>
              <a:avLst/>
              <a:gdLst/>
              <a:ahLst/>
              <a:cxnLst/>
              <a:rect l="l" t="t" r="r" b="b"/>
              <a:pathLst>
                <a:path w="99456" h="52865" extrusionOk="0">
                  <a:moveTo>
                    <a:pt x="64092" y="1"/>
                  </a:moveTo>
                  <a:cubicBezTo>
                    <a:pt x="66497" y="2168"/>
                    <a:pt x="68164" y="5025"/>
                    <a:pt x="70283" y="7490"/>
                  </a:cubicBezTo>
                  <a:cubicBezTo>
                    <a:pt x="75273" y="13301"/>
                    <a:pt x="82887" y="16725"/>
                    <a:pt x="90527" y="16725"/>
                  </a:cubicBezTo>
                  <a:cubicBezTo>
                    <a:pt x="91090" y="16725"/>
                    <a:pt x="91652" y="16707"/>
                    <a:pt x="92214" y="16669"/>
                  </a:cubicBezTo>
                  <a:lnTo>
                    <a:pt x="92214" y="16669"/>
                  </a:lnTo>
                  <a:cubicBezTo>
                    <a:pt x="92131" y="16729"/>
                    <a:pt x="92048" y="16788"/>
                    <a:pt x="91952" y="16848"/>
                  </a:cubicBezTo>
                  <a:cubicBezTo>
                    <a:pt x="89535" y="18467"/>
                    <a:pt x="87035" y="19979"/>
                    <a:pt x="84463" y="21360"/>
                  </a:cubicBezTo>
                  <a:cubicBezTo>
                    <a:pt x="82939" y="22182"/>
                    <a:pt x="81392" y="22956"/>
                    <a:pt x="79820" y="23682"/>
                  </a:cubicBezTo>
                  <a:cubicBezTo>
                    <a:pt x="79784" y="23599"/>
                    <a:pt x="79749" y="23515"/>
                    <a:pt x="79713" y="23444"/>
                  </a:cubicBezTo>
                  <a:cubicBezTo>
                    <a:pt x="79010" y="21991"/>
                    <a:pt x="77629" y="20944"/>
                    <a:pt x="76284" y="20027"/>
                  </a:cubicBezTo>
                  <a:cubicBezTo>
                    <a:pt x="67485" y="14050"/>
                    <a:pt x="57139" y="10347"/>
                    <a:pt x="46530" y="9407"/>
                  </a:cubicBezTo>
                  <a:cubicBezTo>
                    <a:pt x="46311" y="9387"/>
                    <a:pt x="46085" y="9370"/>
                    <a:pt x="45861" y="9370"/>
                  </a:cubicBezTo>
                  <a:cubicBezTo>
                    <a:pt x="45406" y="9370"/>
                    <a:pt x="44961" y="9441"/>
                    <a:pt x="44601" y="9704"/>
                  </a:cubicBezTo>
                  <a:cubicBezTo>
                    <a:pt x="51590" y="16110"/>
                    <a:pt x="60056" y="20884"/>
                    <a:pt x="69140" y="23575"/>
                  </a:cubicBezTo>
                  <a:cubicBezTo>
                    <a:pt x="71460" y="24266"/>
                    <a:pt x="73879" y="24819"/>
                    <a:pt x="76279" y="24819"/>
                  </a:cubicBezTo>
                  <a:cubicBezTo>
                    <a:pt x="76527" y="24819"/>
                    <a:pt x="76775" y="24814"/>
                    <a:pt x="77022" y="24801"/>
                  </a:cubicBezTo>
                  <a:lnTo>
                    <a:pt x="77022" y="24801"/>
                  </a:lnTo>
                  <a:cubicBezTo>
                    <a:pt x="76903" y="24897"/>
                    <a:pt x="76784" y="24980"/>
                    <a:pt x="76677" y="25063"/>
                  </a:cubicBezTo>
                  <a:cubicBezTo>
                    <a:pt x="73962" y="26194"/>
                    <a:pt x="71200" y="27194"/>
                    <a:pt x="68390" y="28052"/>
                  </a:cubicBezTo>
                  <a:cubicBezTo>
                    <a:pt x="65390" y="28968"/>
                    <a:pt x="62330" y="29719"/>
                    <a:pt x="59246" y="30302"/>
                  </a:cubicBezTo>
                  <a:cubicBezTo>
                    <a:pt x="55400" y="25218"/>
                    <a:pt x="50304" y="20551"/>
                    <a:pt x="44458" y="18122"/>
                  </a:cubicBezTo>
                  <a:cubicBezTo>
                    <a:pt x="39303" y="15967"/>
                    <a:pt x="33624" y="14979"/>
                    <a:pt x="28921" y="11978"/>
                  </a:cubicBezTo>
                  <a:lnTo>
                    <a:pt x="28921" y="11978"/>
                  </a:lnTo>
                  <a:cubicBezTo>
                    <a:pt x="29790" y="17157"/>
                    <a:pt x="31612" y="22527"/>
                    <a:pt x="35743" y="25766"/>
                  </a:cubicBezTo>
                  <a:cubicBezTo>
                    <a:pt x="38934" y="28254"/>
                    <a:pt x="43053" y="29135"/>
                    <a:pt x="47054" y="29730"/>
                  </a:cubicBezTo>
                  <a:cubicBezTo>
                    <a:pt x="50138" y="30183"/>
                    <a:pt x="53245" y="30504"/>
                    <a:pt x="56353" y="30790"/>
                  </a:cubicBezTo>
                  <a:cubicBezTo>
                    <a:pt x="54710" y="31040"/>
                    <a:pt x="53055" y="31243"/>
                    <a:pt x="51400" y="31385"/>
                  </a:cubicBezTo>
                  <a:cubicBezTo>
                    <a:pt x="48969" y="31606"/>
                    <a:pt x="46528" y="31719"/>
                    <a:pt x="44086" y="31719"/>
                  </a:cubicBezTo>
                  <a:cubicBezTo>
                    <a:pt x="40728" y="31719"/>
                    <a:pt x="37370" y="31505"/>
                    <a:pt x="34040" y="31064"/>
                  </a:cubicBezTo>
                  <a:cubicBezTo>
                    <a:pt x="32897" y="30909"/>
                    <a:pt x="31743" y="30731"/>
                    <a:pt x="30600" y="30528"/>
                  </a:cubicBezTo>
                  <a:cubicBezTo>
                    <a:pt x="30897" y="28314"/>
                    <a:pt x="30373" y="26063"/>
                    <a:pt x="29457" y="24027"/>
                  </a:cubicBezTo>
                  <a:cubicBezTo>
                    <a:pt x="27528" y="19753"/>
                    <a:pt x="23968" y="16360"/>
                    <a:pt x="19955" y="13931"/>
                  </a:cubicBezTo>
                  <a:cubicBezTo>
                    <a:pt x="15943" y="11490"/>
                    <a:pt x="11478" y="9919"/>
                    <a:pt x="7013" y="8466"/>
                  </a:cubicBezTo>
                  <a:lnTo>
                    <a:pt x="7013" y="8466"/>
                  </a:lnTo>
                  <a:cubicBezTo>
                    <a:pt x="12419" y="16741"/>
                    <a:pt x="18408" y="25242"/>
                    <a:pt x="27135" y="29802"/>
                  </a:cubicBezTo>
                  <a:cubicBezTo>
                    <a:pt x="22456" y="28671"/>
                    <a:pt x="17919" y="26980"/>
                    <a:pt x="13824" y="24456"/>
                  </a:cubicBezTo>
                  <a:cubicBezTo>
                    <a:pt x="13038" y="23968"/>
                    <a:pt x="12276" y="23456"/>
                    <a:pt x="11538" y="22920"/>
                  </a:cubicBezTo>
                  <a:cubicBezTo>
                    <a:pt x="11500" y="22894"/>
                    <a:pt x="11461" y="22882"/>
                    <a:pt x="11423" y="22882"/>
                  </a:cubicBezTo>
                  <a:cubicBezTo>
                    <a:pt x="11258" y="22882"/>
                    <a:pt x="11123" y="23101"/>
                    <a:pt x="11288" y="23218"/>
                  </a:cubicBezTo>
                  <a:cubicBezTo>
                    <a:pt x="17098" y="27504"/>
                    <a:pt x="24027" y="29945"/>
                    <a:pt x="31088" y="31207"/>
                  </a:cubicBezTo>
                  <a:cubicBezTo>
                    <a:pt x="32850" y="31516"/>
                    <a:pt x="34624" y="31766"/>
                    <a:pt x="36398" y="31957"/>
                  </a:cubicBezTo>
                  <a:cubicBezTo>
                    <a:pt x="34610" y="32037"/>
                    <a:pt x="32845" y="32074"/>
                    <a:pt x="31087" y="32074"/>
                  </a:cubicBezTo>
                  <a:cubicBezTo>
                    <a:pt x="26827" y="32074"/>
                    <a:pt x="22608" y="31855"/>
                    <a:pt x="18217" y="31493"/>
                  </a:cubicBezTo>
                  <a:cubicBezTo>
                    <a:pt x="16048" y="31315"/>
                    <a:pt x="13850" y="31183"/>
                    <a:pt x="11660" y="31183"/>
                  </a:cubicBezTo>
                  <a:cubicBezTo>
                    <a:pt x="7673" y="31183"/>
                    <a:pt x="3713" y="31622"/>
                    <a:pt x="0" y="33028"/>
                  </a:cubicBezTo>
                  <a:cubicBezTo>
                    <a:pt x="3787" y="35064"/>
                    <a:pt x="7632" y="37124"/>
                    <a:pt x="11835" y="38017"/>
                  </a:cubicBezTo>
                  <a:cubicBezTo>
                    <a:pt x="13529" y="38380"/>
                    <a:pt x="15254" y="38546"/>
                    <a:pt x="16983" y="38546"/>
                  </a:cubicBezTo>
                  <a:cubicBezTo>
                    <a:pt x="19957" y="38546"/>
                    <a:pt x="22945" y="38056"/>
                    <a:pt x="25813" y="37243"/>
                  </a:cubicBezTo>
                  <a:cubicBezTo>
                    <a:pt x="30040" y="36041"/>
                    <a:pt x="34052" y="34160"/>
                    <a:pt x="37934" y="32100"/>
                  </a:cubicBezTo>
                  <a:cubicBezTo>
                    <a:pt x="40095" y="32279"/>
                    <a:pt x="42263" y="32367"/>
                    <a:pt x="44431" y="32367"/>
                  </a:cubicBezTo>
                  <a:cubicBezTo>
                    <a:pt x="46002" y="32367"/>
                    <a:pt x="47572" y="32321"/>
                    <a:pt x="49138" y="32231"/>
                  </a:cubicBezTo>
                  <a:cubicBezTo>
                    <a:pt x="51947" y="32064"/>
                    <a:pt x="54757" y="31755"/>
                    <a:pt x="57531" y="31302"/>
                  </a:cubicBezTo>
                  <a:lnTo>
                    <a:pt x="57531" y="31302"/>
                  </a:lnTo>
                  <a:cubicBezTo>
                    <a:pt x="52924" y="32302"/>
                    <a:pt x="44268" y="33850"/>
                    <a:pt x="42506" y="34731"/>
                  </a:cubicBezTo>
                  <a:cubicBezTo>
                    <a:pt x="37386" y="37291"/>
                    <a:pt x="32564" y="40387"/>
                    <a:pt x="27444" y="42934"/>
                  </a:cubicBezTo>
                  <a:cubicBezTo>
                    <a:pt x="27182" y="43065"/>
                    <a:pt x="26897" y="43185"/>
                    <a:pt x="26611" y="43280"/>
                  </a:cubicBezTo>
                  <a:cubicBezTo>
                    <a:pt x="26583" y="43279"/>
                    <a:pt x="26557" y="43278"/>
                    <a:pt x="26531" y="43278"/>
                  </a:cubicBezTo>
                  <a:cubicBezTo>
                    <a:pt x="26096" y="43278"/>
                    <a:pt x="25918" y="43441"/>
                    <a:pt x="25508" y="43441"/>
                  </a:cubicBezTo>
                  <a:cubicBezTo>
                    <a:pt x="25462" y="43441"/>
                    <a:pt x="25413" y="43439"/>
                    <a:pt x="25361" y="43435"/>
                  </a:cubicBezTo>
                  <a:lnTo>
                    <a:pt x="25361" y="43435"/>
                  </a:lnTo>
                  <a:cubicBezTo>
                    <a:pt x="26132" y="43739"/>
                    <a:pt x="27689" y="44014"/>
                    <a:pt x="28579" y="44014"/>
                  </a:cubicBezTo>
                  <a:cubicBezTo>
                    <a:pt x="28802" y="44014"/>
                    <a:pt x="28983" y="43997"/>
                    <a:pt x="29099" y="43958"/>
                  </a:cubicBezTo>
                  <a:cubicBezTo>
                    <a:pt x="29729" y="43990"/>
                    <a:pt x="30342" y="44006"/>
                    <a:pt x="30942" y="44006"/>
                  </a:cubicBezTo>
                  <a:cubicBezTo>
                    <a:pt x="37720" y="44006"/>
                    <a:pt x="42763" y="42019"/>
                    <a:pt x="49304" y="39208"/>
                  </a:cubicBezTo>
                  <a:cubicBezTo>
                    <a:pt x="53436" y="37422"/>
                    <a:pt x="57496" y="34922"/>
                    <a:pt x="59817" y="31088"/>
                  </a:cubicBezTo>
                  <a:cubicBezTo>
                    <a:pt x="59829" y="31100"/>
                    <a:pt x="59841" y="31100"/>
                    <a:pt x="59841" y="31100"/>
                  </a:cubicBezTo>
                  <a:cubicBezTo>
                    <a:pt x="59841" y="31088"/>
                    <a:pt x="59829" y="31076"/>
                    <a:pt x="59829" y="31076"/>
                  </a:cubicBezTo>
                  <a:cubicBezTo>
                    <a:pt x="59865" y="31004"/>
                    <a:pt x="59901" y="30945"/>
                    <a:pt x="59948" y="30873"/>
                  </a:cubicBezTo>
                  <a:cubicBezTo>
                    <a:pt x="62127" y="30457"/>
                    <a:pt x="64306" y="29957"/>
                    <a:pt x="66449" y="29361"/>
                  </a:cubicBezTo>
                  <a:cubicBezTo>
                    <a:pt x="69259" y="28599"/>
                    <a:pt x="72033" y="27683"/>
                    <a:pt x="74748" y="26635"/>
                  </a:cubicBezTo>
                  <a:lnTo>
                    <a:pt x="74748" y="26635"/>
                  </a:lnTo>
                  <a:cubicBezTo>
                    <a:pt x="67152" y="33267"/>
                    <a:pt x="62080" y="42815"/>
                    <a:pt x="61056" y="52864"/>
                  </a:cubicBezTo>
                  <a:cubicBezTo>
                    <a:pt x="65318" y="49388"/>
                    <a:pt x="69319" y="45554"/>
                    <a:pt x="72533" y="41089"/>
                  </a:cubicBezTo>
                  <a:cubicBezTo>
                    <a:pt x="74331" y="38589"/>
                    <a:pt x="75867" y="35898"/>
                    <a:pt x="77034" y="33052"/>
                  </a:cubicBezTo>
                  <a:cubicBezTo>
                    <a:pt x="77951" y="30790"/>
                    <a:pt x="79558" y="27278"/>
                    <a:pt x="79463" y="24837"/>
                  </a:cubicBezTo>
                  <a:lnTo>
                    <a:pt x="79117" y="24813"/>
                  </a:lnTo>
                  <a:cubicBezTo>
                    <a:pt x="80368" y="24254"/>
                    <a:pt x="81618" y="23670"/>
                    <a:pt x="82844" y="23051"/>
                  </a:cubicBezTo>
                  <a:cubicBezTo>
                    <a:pt x="88083" y="20396"/>
                    <a:pt x="93012" y="17229"/>
                    <a:pt x="97608" y="13562"/>
                  </a:cubicBezTo>
                  <a:cubicBezTo>
                    <a:pt x="98167" y="13109"/>
                    <a:pt x="98727" y="12645"/>
                    <a:pt x="99263" y="12157"/>
                  </a:cubicBezTo>
                  <a:cubicBezTo>
                    <a:pt x="99456" y="11993"/>
                    <a:pt x="99321" y="11697"/>
                    <a:pt x="99124" y="11697"/>
                  </a:cubicBezTo>
                  <a:cubicBezTo>
                    <a:pt x="99077" y="11697"/>
                    <a:pt x="99027" y="11713"/>
                    <a:pt x="98977" y="11752"/>
                  </a:cubicBezTo>
                  <a:cubicBezTo>
                    <a:pt x="97072" y="13205"/>
                    <a:pt x="95167" y="14633"/>
                    <a:pt x="93214" y="15991"/>
                  </a:cubicBezTo>
                  <a:cubicBezTo>
                    <a:pt x="88583" y="10323"/>
                    <a:pt x="82392" y="5954"/>
                    <a:pt x="75498" y="3501"/>
                  </a:cubicBezTo>
                  <a:cubicBezTo>
                    <a:pt x="71748" y="2179"/>
                    <a:pt x="67818" y="1406"/>
                    <a:pt x="6409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6851150" y="3107650"/>
              <a:ext cx="25" cy="325"/>
            </a:xfrm>
            <a:custGeom>
              <a:avLst/>
              <a:gdLst/>
              <a:ahLst/>
              <a:cxnLst/>
              <a:rect l="l" t="t" r="r" b="b"/>
              <a:pathLst>
                <a:path w="1" h="13" extrusionOk="0">
                  <a:moveTo>
                    <a:pt x="0" y="1"/>
                  </a:moveTo>
                  <a:cubicBezTo>
                    <a:pt x="0" y="1"/>
                    <a:pt x="0" y="1"/>
                    <a:pt x="0" y="1"/>
                  </a:cubicBezTo>
                  <a:cubicBezTo>
                    <a:pt x="0" y="1"/>
                    <a:pt x="0" y="1"/>
                    <a:pt x="0" y="13"/>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432800" y="1818500"/>
              <a:ext cx="2321450" cy="2031800"/>
            </a:xfrm>
            <a:custGeom>
              <a:avLst/>
              <a:gdLst/>
              <a:ahLst/>
              <a:cxnLst/>
              <a:rect l="l" t="t" r="r" b="b"/>
              <a:pathLst>
                <a:path w="92858" h="81272" extrusionOk="0">
                  <a:moveTo>
                    <a:pt x="58722" y="1"/>
                  </a:moveTo>
                  <a:cubicBezTo>
                    <a:pt x="51422" y="1"/>
                    <a:pt x="50584" y="16260"/>
                    <a:pt x="34540" y="22944"/>
                  </a:cubicBezTo>
                  <a:cubicBezTo>
                    <a:pt x="30303" y="24712"/>
                    <a:pt x="26743" y="25087"/>
                    <a:pt x="23614" y="25087"/>
                  </a:cubicBezTo>
                  <a:cubicBezTo>
                    <a:pt x="21304" y="25087"/>
                    <a:pt x="19229" y="24882"/>
                    <a:pt x="17290" y="24882"/>
                  </a:cubicBezTo>
                  <a:cubicBezTo>
                    <a:pt x="14547" y="24882"/>
                    <a:pt x="12076" y="25291"/>
                    <a:pt x="9597" y="27266"/>
                  </a:cubicBezTo>
                  <a:cubicBezTo>
                    <a:pt x="0" y="34910"/>
                    <a:pt x="84" y="58270"/>
                    <a:pt x="11276" y="70617"/>
                  </a:cubicBezTo>
                  <a:cubicBezTo>
                    <a:pt x="17780" y="77787"/>
                    <a:pt x="28054" y="81272"/>
                    <a:pt x="38749" y="81272"/>
                  </a:cubicBezTo>
                  <a:cubicBezTo>
                    <a:pt x="52545" y="81272"/>
                    <a:pt x="67043" y="75473"/>
                    <a:pt x="75057" y="64306"/>
                  </a:cubicBezTo>
                  <a:cubicBezTo>
                    <a:pt x="92857" y="39494"/>
                    <a:pt x="70116" y="72"/>
                    <a:pt x="58746" y="1"/>
                  </a:cubicBezTo>
                  <a:cubicBezTo>
                    <a:pt x="58738" y="1"/>
                    <a:pt x="58730" y="1"/>
                    <a:pt x="5872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2012125" y="2922950"/>
              <a:ext cx="465275" cy="383825"/>
            </a:xfrm>
            <a:custGeom>
              <a:avLst/>
              <a:gdLst/>
              <a:ahLst/>
              <a:cxnLst/>
              <a:rect l="l" t="t" r="r" b="b"/>
              <a:pathLst>
                <a:path w="18611" h="15353" extrusionOk="0">
                  <a:moveTo>
                    <a:pt x="17255" y="0"/>
                  </a:moveTo>
                  <a:cubicBezTo>
                    <a:pt x="16735" y="0"/>
                    <a:pt x="16217" y="234"/>
                    <a:pt x="15765" y="459"/>
                  </a:cubicBezTo>
                  <a:cubicBezTo>
                    <a:pt x="12967" y="1840"/>
                    <a:pt x="10348" y="3567"/>
                    <a:pt x="7955" y="5567"/>
                  </a:cubicBezTo>
                  <a:cubicBezTo>
                    <a:pt x="5228" y="7841"/>
                    <a:pt x="2835" y="10472"/>
                    <a:pt x="811" y="13378"/>
                  </a:cubicBezTo>
                  <a:cubicBezTo>
                    <a:pt x="739" y="13497"/>
                    <a:pt x="716" y="13616"/>
                    <a:pt x="739" y="13747"/>
                  </a:cubicBezTo>
                  <a:cubicBezTo>
                    <a:pt x="573" y="14009"/>
                    <a:pt x="406" y="14270"/>
                    <a:pt x="239" y="14532"/>
                  </a:cubicBezTo>
                  <a:cubicBezTo>
                    <a:pt x="0" y="14913"/>
                    <a:pt x="387" y="15353"/>
                    <a:pt x="757" y="15353"/>
                  </a:cubicBezTo>
                  <a:cubicBezTo>
                    <a:pt x="885" y="15353"/>
                    <a:pt x="1011" y="15301"/>
                    <a:pt x="1109" y="15175"/>
                  </a:cubicBezTo>
                  <a:lnTo>
                    <a:pt x="1478" y="14687"/>
                  </a:lnTo>
                  <a:cubicBezTo>
                    <a:pt x="1548" y="14752"/>
                    <a:pt x="1640" y="14795"/>
                    <a:pt x="1730" y="14795"/>
                  </a:cubicBezTo>
                  <a:cubicBezTo>
                    <a:pt x="1807" y="14795"/>
                    <a:pt x="1882" y="14764"/>
                    <a:pt x="1942" y="14687"/>
                  </a:cubicBezTo>
                  <a:cubicBezTo>
                    <a:pt x="5526" y="10032"/>
                    <a:pt x="11217" y="7936"/>
                    <a:pt x="15729" y="4388"/>
                  </a:cubicBezTo>
                  <a:cubicBezTo>
                    <a:pt x="16277" y="3960"/>
                    <a:pt x="16813" y="3507"/>
                    <a:pt x="17325" y="3031"/>
                  </a:cubicBezTo>
                  <a:cubicBezTo>
                    <a:pt x="17801" y="2590"/>
                    <a:pt x="18349" y="2102"/>
                    <a:pt x="18480" y="1447"/>
                  </a:cubicBezTo>
                  <a:cubicBezTo>
                    <a:pt x="18611" y="840"/>
                    <a:pt x="18265" y="233"/>
                    <a:pt x="17670" y="54"/>
                  </a:cubicBezTo>
                  <a:cubicBezTo>
                    <a:pt x="17533" y="17"/>
                    <a:pt x="17394" y="0"/>
                    <a:pt x="17255"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6190950" y="1415975"/>
              <a:ext cx="839325" cy="169675"/>
            </a:xfrm>
            <a:custGeom>
              <a:avLst/>
              <a:gdLst/>
              <a:ahLst/>
              <a:cxnLst/>
              <a:rect l="l" t="t" r="r" b="b"/>
              <a:pathLst>
                <a:path w="33573" h="6787" extrusionOk="0">
                  <a:moveTo>
                    <a:pt x="3259" y="0"/>
                  </a:moveTo>
                  <a:cubicBezTo>
                    <a:pt x="2468" y="0"/>
                    <a:pt x="1629" y="58"/>
                    <a:pt x="965" y="505"/>
                  </a:cubicBezTo>
                  <a:cubicBezTo>
                    <a:pt x="238" y="1005"/>
                    <a:pt x="0" y="1981"/>
                    <a:pt x="441" y="2755"/>
                  </a:cubicBezTo>
                  <a:cubicBezTo>
                    <a:pt x="929" y="3588"/>
                    <a:pt x="1929" y="3946"/>
                    <a:pt x="2798" y="4219"/>
                  </a:cubicBezTo>
                  <a:cubicBezTo>
                    <a:pt x="7061" y="5553"/>
                    <a:pt x="11478" y="6363"/>
                    <a:pt x="15931" y="6660"/>
                  </a:cubicBezTo>
                  <a:cubicBezTo>
                    <a:pt x="17169" y="6745"/>
                    <a:pt x="18408" y="6786"/>
                    <a:pt x="19647" y="6786"/>
                  </a:cubicBezTo>
                  <a:cubicBezTo>
                    <a:pt x="23471" y="6786"/>
                    <a:pt x="27290" y="6389"/>
                    <a:pt x="31040" y="5624"/>
                  </a:cubicBezTo>
                  <a:cubicBezTo>
                    <a:pt x="31230" y="5589"/>
                    <a:pt x="31373" y="5481"/>
                    <a:pt x="31468" y="5327"/>
                  </a:cubicBezTo>
                  <a:cubicBezTo>
                    <a:pt x="31909" y="5231"/>
                    <a:pt x="32337" y="5124"/>
                    <a:pt x="32778" y="5017"/>
                  </a:cubicBezTo>
                  <a:cubicBezTo>
                    <a:pt x="33572" y="4802"/>
                    <a:pt x="33404" y="3483"/>
                    <a:pt x="32624" y="3483"/>
                  </a:cubicBezTo>
                  <a:cubicBezTo>
                    <a:pt x="32586" y="3483"/>
                    <a:pt x="32546" y="3486"/>
                    <a:pt x="32504" y="3493"/>
                  </a:cubicBezTo>
                  <a:cubicBezTo>
                    <a:pt x="32218" y="3529"/>
                    <a:pt x="31933" y="3576"/>
                    <a:pt x="31647" y="3624"/>
                  </a:cubicBezTo>
                  <a:cubicBezTo>
                    <a:pt x="31636" y="3385"/>
                    <a:pt x="31486" y="3166"/>
                    <a:pt x="31243" y="3166"/>
                  </a:cubicBezTo>
                  <a:cubicBezTo>
                    <a:pt x="31219" y="3166"/>
                    <a:pt x="31195" y="3168"/>
                    <a:pt x="31171" y="3172"/>
                  </a:cubicBezTo>
                  <a:cubicBezTo>
                    <a:pt x="29909" y="3363"/>
                    <a:pt x="28654" y="3446"/>
                    <a:pt x="27406" y="3446"/>
                  </a:cubicBezTo>
                  <a:cubicBezTo>
                    <a:pt x="20436" y="3446"/>
                    <a:pt x="13654" y="860"/>
                    <a:pt x="6727" y="183"/>
                  </a:cubicBezTo>
                  <a:cubicBezTo>
                    <a:pt x="5727" y="88"/>
                    <a:pt x="4727" y="28"/>
                    <a:pt x="3727" y="5"/>
                  </a:cubicBezTo>
                  <a:cubicBezTo>
                    <a:pt x="3574" y="3"/>
                    <a:pt x="3418" y="0"/>
                    <a:pt x="325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4"/>
          <p:cNvGrpSpPr/>
          <p:nvPr/>
        </p:nvGrpSpPr>
        <p:grpSpPr>
          <a:xfrm>
            <a:off x="-436776" y="-1353106"/>
            <a:ext cx="4524917" cy="3282309"/>
            <a:chOff x="1458275" y="1034475"/>
            <a:chExt cx="4354650" cy="3158800"/>
          </a:xfrm>
        </p:grpSpPr>
        <p:sp>
          <p:nvSpPr>
            <p:cNvPr id="51" name="Google Shape;51;p4"/>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4"/>
          <p:cNvSpPr txBox="1">
            <a:spLocks noGrp="1"/>
          </p:cNvSpPr>
          <p:nvPr>
            <p:ph type="subTitle" idx="1"/>
          </p:nvPr>
        </p:nvSpPr>
        <p:spPr>
          <a:xfrm>
            <a:off x="629750" y="1517600"/>
            <a:ext cx="7778700" cy="3383100"/>
          </a:xfrm>
          <a:prstGeom prst="rect">
            <a:avLst/>
          </a:prstGeom>
        </p:spPr>
        <p:txBody>
          <a:bodyPr spcFirstLastPara="1" wrap="square" lIns="91425" tIns="91425" rIns="91425" bIns="91425" anchor="t" anchorCtr="0">
            <a:noAutofit/>
          </a:bodyPr>
          <a:lstStyle>
            <a:lvl1pPr lvl="0">
              <a:spcBef>
                <a:spcPts val="0"/>
              </a:spcBef>
              <a:spcAft>
                <a:spcPts val="0"/>
              </a:spcAft>
              <a:buNone/>
              <a:defRPr sz="1100" b="0">
                <a:solidFill>
                  <a:schemeClr val="accent1"/>
                </a:solidFill>
              </a:defRPr>
            </a:lvl1pPr>
            <a:lvl2pPr lvl="1">
              <a:spcBef>
                <a:spcPts val="1600"/>
              </a:spcBef>
              <a:spcAft>
                <a:spcPts val="0"/>
              </a:spcAft>
              <a:buNone/>
              <a:defRPr sz="1100"/>
            </a:lvl2pPr>
            <a:lvl3pPr lvl="2">
              <a:spcBef>
                <a:spcPts val="1600"/>
              </a:spcBef>
              <a:spcAft>
                <a:spcPts val="0"/>
              </a:spcAft>
              <a:buNone/>
              <a:defRPr sz="1100"/>
            </a:lvl3pPr>
            <a:lvl4pPr lvl="3">
              <a:spcBef>
                <a:spcPts val="1600"/>
              </a:spcBef>
              <a:spcAft>
                <a:spcPts val="0"/>
              </a:spcAft>
              <a:buNone/>
              <a:defRPr sz="1100"/>
            </a:lvl4pPr>
            <a:lvl5pPr lvl="4">
              <a:spcBef>
                <a:spcPts val="1600"/>
              </a:spcBef>
              <a:spcAft>
                <a:spcPts val="0"/>
              </a:spcAft>
              <a:buNone/>
              <a:defRPr sz="1100"/>
            </a:lvl5pPr>
            <a:lvl6pPr lvl="5">
              <a:spcBef>
                <a:spcPts val="1600"/>
              </a:spcBef>
              <a:spcAft>
                <a:spcPts val="0"/>
              </a:spcAft>
              <a:buNone/>
              <a:defRPr sz="1100"/>
            </a:lvl6pPr>
            <a:lvl7pPr lvl="6">
              <a:spcBef>
                <a:spcPts val="1600"/>
              </a:spcBef>
              <a:spcAft>
                <a:spcPts val="0"/>
              </a:spcAft>
              <a:buNone/>
              <a:defRPr sz="1100"/>
            </a:lvl7pPr>
            <a:lvl8pPr lvl="7">
              <a:spcBef>
                <a:spcPts val="1600"/>
              </a:spcBef>
              <a:spcAft>
                <a:spcPts val="0"/>
              </a:spcAft>
              <a:buNone/>
              <a:defRPr sz="1100"/>
            </a:lvl8pPr>
            <a:lvl9pPr lvl="8">
              <a:spcBef>
                <a:spcPts val="1600"/>
              </a:spcBef>
              <a:spcAft>
                <a:spcPts val="1600"/>
              </a:spcAft>
              <a:buNone/>
              <a:defRPr sz="1100"/>
            </a:lvl9pPr>
          </a:lstStyle>
          <a:p>
            <a:endParaRPr/>
          </a:p>
        </p:txBody>
      </p:sp>
      <p:sp>
        <p:nvSpPr>
          <p:cNvPr id="55" name="Google Shape;55;p4"/>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6"/>
        <p:cNvGrpSpPr/>
        <p:nvPr/>
      </p:nvGrpSpPr>
      <p:grpSpPr>
        <a:xfrm>
          <a:off x="0" y="0"/>
          <a:ext cx="0" cy="0"/>
          <a:chOff x="0" y="0"/>
          <a:chExt cx="0" cy="0"/>
        </a:xfrm>
      </p:grpSpPr>
      <p:grpSp>
        <p:nvGrpSpPr>
          <p:cNvPr id="57" name="Google Shape;57;p5"/>
          <p:cNvGrpSpPr/>
          <p:nvPr/>
        </p:nvGrpSpPr>
        <p:grpSpPr>
          <a:xfrm>
            <a:off x="-4421" y="-1162875"/>
            <a:ext cx="9484592" cy="7223725"/>
            <a:chOff x="-972150" y="-975975"/>
            <a:chExt cx="9382325" cy="7223725"/>
          </a:xfrm>
        </p:grpSpPr>
        <p:sp>
          <p:nvSpPr>
            <p:cNvPr id="58" name="Google Shape;58;p5"/>
            <p:cNvSpPr/>
            <p:nvPr/>
          </p:nvSpPr>
          <p:spPr>
            <a:xfrm>
              <a:off x="3397425" y="4086150"/>
              <a:ext cx="4581850" cy="2161600"/>
            </a:xfrm>
            <a:custGeom>
              <a:avLst/>
              <a:gdLst/>
              <a:ahLst/>
              <a:cxnLst/>
              <a:rect l="l" t="t" r="r" b="b"/>
              <a:pathLst>
                <a:path w="183274" h="86464" extrusionOk="0">
                  <a:moveTo>
                    <a:pt x="29559" y="1"/>
                  </a:moveTo>
                  <a:cubicBezTo>
                    <a:pt x="24805" y="1"/>
                    <a:pt x="20058" y="417"/>
                    <a:pt x="15336" y="1366"/>
                  </a:cubicBezTo>
                  <a:cubicBezTo>
                    <a:pt x="8526" y="2735"/>
                    <a:pt x="787" y="6616"/>
                    <a:pt x="311" y="13546"/>
                  </a:cubicBezTo>
                  <a:cubicBezTo>
                    <a:pt x="1" y="18046"/>
                    <a:pt x="3120" y="22213"/>
                    <a:pt x="6990" y="24511"/>
                  </a:cubicBezTo>
                  <a:cubicBezTo>
                    <a:pt x="10871" y="26821"/>
                    <a:pt x="15420" y="27643"/>
                    <a:pt x="19849" y="28512"/>
                  </a:cubicBezTo>
                  <a:cubicBezTo>
                    <a:pt x="33684" y="31226"/>
                    <a:pt x="47364" y="34763"/>
                    <a:pt x="60794" y="39096"/>
                  </a:cubicBezTo>
                  <a:cubicBezTo>
                    <a:pt x="65914" y="40751"/>
                    <a:pt x="71153" y="42609"/>
                    <a:pt x="75117" y="46240"/>
                  </a:cubicBezTo>
                  <a:cubicBezTo>
                    <a:pt x="79689" y="50431"/>
                    <a:pt x="82023" y="56468"/>
                    <a:pt x="85809" y="61385"/>
                  </a:cubicBezTo>
                  <a:cubicBezTo>
                    <a:pt x="90679" y="67719"/>
                    <a:pt x="97751" y="71922"/>
                    <a:pt x="104776" y="75732"/>
                  </a:cubicBezTo>
                  <a:cubicBezTo>
                    <a:pt x="115303" y="81447"/>
                    <a:pt x="127980" y="86464"/>
                    <a:pt x="140198" y="86464"/>
                  </a:cubicBezTo>
                  <a:cubicBezTo>
                    <a:pt x="148292" y="86464"/>
                    <a:pt x="156185" y="84262"/>
                    <a:pt x="163117" y="78601"/>
                  </a:cubicBezTo>
                  <a:cubicBezTo>
                    <a:pt x="168474" y="74244"/>
                    <a:pt x="178904" y="66302"/>
                    <a:pt x="180893" y="59778"/>
                  </a:cubicBezTo>
                  <a:cubicBezTo>
                    <a:pt x="183274" y="51967"/>
                    <a:pt x="176071" y="45359"/>
                    <a:pt x="170260" y="41918"/>
                  </a:cubicBezTo>
                  <a:cubicBezTo>
                    <a:pt x="164416" y="38466"/>
                    <a:pt x="157587" y="37005"/>
                    <a:pt x="150774" y="37005"/>
                  </a:cubicBezTo>
                  <a:cubicBezTo>
                    <a:pt x="149176" y="37005"/>
                    <a:pt x="147579" y="37085"/>
                    <a:pt x="145995" y="37239"/>
                  </a:cubicBezTo>
                  <a:cubicBezTo>
                    <a:pt x="142647" y="37569"/>
                    <a:pt x="139194" y="38193"/>
                    <a:pt x="135851" y="38193"/>
                  </a:cubicBezTo>
                  <a:cubicBezTo>
                    <a:pt x="133524" y="38193"/>
                    <a:pt x="131250" y="37891"/>
                    <a:pt x="129100" y="36977"/>
                  </a:cubicBezTo>
                  <a:cubicBezTo>
                    <a:pt x="125588" y="35489"/>
                    <a:pt x="122933" y="32572"/>
                    <a:pt x="120111" y="30012"/>
                  </a:cubicBezTo>
                  <a:cubicBezTo>
                    <a:pt x="108967" y="19963"/>
                    <a:pt x="94203" y="15117"/>
                    <a:pt x="79916" y="10533"/>
                  </a:cubicBezTo>
                  <a:cubicBezTo>
                    <a:pt x="63559" y="5289"/>
                    <a:pt x="46512" y="1"/>
                    <a:pt x="29559"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1423675" y="-975975"/>
              <a:ext cx="5650725" cy="2916550"/>
            </a:xfrm>
            <a:custGeom>
              <a:avLst/>
              <a:gdLst/>
              <a:ahLst/>
              <a:cxnLst/>
              <a:rect l="l" t="t" r="r" b="b"/>
              <a:pathLst>
                <a:path w="226029" h="116662" extrusionOk="0">
                  <a:moveTo>
                    <a:pt x="213151" y="0"/>
                  </a:moveTo>
                  <a:cubicBezTo>
                    <a:pt x="210144" y="0"/>
                    <a:pt x="207108" y="662"/>
                    <a:pt x="204181" y="1409"/>
                  </a:cubicBezTo>
                  <a:cubicBezTo>
                    <a:pt x="181797" y="7124"/>
                    <a:pt x="160842" y="17994"/>
                    <a:pt x="138089" y="21959"/>
                  </a:cubicBezTo>
                  <a:cubicBezTo>
                    <a:pt x="119718" y="25162"/>
                    <a:pt x="100894" y="23745"/>
                    <a:pt x="82285" y="24888"/>
                  </a:cubicBezTo>
                  <a:cubicBezTo>
                    <a:pt x="63830" y="26019"/>
                    <a:pt x="45542" y="29698"/>
                    <a:pt x="28087" y="35806"/>
                  </a:cubicBezTo>
                  <a:cubicBezTo>
                    <a:pt x="21706" y="38033"/>
                    <a:pt x="15038" y="40902"/>
                    <a:pt x="11323" y="46546"/>
                  </a:cubicBezTo>
                  <a:cubicBezTo>
                    <a:pt x="6561" y="53797"/>
                    <a:pt x="11490" y="60369"/>
                    <a:pt x="15110" y="66798"/>
                  </a:cubicBezTo>
                  <a:cubicBezTo>
                    <a:pt x="6144" y="67453"/>
                    <a:pt x="1" y="71370"/>
                    <a:pt x="1477" y="80538"/>
                  </a:cubicBezTo>
                  <a:cubicBezTo>
                    <a:pt x="2239" y="85253"/>
                    <a:pt x="2132" y="90527"/>
                    <a:pt x="4192" y="94909"/>
                  </a:cubicBezTo>
                  <a:cubicBezTo>
                    <a:pt x="6454" y="99719"/>
                    <a:pt x="11002" y="102755"/>
                    <a:pt x="15312" y="105565"/>
                  </a:cubicBezTo>
                  <a:cubicBezTo>
                    <a:pt x="22658" y="110351"/>
                    <a:pt x="30326" y="115256"/>
                    <a:pt x="39017" y="116399"/>
                  </a:cubicBezTo>
                  <a:cubicBezTo>
                    <a:pt x="40386" y="116578"/>
                    <a:pt x="41749" y="116661"/>
                    <a:pt x="43105" y="116661"/>
                  </a:cubicBezTo>
                  <a:cubicBezTo>
                    <a:pt x="59666" y="116661"/>
                    <a:pt x="75346" y="104326"/>
                    <a:pt x="91922" y="104326"/>
                  </a:cubicBezTo>
                  <a:cubicBezTo>
                    <a:pt x="93221" y="104326"/>
                    <a:pt x="94524" y="104402"/>
                    <a:pt x="95834" y="104565"/>
                  </a:cubicBezTo>
                  <a:cubicBezTo>
                    <a:pt x="105514" y="105767"/>
                    <a:pt x="114253" y="111696"/>
                    <a:pt x="123992" y="112208"/>
                  </a:cubicBezTo>
                  <a:cubicBezTo>
                    <a:pt x="124457" y="112233"/>
                    <a:pt x="124921" y="112245"/>
                    <a:pt x="125385" y="112245"/>
                  </a:cubicBezTo>
                  <a:cubicBezTo>
                    <a:pt x="132112" y="112245"/>
                    <a:pt x="138661" y="109727"/>
                    <a:pt x="144709" y="106720"/>
                  </a:cubicBezTo>
                  <a:cubicBezTo>
                    <a:pt x="161235" y="98481"/>
                    <a:pt x="176225" y="85467"/>
                    <a:pt x="182619" y="68144"/>
                  </a:cubicBezTo>
                  <a:cubicBezTo>
                    <a:pt x="183476" y="65834"/>
                    <a:pt x="184190" y="63429"/>
                    <a:pt x="185548" y="61381"/>
                  </a:cubicBezTo>
                  <a:cubicBezTo>
                    <a:pt x="187334" y="58702"/>
                    <a:pt x="190072" y="56856"/>
                    <a:pt x="192668" y="54951"/>
                  </a:cubicBezTo>
                  <a:cubicBezTo>
                    <a:pt x="205931" y="45153"/>
                    <a:pt x="216682" y="31972"/>
                    <a:pt x="223636" y="17018"/>
                  </a:cubicBezTo>
                  <a:cubicBezTo>
                    <a:pt x="224874" y="14339"/>
                    <a:pt x="226029" y="11422"/>
                    <a:pt x="225565" y="8505"/>
                  </a:cubicBezTo>
                  <a:cubicBezTo>
                    <a:pt x="224886" y="4314"/>
                    <a:pt x="220921" y="1242"/>
                    <a:pt x="216766" y="361"/>
                  </a:cubicBezTo>
                  <a:cubicBezTo>
                    <a:pt x="215572" y="108"/>
                    <a:pt x="214364" y="0"/>
                    <a:pt x="213151"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972150" y="1826250"/>
              <a:ext cx="3195950" cy="4081300"/>
            </a:xfrm>
            <a:custGeom>
              <a:avLst/>
              <a:gdLst/>
              <a:ahLst/>
              <a:cxnLst/>
              <a:rect l="l" t="t" r="r" b="b"/>
              <a:pathLst>
                <a:path w="127838" h="163252" extrusionOk="0">
                  <a:moveTo>
                    <a:pt x="102442" y="0"/>
                  </a:moveTo>
                  <a:lnTo>
                    <a:pt x="102442" y="0"/>
                  </a:lnTo>
                  <a:cubicBezTo>
                    <a:pt x="95000" y="2751"/>
                    <a:pt x="87440" y="5549"/>
                    <a:pt x="81070" y="10264"/>
                  </a:cubicBezTo>
                  <a:cubicBezTo>
                    <a:pt x="74069" y="15443"/>
                    <a:pt x="68830" y="22694"/>
                    <a:pt x="65068" y="30540"/>
                  </a:cubicBezTo>
                  <a:cubicBezTo>
                    <a:pt x="61556" y="37862"/>
                    <a:pt x="59270" y="45696"/>
                    <a:pt x="57376" y="53590"/>
                  </a:cubicBezTo>
                  <a:cubicBezTo>
                    <a:pt x="52388" y="58365"/>
                    <a:pt x="47756" y="63496"/>
                    <a:pt x="43506" y="68914"/>
                  </a:cubicBezTo>
                  <a:cubicBezTo>
                    <a:pt x="40291" y="73009"/>
                    <a:pt x="37302" y="77260"/>
                    <a:pt x="34528" y="81665"/>
                  </a:cubicBezTo>
                  <a:cubicBezTo>
                    <a:pt x="38779" y="74057"/>
                    <a:pt x="47208" y="60210"/>
                    <a:pt x="48149" y="56686"/>
                  </a:cubicBezTo>
                  <a:cubicBezTo>
                    <a:pt x="50852" y="46494"/>
                    <a:pt x="52483" y="36041"/>
                    <a:pt x="55209" y="25861"/>
                  </a:cubicBezTo>
                  <a:cubicBezTo>
                    <a:pt x="55352" y="25337"/>
                    <a:pt x="55519" y="24789"/>
                    <a:pt x="55745" y="24277"/>
                  </a:cubicBezTo>
                  <a:cubicBezTo>
                    <a:pt x="56460" y="23539"/>
                    <a:pt x="56329" y="23063"/>
                    <a:pt x="57067" y="22360"/>
                  </a:cubicBezTo>
                  <a:lnTo>
                    <a:pt x="57067" y="22360"/>
                  </a:lnTo>
                  <a:cubicBezTo>
                    <a:pt x="55364" y="23218"/>
                    <a:pt x="52221" y="25849"/>
                    <a:pt x="51769" y="26873"/>
                  </a:cubicBezTo>
                  <a:cubicBezTo>
                    <a:pt x="41779" y="37112"/>
                    <a:pt x="38124" y="47042"/>
                    <a:pt x="33671" y="60627"/>
                  </a:cubicBezTo>
                  <a:cubicBezTo>
                    <a:pt x="31076" y="68509"/>
                    <a:pt x="29575" y="77188"/>
                    <a:pt x="32028" y="85070"/>
                  </a:cubicBezTo>
                  <a:cubicBezTo>
                    <a:pt x="32016" y="85082"/>
                    <a:pt x="32004" y="85094"/>
                    <a:pt x="31992" y="85118"/>
                  </a:cubicBezTo>
                  <a:lnTo>
                    <a:pt x="32052" y="85118"/>
                  </a:lnTo>
                  <a:cubicBezTo>
                    <a:pt x="32088" y="85249"/>
                    <a:pt x="32135" y="85380"/>
                    <a:pt x="32183" y="85511"/>
                  </a:cubicBezTo>
                  <a:cubicBezTo>
                    <a:pt x="30087" y="89047"/>
                    <a:pt x="28135" y="92667"/>
                    <a:pt x="26325" y="96357"/>
                  </a:cubicBezTo>
                  <a:cubicBezTo>
                    <a:pt x="23956" y="101179"/>
                    <a:pt x="21824" y="106132"/>
                    <a:pt x="19943" y="111169"/>
                  </a:cubicBezTo>
                  <a:cubicBezTo>
                    <a:pt x="20074" y="92547"/>
                    <a:pt x="13061" y="73879"/>
                    <a:pt x="405" y="60186"/>
                  </a:cubicBezTo>
                  <a:lnTo>
                    <a:pt x="405" y="60186"/>
                  </a:lnTo>
                  <a:cubicBezTo>
                    <a:pt x="0" y="70319"/>
                    <a:pt x="429" y="80558"/>
                    <a:pt x="2679" y="90452"/>
                  </a:cubicBezTo>
                  <a:cubicBezTo>
                    <a:pt x="3941" y="95976"/>
                    <a:pt x="5775" y="101394"/>
                    <a:pt x="8287" y="106478"/>
                  </a:cubicBezTo>
                  <a:cubicBezTo>
                    <a:pt x="10287" y="110514"/>
                    <a:pt x="13180" y="117027"/>
                    <a:pt x="16693" y="119884"/>
                  </a:cubicBezTo>
                  <a:lnTo>
                    <a:pt x="17121" y="119420"/>
                  </a:lnTo>
                  <a:lnTo>
                    <a:pt x="17121" y="119420"/>
                  </a:lnTo>
                  <a:cubicBezTo>
                    <a:pt x="16371" y="121849"/>
                    <a:pt x="15669" y="124278"/>
                    <a:pt x="15026" y="126730"/>
                  </a:cubicBezTo>
                  <a:cubicBezTo>
                    <a:pt x="12287" y="137220"/>
                    <a:pt x="10632" y="147911"/>
                    <a:pt x="10109" y="158734"/>
                  </a:cubicBezTo>
                  <a:cubicBezTo>
                    <a:pt x="10037" y="160068"/>
                    <a:pt x="10001" y="161401"/>
                    <a:pt x="10013" y="162747"/>
                  </a:cubicBezTo>
                  <a:cubicBezTo>
                    <a:pt x="10020" y="163067"/>
                    <a:pt x="10289" y="163251"/>
                    <a:pt x="10536" y="163251"/>
                  </a:cubicBezTo>
                  <a:cubicBezTo>
                    <a:pt x="10738" y="163251"/>
                    <a:pt x="10926" y="163127"/>
                    <a:pt x="10942" y="162854"/>
                  </a:cubicBezTo>
                  <a:cubicBezTo>
                    <a:pt x="11264" y="158448"/>
                    <a:pt x="11609" y="154079"/>
                    <a:pt x="12109" y="149709"/>
                  </a:cubicBezTo>
                  <a:cubicBezTo>
                    <a:pt x="13058" y="149746"/>
                    <a:pt x="14007" y="149764"/>
                    <a:pt x="14956" y="149764"/>
                  </a:cubicBezTo>
                  <a:cubicBezTo>
                    <a:pt x="27506" y="149764"/>
                    <a:pt x="40049" y="146558"/>
                    <a:pt x="51018" y="140470"/>
                  </a:cubicBezTo>
                  <a:cubicBezTo>
                    <a:pt x="57448" y="136910"/>
                    <a:pt x="63318" y="132410"/>
                    <a:pt x="69807" y="128981"/>
                  </a:cubicBezTo>
                  <a:lnTo>
                    <a:pt x="69807" y="128981"/>
                  </a:lnTo>
                  <a:cubicBezTo>
                    <a:pt x="68507" y="129126"/>
                    <a:pt x="67205" y="129184"/>
                    <a:pt x="65901" y="129184"/>
                  </a:cubicBezTo>
                  <a:cubicBezTo>
                    <a:pt x="61245" y="129184"/>
                    <a:pt x="56566" y="128450"/>
                    <a:pt x="51888" y="128385"/>
                  </a:cubicBezTo>
                  <a:cubicBezTo>
                    <a:pt x="51672" y="128382"/>
                    <a:pt x="51456" y="128381"/>
                    <a:pt x="51240" y="128381"/>
                  </a:cubicBezTo>
                  <a:cubicBezTo>
                    <a:pt x="36291" y="128381"/>
                    <a:pt x="21526" y="135676"/>
                    <a:pt x="12383" y="147495"/>
                  </a:cubicBezTo>
                  <a:lnTo>
                    <a:pt x="12466" y="146923"/>
                  </a:lnTo>
                  <a:cubicBezTo>
                    <a:pt x="13180" y="141589"/>
                    <a:pt x="14157" y="136291"/>
                    <a:pt x="15383" y="131052"/>
                  </a:cubicBezTo>
                  <a:cubicBezTo>
                    <a:pt x="16109" y="127945"/>
                    <a:pt x="16931" y="124849"/>
                    <a:pt x="17848" y="121789"/>
                  </a:cubicBezTo>
                  <a:cubicBezTo>
                    <a:pt x="18002" y="121837"/>
                    <a:pt x="18157" y="121884"/>
                    <a:pt x="18312" y="121932"/>
                  </a:cubicBezTo>
                  <a:cubicBezTo>
                    <a:pt x="19259" y="122196"/>
                    <a:pt x="20236" y="122305"/>
                    <a:pt x="21224" y="122305"/>
                  </a:cubicBezTo>
                  <a:cubicBezTo>
                    <a:pt x="23220" y="122305"/>
                    <a:pt x="25263" y="121862"/>
                    <a:pt x="27206" y="121361"/>
                  </a:cubicBezTo>
                  <a:cubicBezTo>
                    <a:pt x="46244" y="116503"/>
                    <a:pt x="63996" y="106704"/>
                    <a:pt x="78260" y="93202"/>
                  </a:cubicBezTo>
                  <a:cubicBezTo>
                    <a:pt x="79153" y="92357"/>
                    <a:pt x="80082" y="91393"/>
                    <a:pt x="80201" y="90178"/>
                  </a:cubicBezTo>
                  <a:lnTo>
                    <a:pt x="80201" y="90178"/>
                  </a:lnTo>
                  <a:cubicBezTo>
                    <a:pt x="62806" y="92024"/>
                    <a:pt x="45851" y="97881"/>
                    <a:pt x="31028" y="107156"/>
                  </a:cubicBezTo>
                  <a:cubicBezTo>
                    <a:pt x="26861" y="109764"/>
                    <a:pt x="22765" y="112740"/>
                    <a:pt x="19717" y="116550"/>
                  </a:cubicBezTo>
                  <a:cubicBezTo>
                    <a:pt x="19741" y="116277"/>
                    <a:pt x="19753" y="116015"/>
                    <a:pt x="19776" y="115753"/>
                  </a:cubicBezTo>
                  <a:cubicBezTo>
                    <a:pt x="21527" y="110621"/>
                    <a:pt x="23527" y="105573"/>
                    <a:pt x="25765" y="100644"/>
                  </a:cubicBezTo>
                  <a:cubicBezTo>
                    <a:pt x="28170" y="95381"/>
                    <a:pt x="30861" y="90238"/>
                    <a:pt x="33826" y="85273"/>
                  </a:cubicBezTo>
                  <a:cubicBezTo>
                    <a:pt x="35998" y="85436"/>
                    <a:pt x="38203" y="85522"/>
                    <a:pt x="40421" y="85522"/>
                  </a:cubicBezTo>
                  <a:cubicBezTo>
                    <a:pt x="50176" y="85522"/>
                    <a:pt x="60179" y="83850"/>
                    <a:pt x="68735" y="79689"/>
                  </a:cubicBezTo>
                  <a:cubicBezTo>
                    <a:pt x="77998" y="75188"/>
                    <a:pt x="86309" y="68545"/>
                    <a:pt x="96215" y="65711"/>
                  </a:cubicBezTo>
                  <a:cubicBezTo>
                    <a:pt x="89326" y="61414"/>
                    <a:pt x="81435" y="57885"/>
                    <a:pt x="73459" y="57885"/>
                  </a:cubicBezTo>
                  <a:cubicBezTo>
                    <a:pt x="71909" y="57885"/>
                    <a:pt x="70356" y="58019"/>
                    <a:pt x="68806" y="58305"/>
                  </a:cubicBezTo>
                  <a:cubicBezTo>
                    <a:pt x="61484" y="59674"/>
                    <a:pt x="55209" y="64282"/>
                    <a:pt x="49518" y="69092"/>
                  </a:cubicBezTo>
                  <a:cubicBezTo>
                    <a:pt x="45113" y="72807"/>
                    <a:pt x="40874" y="76712"/>
                    <a:pt x="36683" y="80665"/>
                  </a:cubicBezTo>
                  <a:cubicBezTo>
                    <a:pt x="38350" y="78081"/>
                    <a:pt x="40089" y="75545"/>
                    <a:pt x="41910" y="73081"/>
                  </a:cubicBezTo>
                  <a:cubicBezTo>
                    <a:pt x="48244" y="64449"/>
                    <a:pt x="55483" y="56495"/>
                    <a:pt x="63568" y="49471"/>
                  </a:cubicBezTo>
                  <a:cubicBezTo>
                    <a:pt x="65175" y="48078"/>
                    <a:pt x="66818" y="46709"/>
                    <a:pt x="68509" y="45375"/>
                  </a:cubicBezTo>
                  <a:cubicBezTo>
                    <a:pt x="71200" y="48483"/>
                    <a:pt x="74962" y="50507"/>
                    <a:pt x="78891" y="51721"/>
                  </a:cubicBezTo>
                  <a:cubicBezTo>
                    <a:pt x="82405" y="52815"/>
                    <a:pt x="86060" y="53301"/>
                    <a:pt x="89736" y="53301"/>
                  </a:cubicBezTo>
                  <a:cubicBezTo>
                    <a:pt x="94703" y="53301"/>
                    <a:pt x="99710" y="52413"/>
                    <a:pt x="104466" y="50935"/>
                  </a:cubicBezTo>
                  <a:cubicBezTo>
                    <a:pt x="112740" y="48363"/>
                    <a:pt x="120372" y="44113"/>
                    <a:pt x="127838" y="39708"/>
                  </a:cubicBezTo>
                  <a:cubicBezTo>
                    <a:pt x="118643" y="38362"/>
                    <a:pt x="109187" y="37159"/>
                    <a:pt x="99881" y="37159"/>
                  </a:cubicBezTo>
                  <a:cubicBezTo>
                    <a:pt x="90906" y="37159"/>
                    <a:pt x="82071" y="38278"/>
                    <a:pt x="73748" y="41470"/>
                  </a:cubicBezTo>
                  <a:cubicBezTo>
                    <a:pt x="81022" y="36374"/>
                    <a:pt x="88916" y="32171"/>
                    <a:pt x="97405" y="29587"/>
                  </a:cubicBezTo>
                  <a:cubicBezTo>
                    <a:pt x="99024" y="29087"/>
                    <a:pt x="100668" y="28671"/>
                    <a:pt x="102311" y="28301"/>
                  </a:cubicBezTo>
                  <a:cubicBezTo>
                    <a:pt x="102734" y="28201"/>
                    <a:pt x="102678" y="27578"/>
                    <a:pt x="102297" y="27578"/>
                  </a:cubicBezTo>
                  <a:cubicBezTo>
                    <a:pt x="102271" y="27578"/>
                    <a:pt x="102244" y="27581"/>
                    <a:pt x="102215" y="27587"/>
                  </a:cubicBezTo>
                  <a:cubicBezTo>
                    <a:pt x="89190" y="30397"/>
                    <a:pt x="77343" y="36993"/>
                    <a:pt x="66973" y="45220"/>
                  </a:cubicBezTo>
                  <a:cubicBezTo>
                    <a:pt x="64389" y="47268"/>
                    <a:pt x="61889" y="49411"/>
                    <a:pt x="59460" y="51638"/>
                  </a:cubicBezTo>
                  <a:cubicBezTo>
                    <a:pt x="66556" y="42839"/>
                    <a:pt x="74009" y="35017"/>
                    <a:pt x="82296" y="27075"/>
                  </a:cubicBezTo>
                  <a:cubicBezTo>
                    <a:pt x="90476" y="19217"/>
                    <a:pt x="98417" y="10609"/>
                    <a:pt x="102442"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4358275" y="1211575"/>
              <a:ext cx="4051900" cy="2560225"/>
            </a:xfrm>
            <a:custGeom>
              <a:avLst/>
              <a:gdLst/>
              <a:ahLst/>
              <a:cxnLst/>
              <a:rect l="l" t="t" r="r" b="b"/>
              <a:pathLst>
                <a:path w="162076" h="102409" extrusionOk="0">
                  <a:moveTo>
                    <a:pt x="161467" y="1"/>
                  </a:moveTo>
                  <a:cubicBezTo>
                    <a:pt x="161340" y="1"/>
                    <a:pt x="161212" y="63"/>
                    <a:pt x="161116" y="215"/>
                  </a:cubicBezTo>
                  <a:cubicBezTo>
                    <a:pt x="158758" y="3942"/>
                    <a:pt x="156401" y="7645"/>
                    <a:pt x="153889" y="11264"/>
                  </a:cubicBezTo>
                  <a:cubicBezTo>
                    <a:pt x="142574" y="4635"/>
                    <a:pt x="129482" y="1064"/>
                    <a:pt x="116362" y="1064"/>
                  </a:cubicBezTo>
                  <a:cubicBezTo>
                    <a:pt x="115981" y="1064"/>
                    <a:pt x="115599" y="1067"/>
                    <a:pt x="115217" y="1073"/>
                  </a:cubicBezTo>
                  <a:cubicBezTo>
                    <a:pt x="108025" y="1189"/>
                    <a:pt x="100868" y="2348"/>
                    <a:pt x="93666" y="2348"/>
                  </a:cubicBezTo>
                  <a:cubicBezTo>
                    <a:pt x="93523" y="2348"/>
                    <a:pt x="93381" y="2347"/>
                    <a:pt x="93238" y="2347"/>
                  </a:cubicBezTo>
                  <a:lnTo>
                    <a:pt x="93238" y="2347"/>
                  </a:lnTo>
                  <a:cubicBezTo>
                    <a:pt x="98798" y="4573"/>
                    <a:pt x="103525" y="8431"/>
                    <a:pt x="108764" y="11324"/>
                  </a:cubicBezTo>
                  <a:cubicBezTo>
                    <a:pt x="115985" y="15313"/>
                    <a:pt x="124234" y="17319"/>
                    <a:pt x="132481" y="17319"/>
                  </a:cubicBezTo>
                  <a:cubicBezTo>
                    <a:pt x="139396" y="17319"/>
                    <a:pt x="146310" y="15909"/>
                    <a:pt x="152615" y="13074"/>
                  </a:cubicBezTo>
                  <a:lnTo>
                    <a:pt x="152615" y="13074"/>
                  </a:lnTo>
                  <a:cubicBezTo>
                    <a:pt x="152496" y="13241"/>
                    <a:pt x="152388" y="13396"/>
                    <a:pt x="152269" y="13550"/>
                  </a:cubicBezTo>
                  <a:cubicBezTo>
                    <a:pt x="149126" y="17920"/>
                    <a:pt x="145769" y="22135"/>
                    <a:pt x="142220" y="26171"/>
                  </a:cubicBezTo>
                  <a:cubicBezTo>
                    <a:pt x="140113" y="28564"/>
                    <a:pt x="137934" y="30910"/>
                    <a:pt x="135684" y="33184"/>
                  </a:cubicBezTo>
                  <a:cubicBezTo>
                    <a:pt x="135565" y="33065"/>
                    <a:pt x="135458" y="32946"/>
                    <a:pt x="135339" y="32826"/>
                  </a:cubicBezTo>
                  <a:cubicBezTo>
                    <a:pt x="133196" y="30791"/>
                    <a:pt x="130148" y="29862"/>
                    <a:pt x="127231" y="29147"/>
                  </a:cubicBezTo>
                  <a:cubicBezTo>
                    <a:pt x="118188" y="26931"/>
                    <a:pt x="108882" y="25823"/>
                    <a:pt x="99575" y="25823"/>
                  </a:cubicBezTo>
                  <a:cubicBezTo>
                    <a:pt x="89238" y="25823"/>
                    <a:pt x="78900" y="27190"/>
                    <a:pt x="68926" y="29921"/>
                  </a:cubicBezTo>
                  <a:cubicBezTo>
                    <a:pt x="67747" y="30255"/>
                    <a:pt x="66473" y="30660"/>
                    <a:pt x="65794" y="31683"/>
                  </a:cubicBezTo>
                  <a:cubicBezTo>
                    <a:pt x="79565" y="37269"/>
                    <a:pt x="94428" y="40145"/>
                    <a:pt x="109287" y="40145"/>
                  </a:cubicBezTo>
                  <a:cubicBezTo>
                    <a:pt x="111913" y="40145"/>
                    <a:pt x="114538" y="40056"/>
                    <a:pt x="117158" y="39875"/>
                  </a:cubicBezTo>
                  <a:cubicBezTo>
                    <a:pt x="122063" y="39542"/>
                    <a:pt x="127088" y="38839"/>
                    <a:pt x="131564" y="36922"/>
                  </a:cubicBezTo>
                  <a:lnTo>
                    <a:pt x="131564" y="36922"/>
                  </a:lnTo>
                  <a:cubicBezTo>
                    <a:pt x="131422" y="37148"/>
                    <a:pt x="131279" y="37375"/>
                    <a:pt x="131136" y="37601"/>
                  </a:cubicBezTo>
                  <a:cubicBezTo>
                    <a:pt x="127183" y="41304"/>
                    <a:pt x="123040" y="44804"/>
                    <a:pt x="118741" y="48102"/>
                  </a:cubicBezTo>
                  <a:cubicBezTo>
                    <a:pt x="114134" y="51615"/>
                    <a:pt x="109347" y="54877"/>
                    <a:pt x="104382" y="57865"/>
                  </a:cubicBezTo>
                  <a:cubicBezTo>
                    <a:pt x="94453" y="51555"/>
                    <a:pt x="82642" y="46781"/>
                    <a:pt x="70962" y="46340"/>
                  </a:cubicBezTo>
                  <a:cubicBezTo>
                    <a:pt x="69939" y="46300"/>
                    <a:pt x="68914" y="46283"/>
                    <a:pt x="67888" y="46283"/>
                  </a:cubicBezTo>
                  <a:cubicBezTo>
                    <a:pt x="62430" y="46283"/>
                    <a:pt x="56938" y="46762"/>
                    <a:pt x="51499" y="46762"/>
                  </a:cubicBezTo>
                  <a:cubicBezTo>
                    <a:pt x="47679" y="46762"/>
                    <a:pt x="43886" y="46526"/>
                    <a:pt x="40148" y="45721"/>
                  </a:cubicBezTo>
                  <a:lnTo>
                    <a:pt x="40148" y="45721"/>
                  </a:lnTo>
                  <a:cubicBezTo>
                    <a:pt x="44982" y="54115"/>
                    <a:pt x="51590" y="62235"/>
                    <a:pt x="60829" y="65164"/>
                  </a:cubicBezTo>
                  <a:cubicBezTo>
                    <a:pt x="63709" y="66077"/>
                    <a:pt x="66688" y="66435"/>
                    <a:pt x="69700" y="66435"/>
                  </a:cubicBezTo>
                  <a:cubicBezTo>
                    <a:pt x="74111" y="66435"/>
                    <a:pt x="78590" y="65667"/>
                    <a:pt x="82927" y="64747"/>
                  </a:cubicBezTo>
                  <a:cubicBezTo>
                    <a:pt x="88559" y="63545"/>
                    <a:pt x="94131" y="62092"/>
                    <a:pt x="99691" y="60580"/>
                  </a:cubicBezTo>
                  <a:lnTo>
                    <a:pt x="99691" y="60580"/>
                  </a:lnTo>
                  <a:cubicBezTo>
                    <a:pt x="97012" y="62080"/>
                    <a:pt x="94274" y="63485"/>
                    <a:pt x="91512" y="64819"/>
                  </a:cubicBezTo>
                  <a:cubicBezTo>
                    <a:pt x="81856" y="69438"/>
                    <a:pt x="71724" y="73034"/>
                    <a:pt x="61294" y="75427"/>
                  </a:cubicBezTo>
                  <a:cubicBezTo>
                    <a:pt x="59210" y="75903"/>
                    <a:pt x="57115" y="76332"/>
                    <a:pt x="55007" y="76713"/>
                  </a:cubicBezTo>
                  <a:cubicBezTo>
                    <a:pt x="54090" y="72700"/>
                    <a:pt x="51721" y="69140"/>
                    <a:pt x="48840" y="66223"/>
                  </a:cubicBezTo>
                  <a:cubicBezTo>
                    <a:pt x="42756" y="60056"/>
                    <a:pt x="34409" y="56496"/>
                    <a:pt x="25896" y="54865"/>
                  </a:cubicBezTo>
                  <a:cubicBezTo>
                    <a:pt x="20520" y="53833"/>
                    <a:pt x="15048" y="53521"/>
                    <a:pt x="9563" y="53521"/>
                  </a:cubicBezTo>
                  <a:cubicBezTo>
                    <a:pt x="6375" y="53521"/>
                    <a:pt x="3182" y="53626"/>
                    <a:pt x="0" y="53758"/>
                  </a:cubicBezTo>
                  <a:cubicBezTo>
                    <a:pt x="14681" y="64592"/>
                    <a:pt x="30516" y="75439"/>
                    <a:pt x="48542" y="77689"/>
                  </a:cubicBezTo>
                  <a:cubicBezTo>
                    <a:pt x="44673" y="78159"/>
                    <a:pt x="40782" y="78421"/>
                    <a:pt x="36896" y="78421"/>
                  </a:cubicBezTo>
                  <a:cubicBezTo>
                    <a:pt x="31921" y="78421"/>
                    <a:pt x="26956" y="77992"/>
                    <a:pt x="22063" y="77022"/>
                  </a:cubicBezTo>
                  <a:cubicBezTo>
                    <a:pt x="20408" y="76701"/>
                    <a:pt x="18765" y="76296"/>
                    <a:pt x="17133" y="75844"/>
                  </a:cubicBezTo>
                  <a:cubicBezTo>
                    <a:pt x="17098" y="75834"/>
                    <a:pt x="17064" y="75830"/>
                    <a:pt x="17032" y="75830"/>
                  </a:cubicBezTo>
                  <a:cubicBezTo>
                    <a:pt x="16657" y="75830"/>
                    <a:pt x="16479" y="76413"/>
                    <a:pt x="16895" y="76522"/>
                  </a:cubicBezTo>
                  <a:cubicBezTo>
                    <a:pt x="23735" y="78476"/>
                    <a:pt x="30795" y="79320"/>
                    <a:pt x="37873" y="79320"/>
                  </a:cubicBezTo>
                  <a:cubicBezTo>
                    <a:pt x="44041" y="79320"/>
                    <a:pt x="50222" y="78679"/>
                    <a:pt x="56281" y="77570"/>
                  </a:cubicBezTo>
                  <a:cubicBezTo>
                    <a:pt x="59520" y="76987"/>
                    <a:pt x="62746" y="76272"/>
                    <a:pt x="65925" y="75451"/>
                  </a:cubicBezTo>
                  <a:lnTo>
                    <a:pt x="65925" y="75451"/>
                  </a:lnTo>
                  <a:cubicBezTo>
                    <a:pt x="55531" y="79880"/>
                    <a:pt x="45268" y="83249"/>
                    <a:pt x="34207" y="86357"/>
                  </a:cubicBezTo>
                  <a:cubicBezTo>
                    <a:pt x="23289" y="89429"/>
                    <a:pt x="12228" y="93274"/>
                    <a:pt x="3691" y="100740"/>
                  </a:cubicBezTo>
                  <a:cubicBezTo>
                    <a:pt x="9171" y="101495"/>
                    <a:pt x="14715" y="102256"/>
                    <a:pt x="20229" y="102256"/>
                  </a:cubicBezTo>
                  <a:cubicBezTo>
                    <a:pt x="22622" y="102256"/>
                    <a:pt x="25010" y="102113"/>
                    <a:pt x="27385" y="101764"/>
                  </a:cubicBezTo>
                  <a:cubicBezTo>
                    <a:pt x="35981" y="100490"/>
                    <a:pt x="44030" y="96561"/>
                    <a:pt x="51042" y="91417"/>
                  </a:cubicBezTo>
                  <a:cubicBezTo>
                    <a:pt x="57591" y="86619"/>
                    <a:pt x="63294" y="80773"/>
                    <a:pt x="68687" y="74713"/>
                  </a:cubicBezTo>
                  <a:cubicBezTo>
                    <a:pt x="75331" y="72843"/>
                    <a:pt x="81832" y="70498"/>
                    <a:pt x="88142" y="67724"/>
                  </a:cubicBezTo>
                  <a:cubicBezTo>
                    <a:pt x="92905" y="65628"/>
                    <a:pt x="97548" y="63283"/>
                    <a:pt x="102061" y="60711"/>
                  </a:cubicBezTo>
                  <a:lnTo>
                    <a:pt x="102061" y="60711"/>
                  </a:lnTo>
                  <a:cubicBezTo>
                    <a:pt x="94726" y="65414"/>
                    <a:pt x="80772" y="73653"/>
                    <a:pt x="78284" y="76332"/>
                  </a:cubicBezTo>
                  <a:cubicBezTo>
                    <a:pt x="71093" y="84035"/>
                    <a:pt x="64735" y="92489"/>
                    <a:pt x="57531" y="100192"/>
                  </a:cubicBezTo>
                  <a:cubicBezTo>
                    <a:pt x="57162" y="100585"/>
                    <a:pt x="56746" y="100990"/>
                    <a:pt x="56317" y="101335"/>
                  </a:cubicBezTo>
                  <a:cubicBezTo>
                    <a:pt x="55341" y="101644"/>
                    <a:pt x="55222" y="102121"/>
                    <a:pt x="54245" y="102406"/>
                  </a:cubicBezTo>
                  <a:cubicBezTo>
                    <a:pt x="54297" y="102408"/>
                    <a:pt x="54350" y="102408"/>
                    <a:pt x="54405" y="102408"/>
                  </a:cubicBezTo>
                  <a:cubicBezTo>
                    <a:pt x="56365" y="102408"/>
                    <a:pt x="60186" y="101590"/>
                    <a:pt x="61044" y="100906"/>
                  </a:cubicBezTo>
                  <a:cubicBezTo>
                    <a:pt x="74676" y="96596"/>
                    <a:pt x="82570" y="89560"/>
                    <a:pt x="92917" y="79677"/>
                  </a:cubicBezTo>
                  <a:cubicBezTo>
                    <a:pt x="98917" y="73939"/>
                    <a:pt x="104335" y="66997"/>
                    <a:pt x="105871" y="58877"/>
                  </a:cubicBezTo>
                  <a:cubicBezTo>
                    <a:pt x="105895" y="58877"/>
                    <a:pt x="105906" y="58865"/>
                    <a:pt x="105930" y="58865"/>
                  </a:cubicBezTo>
                  <a:cubicBezTo>
                    <a:pt x="105906" y="58854"/>
                    <a:pt x="105895" y="58842"/>
                    <a:pt x="105883" y="58830"/>
                  </a:cubicBezTo>
                  <a:cubicBezTo>
                    <a:pt x="105906" y="58699"/>
                    <a:pt x="105930" y="58556"/>
                    <a:pt x="105954" y="58425"/>
                  </a:cubicBezTo>
                  <a:cubicBezTo>
                    <a:pt x="109466" y="56282"/>
                    <a:pt x="112895" y="54008"/>
                    <a:pt x="116229" y="51615"/>
                  </a:cubicBezTo>
                  <a:cubicBezTo>
                    <a:pt x="120599" y="48471"/>
                    <a:pt x="124802" y="45114"/>
                    <a:pt x="128826" y="41554"/>
                  </a:cubicBezTo>
                  <a:lnTo>
                    <a:pt x="128826" y="41554"/>
                  </a:lnTo>
                  <a:cubicBezTo>
                    <a:pt x="119944" y="57913"/>
                    <a:pt x="117325" y="77689"/>
                    <a:pt x="122039" y="95727"/>
                  </a:cubicBezTo>
                  <a:cubicBezTo>
                    <a:pt x="127171" y="86976"/>
                    <a:pt x="131624" y="77749"/>
                    <a:pt x="134303" y="67962"/>
                  </a:cubicBezTo>
                  <a:cubicBezTo>
                    <a:pt x="135803" y="62497"/>
                    <a:pt x="136732" y="56853"/>
                    <a:pt x="136898" y="51186"/>
                  </a:cubicBezTo>
                  <a:cubicBezTo>
                    <a:pt x="137041" y="46685"/>
                    <a:pt x="137553" y="39577"/>
                    <a:pt x="135815" y="35398"/>
                  </a:cubicBezTo>
                  <a:lnTo>
                    <a:pt x="135208" y="35601"/>
                  </a:lnTo>
                  <a:cubicBezTo>
                    <a:pt x="137017" y="33827"/>
                    <a:pt x="138780" y="32005"/>
                    <a:pt x="140494" y="30148"/>
                  </a:cubicBezTo>
                  <a:cubicBezTo>
                    <a:pt x="147852" y="22182"/>
                    <a:pt x="154353" y="13538"/>
                    <a:pt x="159925" y="4240"/>
                  </a:cubicBezTo>
                  <a:cubicBezTo>
                    <a:pt x="160616" y="3085"/>
                    <a:pt x="161270" y="1930"/>
                    <a:pt x="161890" y="739"/>
                  </a:cubicBezTo>
                  <a:cubicBezTo>
                    <a:pt x="162076" y="376"/>
                    <a:pt x="161776" y="1"/>
                    <a:pt x="161467"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5"/>
            <p:cNvSpPr/>
            <p:nvPr/>
          </p:nvSpPr>
          <p:spPr>
            <a:xfrm>
              <a:off x="7006525" y="2683200"/>
              <a:ext cx="325" cy="325"/>
            </a:xfrm>
            <a:custGeom>
              <a:avLst/>
              <a:gdLst/>
              <a:ahLst/>
              <a:cxnLst/>
              <a:rect l="l" t="t" r="r" b="b"/>
              <a:pathLst>
                <a:path w="13" h="13" extrusionOk="0">
                  <a:moveTo>
                    <a:pt x="0" y="0"/>
                  </a:moveTo>
                  <a:cubicBezTo>
                    <a:pt x="0" y="0"/>
                    <a:pt x="12" y="12"/>
                    <a:pt x="12" y="12"/>
                  </a:cubicBezTo>
                  <a:lnTo>
                    <a:pt x="12" y="0"/>
                  </a:ln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2126750" y="3244725"/>
              <a:ext cx="1035550" cy="737175"/>
            </a:xfrm>
            <a:custGeom>
              <a:avLst/>
              <a:gdLst/>
              <a:ahLst/>
              <a:cxnLst/>
              <a:rect l="l" t="t" r="r" b="b"/>
              <a:pathLst>
                <a:path w="41422" h="29487" extrusionOk="0">
                  <a:moveTo>
                    <a:pt x="31132" y="1"/>
                  </a:moveTo>
                  <a:cubicBezTo>
                    <a:pt x="28862" y="1"/>
                    <a:pt x="26557" y="590"/>
                    <a:pt x="24813" y="1435"/>
                  </a:cubicBezTo>
                  <a:cubicBezTo>
                    <a:pt x="22182" y="2697"/>
                    <a:pt x="22098" y="3912"/>
                    <a:pt x="19800" y="5519"/>
                  </a:cubicBezTo>
                  <a:cubicBezTo>
                    <a:pt x="17254" y="7301"/>
                    <a:pt x="14613" y="7747"/>
                    <a:pt x="12172" y="7747"/>
                  </a:cubicBezTo>
                  <a:cubicBezTo>
                    <a:pt x="9734" y="7747"/>
                    <a:pt x="7496" y="7302"/>
                    <a:pt x="5755" y="7302"/>
                  </a:cubicBezTo>
                  <a:cubicBezTo>
                    <a:pt x="4512" y="7302"/>
                    <a:pt x="3523" y="7529"/>
                    <a:pt x="2893" y="8305"/>
                  </a:cubicBezTo>
                  <a:cubicBezTo>
                    <a:pt x="0" y="11865"/>
                    <a:pt x="5310" y="26319"/>
                    <a:pt x="16514" y="29046"/>
                  </a:cubicBezTo>
                  <a:cubicBezTo>
                    <a:pt x="17744" y="29346"/>
                    <a:pt x="18970" y="29486"/>
                    <a:pt x="20180" y="29486"/>
                  </a:cubicBezTo>
                  <a:cubicBezTo>
                    <a:pt x="27407" y="29486"/>
                    <a:pt x="34037" y="24487"/>
                    <a:pt x="37076" y="18806"/>
                  </a:cubicBezTo>
                  <a:cubicBezTo>
                    <a:pt x="39600" y="14115"/>
                    <a:pt x="41422" y="5626"/>
                    <a:pt x="36969" y="1864"/>
                  </a:cubicBezTo>
                  <a:cubicBezTo>
                    <a:pt x="35390" y="527"/>
                    <a:pt x="33276" y="1"/>
                    <a:pt x="3113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5344700" y="4836000"/>
              <a:ext cx="585825" cy="612750"/>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5388750" y="1799450"/>
              <a:ext cx="465050" cy="341525"/>
            </a:xfrm>
            <a:custGeom>
              <a:avLst/>
              <a:gdLst/>
              <a:ahLst/>
              <a:cxnLst/>
              <a:rect l="l" t="t" r="r" b="b"/>
              <a:pathLst>
                <a:path w="18602" h="13661" extrusionOk="0">
                  <a:moveTo>
                    <a:pt x="16765" y="1894"/>
                  </a:moveTo>
                  <a:lnTo>
                    <a:pt x="16765" y="1894"/>
                  </a:lnTo>
                  <a:cubicBezTo>
                    <a:pt x="16634" y="2156"/>
                    <a:pt x="16491" y="2418"/>
                    <a:pt x="16336" y="2680"/>
                  </a:cubicBezTo>
                  <a:cubicBezTo>
                    <a:pt x="16253" y="2525"/>
                    <a:pt x="16098" y="2406"/>
                    <a:pt x="15931" y="2394"/>
                  </a:cubicBezTo>
                  <a:cubicBezTo>
                    <a:pt x="16205" y="2227"/>
                    <a:pt x="16491" y="2061"/>
                    <a:pt x="16765" y="1894"/>
                  </a:cubicBezTo>
                  <a:close/>
                  <a:moveTo>
                    <a:pt x="13455" y="3966"/>
                  </a:moveTo>
                  <a:lnTo>
                    <a:pt x="13455" y="3966"/>
                  </a:lnTo>
                  <a:cubicBezTo>
                    <a:pt x="12176" y="4830"/>
                    <a:pt x="10908" y="5705"/>
                    <a:pt x="9640" y="6570"/>
                  </a:cubicBezTo>
                  <a:lnTo>
                    <a:pt x="9640" y="6570"/>
                  </a:lnTo>
                  <a:cubicBezTo>
                    <a:pt x="9736" y="6504"/>
                    <a:pt x="9827" y="6437"/>
                    <a:pt x="9919" y="6371"/>
                  </a:cubicBezTo>
                  <a:cubicBezTo>
                    <a:pt x="11085" y="5537"/>
                    <a:pt x="12252" y="4740"/>
                    <a:pt x="13455" y="3966"/>
                  </a:cubicBezTo>
                  <a:close/>
                  <a:moveTo>
                    <a:pt x="17912" y="1"/>
                  </a:moveTo>
                  <a:cubicBezTo>
                    <a:pt x="17821" y="1"/>
                    <a:pt x="17730" y="23"/>
                    <a:pt x="17646" y="72"/>
                  </a:cubicBezTo>
                  <a:cubicBezTo>
                    <a:pt x="14753" y="1751"/>
                    <a:pt x="11943" y="3561"/>
                    <a:pt x="9216" y="5513"/>
                  </a:cubicBezTo>
                  <a:cubicBezTo>
                    <a:pt x="8466" y="6049"/>
                    <a:pt x="7716" y="6597"/>
                    <a:pt x="6978" y="7145"/>
                  </a:cubicBezTo>
                  <a:cubicBezTo>
                    <a:pt x="4644" y="8704"/>
                    <a:pt x="2406" y="10407"/>
                    <a:pt x="298" y="12252"/>
                  </a:cubicBezTo>
                  <a:cubicBezTo>
                    <a:pt x="1" y="12502"/>
                    <a:pt x="132" y="12943"/>
                    <a:pt x="406" y="13133"/>
                  </a:cubicBezTo>
                  <a:cubicBezTo>
                    <a:pt x="957" y="13512"/>
                    <a:pt x="1567" y="13660"/>
                    <a:pt x="2189" y="13660"/>
                  </a:cubicBezTo>
                  <a:cubicBezTo>
                    <a:pt x="2976" y="13660"/>
                    <a:pt x="3782" y="13422"/>
                    <a:pt x="4513" y="13110"/>
                  </a:cubicBezTo>
                  <a:cubicBezTo>
                    <a:pt x="5966" y="12490"/>
                    <a:pt x="7359" y="11669"/>
                    <a:pt x="8728" y="10895"/>
                  </a:cubicBezTo>
                  <a:cubicBezTo>
                    <a:pt x="11431" y="9347"/>
                    <a:pt x="14074" y="7549"/>
                    <a:pt x="16038" y="5097"/>
                  </a:cubicBezTo>
                  <a:cubicBezTo>
                    <a:pt x="17110" y="3763"/>
                    <a:pt x="17920" y="2323"/>
                    <a:pt x="18479" y="703"/>
                  </a:cubicBezTo>
                  <a:cubicBezTo>
                    <a:pt x="18602" y="326"/>
                    <a:pt x="18261" y="1"/>
                    <a:pt x="1791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6679700" y="3749600"/>
              <a:ext cx="250050" cy="540425"/>
            </a:xfrm>
            <a:custGeom>
              <a:avLst/>
              <a:gdLst/>
              <a:ahLst/>
              <a:cxnLst/>
              <a:rect l="l" t="t" r="r" b="b"/>
              <a:pathLst>
                <a:path w="10002" h="21617" extrusionOk="0">
                  <a:moveTo>
                    <a:pt x="1715" y="18483"/>
                  </a:moveTo>
                  <a:cubicBezTo>
                    <a:pt x="1715" y="18507"/>
                    <a:pt x="1727" y="18531"/>
                    <a:pt x="1727" y="18554"/>
                  </a:cubicBezTo>
                  <a:cubicBezTo>
                    <a:pt x="1667" y="18721"/>
                    <a:pt x="1596" y="18876"/>
                    <a:pt x="1536" y="19042"/>
                  </a:cubicBezTo>
                  <a:cubicBezTo>
                    <a:pt x="1429" y="19304"/>
                    <a:pt x="1631" y="19626"/>
                    <a:pt x="1869" y="19721"/>
                  </a:cubicBezTo>
                  <a:cubicBezTo>
                    <a:pt x="1943" y="19755"/>
                    <a:pt x="2017" y="19769"/>
                    <a:pt x="2087" y="19769"/>
                  </a:cubicBezTo>
                  <a:cubicBezTo>
                    <a:pt x="2140" y="19769"/>
                    <a:pt x="2192" y="19761"/>
                    <a:pt x="2239" y="19745"/>
                  </a:cubicBezTo>
                  <a:lnTo>
                    <a:pt x="2239" y="19745"/>
                  </a:lnTo>
                  <a:cubicBezTo>
                    <a:pt x="2227" y="19769"/>
                    <a:pt x="2203" y="19804"/>
                    <a:pt x="2191" y="19828"/>
                  </a:cubicBezTo>
                  <a:cubicBezTo>
                    <a:pt x="2057" y="20013"/>
                    <a:pt x="1599" y="20550"/>
                    <a:pt x="1355" y="20550"/>
                  </a:cubicBezTo>
                  <a:cubicBezTo>
                    <a:pt x="1253" y="20550"/>
                    <a:pt x="1189" y="20455"/>
                    <a:pt x="1203" y="20197"/>
                  </a:cubicBezTo>
                  <a:cubicBezTo>
                    <a:pt x="1250" y="19638"/>
                    <a:pt x="1512" y="19019"/>
                    <a:pt x="1715" y="18483"/>
                  </a:cubicBezTo>
                  <a:close/>
                  <a:moveTo>
                    <a:pt x="9357" y="0"/>
                  </a:moveTo>
                  <a:cubicBezTo>
                    <a:pt x="9129" y="0"/>
                    <a:pt x="8912" y="120"/>
                    <a:pt x="8870" y="385"/>
                  </a:cubicBezTo>
                  <a:cubicBezTo>
                    <a:pt x="8835" y="588"/>
                    <a:pt x="8811" y="790"/>
                    <a:pt x="8775" y="993"/>
                  </a:cubicBezTo>
                  <a:cubicBezTo>
                    <a:pt x="8742" y="983"/>
                    <a:pt x="8708" y="978"/>
                    <a:pt x="8673" y="978"/>
                  </a:cubicBezTo>
                  <a:cubicBezTo>
                    <a:pt x="8535" y="978"/>
                    <a:pt x="8399" y="1057"/>
                    <a:pt x="8370" y="1219"/>
                  </a:cubicBezTo>
                  <a:cubicBezTo>
                    <a:pt x="7453" y="7017"/>
                    <a:pt x="3465" y="11589"/>
                    <a:pt x="1203" y="16864"/>
                  </a:cubicBezTo>
                  <a:cubicBezTo>
                    <a:pt x="929" y="17507"/>
                    <a:pt x="667" y="18150"/>
                    <a:pt x="453" y="18816"/>
                  </a:cubicBezTo>
                  <a:cubicBezTo>
                    <a:pt x="250" y="19423"/>
                    <a:pt x="0" y="20114"/>
                    <a:pt x="191" y="20757"/>
                  </a:cubicBezTo>
                  <a:cubicBezTo>
                    <a:pt x="345" y="21271"/>
                    <a:pt x="819" y="21617"/>
                    <a:pt x="1337" y="21617"/>
                  </a:cubicBezTo>
                  <a:cubicBezTo>
                    <a:pt x="1419" y="21617"/>
                    <a:pt x="1501" y="21608"/>
                    <a:pt x="1584" y="21590"/>
                  </a:cubicBezTo>
                  <a:cubicBezTo>
                    <a:pt x="2239" y="21436"/>
                    <a:pt x="2691" y="20852"/>
                    <a:pt x="3060" y="20328"/>
                  </a:cubicBezTo>
                  <a:cubicBezTo>
                    <a:pt x="4846" y="17769"/>
                    <a:pt x="6322" y="15006"/>
                    <a:pt x="7465" y="12101"/>
                  </a:cubicBezTo>
                  <a:cubicBezTo>
                    <a:pt x="8775" y="8803"/>
                    <a:pt x="9609" y="5338"/>
                    <a:pt x="9990" y="1814"/>
                  </a:cubicBezTo>
                  <a:cubicBezTo>
                    <a:pt x="10001" y="1683"/>
                    <a:pt x="9954" y="1564"/>
                    <a:pt x="9882" y="1469"/>
                  </a:cubicBezTo>
                  <a:cubicBezTo>
                    <a:pt x="9906" y="1159"/>
                    <a:pt x="9930" y="850"/>
                    <a:pt x="9942" y="540"/>
                  </a:cubicBezTo>
                  <a:cubicBezTo>
                    <a:pt x="9962" y="199"/>
                    <a:pt x="9650" y="0"/>
                    <a:pt x="9357"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67;p5"/>
          <p:cNvGrpSpPr/>
          <p:nvPr/>
        </p:nvGrpSpPr>
        <p:grpSpPr>
          <a:xfrm>
            <a:off x="-436776" y="-1353106"/>
            <a:ext cx="4524917" cy="3282309"/>
            <a:chOff x="1458275" y="1034475"/>
            <a:chExt cx="4354650" cy="3158800"/>
          </a:xfrm>
        </p:grpSpPr>
        <p:sp>
          <p:nvSpPr>
            <p:cNvPr id="68" name="Google Shape;68;p5"/>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5"/>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5"/>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71;p5"/>
          <p:cNvSpPr txBox="1">
            <a:spLocks noGrp="1"/>
          </p:cNvSpPr>
          <p:nvPr>
            <p:ph type="subTitle" idx="1"/>
          </p:nvPr>
        </p:nvSpPr>
        <p:spPr>
          <a:xfrm>
            <a:off x="1780600" y="3890175"/>
            <a:ext cx="2638200" cy="103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200" b="0">
                <a:solidFill>
                  <a:schemeClr val="accent1"/>
                </a:solidFill>
              </a:defRPr>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2" name="Google Shape;72;p5"/>
          <p:cNvSpPr txBox="1">
            <a:spLocks noGrp="1"/>
          </p:cNvSpPr>
          <p:nvPr>
            <p:ph type="subTitle" idx="2"/>
          </p:nvPr>
        </p:nvSpPr>
        <p:spPr>
          <a:xfrm>
            <a:off x="4710125" y="2548225"/>
            <a:ext cx="2982000" cy="103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200" b="0">
                <a:solidFill>
                  <a:schemeClr val="accent1"/>
                </a:solidFill>
              </a:defRPr>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3" name="Google Shape;73;p5"/>
          <p:cNvSpPr txBox="1">
            <a:spLocks noGrp="1"/>
          </p:cNvSpPr>
          <p:nvPr>
            <p:ph type="subTitle" idx="3"/>
          </p:nvPr>
        </p:nvSpPr>
        <p:spPr>
          <a:xfrm>
            <a:off x="2120575" y="352787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4" name="Google Shape;74;p5"/>
          <p:cNvSpPr txBox="1">
            <a:spLocks noGrp="1"/>
          </p:cNvSpPr>
          <p:nvPr>
            <p:ph type="subTitle" idx="4"/>
          </p:nvPr>
        </p:nvSpPr>
        <p:spPr>
          <a:xfrm>
            <a:off x="5192475" y="2130172"/>
            <a:ext cx="1893900" cy="575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a:endParaRPr/>
          </a:p>
        </p:txBody>
      </p:sp>
      <p:sp>
        <p:nvSpPr>
          <p:cNvPr id="75" name="Google Shape;75;p5"/>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pSp>
        <p:nvGrpSpPr>
          <p:cNvPr id="76" name="Google Shape;76;p5"/>
          <p:cNvGrpSpPr/>
          <p:nvPr/>
        </p:nvGrpSpPr>
        <p:grpSpPr>
          <a:xfrm rot="-8637147" flipH="1">
            <a:off x="6563084" y="-2791246"/>
            <a:ext cx="4025523" cy="3921914"/>
            <a:chOff x="4484375" y="647000"/>
            <a:chExt cx="4485600" cy="4370150"/>
          </a:xfrm>
        </p:grpSpPr>
        <p:sp>
          <p:nvSpPr>
            <p:cNvPr id="77" name="Google Shape;77;p5"/>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5"/>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9"/>
        <p:cNvGrpSpPr/>
        <p:nvPr/>
      </p:nvGrpSpPr>
      <p:grpSpPr>
        <a:xfrm>
          <a:off x="0" y="0"/>
          <a:ext cx="0" cy="0"/>
          <a:chOff x="0" y="0"/>
          <a:chExt cx="0" cy="0"/>
        </a:xfrm>
      </p:grpSpPr>
      <p:grpSp>
        <p:nvGrpSpPr>
          <p:cNvPr id="80" name="Google Shape;80;p6"/>
          <p:cNvGrpSpPr/>
          <p:nvPr/>
        </p:nvGrpSpPr>
        <p:grpSpPr>
          <a:xfrm>
            <a:off x="-3750" y="-1750575"/>
            <a:ext cx="8520639" cy="7390231"/>
            <a:chOff x="-3750" y="-1750575"/>
            <a:chExt cx="8520639" cy="7390231"/>
          </a:xfrm>
        </p:grpSpPr>
        <p:sp>
          <p:nvSpPr>
            <p:cNvPr id="81" name="Google Shape;81;p6"/>
            <p:cNvSpPr/>
            <p:nvPr/>
          </p:nvSpPr>
          <p:spPr>
            <a:xfrm>
              <a:off x="7205189" y="3772759"/>
              <a:ext cx="1080161" cy="690324"/>
            </a:xfrm>
            <a:custGeom>
              <a:avLst/>
              <a:gdLst/>
              <a:ahLst/>
              <a:cxnLst/>
              <a:rect l="l" t="t" r="r" b="b"/>
              <a:pathLst>
                <a:path w="40861" h="26114" extrusionOk="0">
                  <a:moveTo>
                    <a:pt x="40481" y="1"/>
                  </a:moveTo>
                  <a:cubicBezTo>
                    <a:pt x="40422" y="1"/>
                    <a:pt x="40362" y="23"/>
                    <a:pt x="40308" y="77"/>
                  </a:cubicBezTo>
                  <a:cubicBezTo>
                    <a:pt x="35879" y="4387"/>
                    <a:pt x="31080" y="8328"/>
                    <a:pt x="26020" y="11876"/>
                  </a:cubicBezTo>
                  <a:cubicBezTo>
                    <a:pt x="20984" y="15424"/>
                    <a:pt x="15614" y="18520"/>
                    <a:pt x="10030" y="21139"/>
                  </a:cubicBezTo>
                  <a:cubicBezTo>
                    <a:pt x="8458" y="21878"/>
                    <a:pt x="6863" y="22580"/>
                    <a:pt x="5256" y="23271"/>
                  </a:cubicBezTo>
                  <a:cubicBezTo>
                    <a:pt x="4470" y="23604"/>
                    <a:pt x="3672" y="23937"/>
                    <a:pt x="2874" y="24259"/>
                  </a:cubicBezTo>
                  <a:cubicBezTo>
                    <a:pt x="2065" y="24580"/>
                    <a:pt x="1219" y="24854"/>
                    <a:pt x="446" y="25271"/>
                  </a:cubicBezTo>
                  <a:cubicBezTo>
                    <a:pt x="0" y="25505"/>
                    <a:pt x="273" y="26113"/>
                    <a:pt x="710" y="26113"/>
                  </a:cubicBezTo>
                  <a:cubicBezTo>
                    <a:pt x="740" y="26113"/>
                    <a:pt x="771" y="26111"/>
                    <a:pt x="803" y="26104"/>
                  </a:cubicBezTo>
                  <a:cubicBezTo>
                    <a:pt x="2303" y="25807"/>
                    <a:pt x="3779" y="25128"/>
                    <a:pt x="5196" y="24568"/>
                  </a:cubicBezTo>
                  <a:cubicBezTo>
                    <a:pt x="6649" y="24009"/>
                    <a:pt x="8077" y="23402"/>
                    <a:pt x="9482" y="22747"/>
                  </a:cubicBezTo>
                  <a:cubicBezTo>
                    <a:pt x="12304" y="21437"/>
                    <a:pt x="15066" y="20008"/>
                    <a:pt x="17769" y="18461"/>
                  </a:cubicBezTo>
                  <a:cubicBezTo>
                    <a:pt x="23175" y="15353"/>
                    <a:pt x="28306" y="11745"/>
                    <a:pt x="33069" y="7721"/>
                  </a:cubicBezTo>
                  <a:cubicBezTo>
                    <a:pt x="35748" y="5459"/>
                    <a:pt x="38272" y="3006"/>
                    <a:pt x="40677" y="458"/>
                  </a:cubicBezTo>
                  <a:cubicBezTo>
                    <a:pt x="40861" y="265"/>
                    <a:pt x="40682" y="1"/>
                    <a:pt x="4048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2001450" y="1945306"/>
              <a:ext cx="4308826" cy="3243072"/>
            </a:xfrm>
            <a:custGeom>
              <a:avLst/>
              <a:gdLst/>
              <a:ahLst/>
              <a:cxnLst/>
              <a:rect l="l" t="t" r="r" b="b"/>
              <a:pathLst>
                <a:path w="162997" h="122681" extrusionOk="0">
                  <a:moveTo>
                    <a:pt x="15951" y="1"/>
                  </a:moveTo>
                  <a:cubicBezTo>
                    <a:pt x="10021" y="1"/>
                    <a:pt x="3898" y="1785"/>
                    <a:pt x="1727" y="7034"/>
                  </a:cubicBezTo>
                  <a:cubicBezTo>
                    <a:pt x="0" y="11201"/>
                    <a:pt x="1631" y="16142"/>
                    <a:pt x="4572" y="19559"/>
                  </a:cubicBezTo>
                  <a:cubicBezTo>
                    <a:pt x="7525" y="22976"/>
                    <a:pt x="11573" y="25203"/>
                    <a:pt x="15490" y="27429"/>
                  </a:cubicBezTo>
                  <a:cubicBezTo>
                    <a:pt x="27754" y="34406"/>
                    <a:pt x="39600" y="42098"/>
                    <a:pt x="50959" y="50468"/>
                  </a:cubicBezTo>
                  <a:cubicBezTo>
                    <a:pt x="55293" y="53671"/>
                    <a:pt x="59662" y="57088"/>
                    <a:pt x="62270" y="61803"/>
                  </a:cubicBezTo>
                  <a:cubicBezTo>
                    <a:pt x="65270" y="67220"/>
                    <a:pt x="65568" y="73697"/>
                    <a:pt x="67592" y="79555"/>
                  </a:cubicBezTo>
                  <a:cubicBezTo>
                    <a:pt x="70199" y="87103"/>
                    <a:pt x="75569" y="93342"/>
                    <a:pt x="81022" y="99188"/>
                  </a:cubicBezTo>
                  <a:cubicBezTo>
                    <a:pt x="91948" y="110919"/>
                    <a:pt x="106924" y="122680"/>
                    <a:pt x="123310" y="122680"/>
                  </a:cubicBezTo>
                  <a:cubicBezTo>
                    <a:pt x="127281" y="122680"/>
                    <a:pt x="131335" y="121990"/>
                    <a:pt x="135434" y="120441"/>
                  </a:cubicBezTo>
                  <a:cubicBezTo>
                    <a:pt x="141887" y="118000"/>
                    <a:pt x="154305" y="113797"/>
                    <a:pt x="158270" y="108237"/>
                  </a:cubicBezTo>
                  <a:cubicBezTo>
                    <a:pt x="162997" y="101593"/>
                    <a:pt x="158270" y="93033"/>
                    <a:pt x="153853" y="87937"/>
                  </a:cubicBezTo>
                  <a:cubicBezTo>
                    <a:pt x="148376" y="81591"/>
                    <a:pt x="140494" y="77662"/>
                    <a:pt x="132326" y="75781"/>
                  </a:cubicBezTo>
                  <a:cubicBezTo>
                    <a:pt x="126766" y="74507"/>
                    <a:pt x="120658" y="73947"/>
                    <a:pt x="116396" y="70161"/>
                  </a:cubicBezTo>
                  <a:cubicBezTo>
                    <a:pt x="113538" y="67637"/>
                    <a:pt x="111955" y="64029"/>
                    <a:pt x="110085" y="60707"/>
                  </a:cubicBezTo>
                  <a:cubicBezTo>
                    <a:pt x="102703" y="47634"/>
                    <a:pt x="90249" y="38359"/>
                    <a:pt x="78165" y="29465"/>
                  </a:cubicBezTo>
                  <a:cubicBezTo>
                    <a:pt x="60436" y="16452"/>
                    <a:pt x="41660" y="2998"/>
                    <a:pt x="19836" y="248"/>
                  </a:cubicBezTo>
                  <a:cubicBezTo>
                    <a:pt x="18581" y="89"/>
                    <a:pt x="17271" y="1"/>
                    <a:pt x="1595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286" y="-1331903"/>
              <a:ext cx="6261183" cy="2619761"/>
            </a:xfrm>
            <a:custGeom>
              <a:avLst/>
              <a:gdLst/>
              <a:ahLst/>
              <a:cxnLst/>
              <a:rect l="l" t="t" r="r" b="b"/>
              <a:pathLst>
                <a:path w="236852" h="99102" extrusionOk="0">
                  <a:moveTo>
                    <a:pt x="57722" y="0"/>
                  </a:moveTo>
                  <a:cubicBezTo>
                    <a:pt x="51203" y="0"/>
                    <a:pt x="44684" y="315"/>
                    <a:pt x="38196" y="944"/>
                  </a:cubicBezTo>
                  <a:cubicBezTo>
                    <a:pt x="31457" y="1599"/>
                    <a:pt x="24301" y="2802"/>
                    <a:pt x="19348" y="7410"/>
                  </a:cubicBezTo>
                  <a:cubicBezTo>
                    <a:pt x="13014" y="13327"/>
                    <a:pt x="16240" y="20875"/>
                    <a:pt x="18229" y="27983"/>
                  </a:cubicBezTo>
                  <a:cubicBezTo>
                    <a:pt x="16626" y="27714"/>
                    <a:pt x="15087" y="27570"/>
                    <a:pt x="13637" y="27570"/>
                  </a:cubicBezTo>
                  <a:cubicBezTo>
                    <a:pt x="7074" y="27570"/>
                    <a:pt x="2334" y="30517"/>
                    <a:pt x="1739" y="38104"/>
                  </a:cubicBezTo>
                  <a:cubicBezTo>
                    <a:pt x="1358" y="42866"/>
                    <a:pt x="0" y="47962"/>
                    <a:pt x="965" y="52701"/>
                  </a:cubicBezTo>
                  <a:cubicBezTo>
                    <a:pt x="2024" y="57904"/>
                    <a:pt x="5727" y="61940"/>
                    <a:pt x="9252" y="65691"/>
                  </a:cubicBezTo>
                  <a:cubicBezTo>
                    <a:pt x="15252" y="72084"/>
                    <a:pt x="21539" y="78668"/>
                    <a:pt x="29718" y="81835"/>
                  </a:cubicBezTo>
                  <a:cubicBezTo>
                    <a:pt x="34176" y="83561"/>
                    <a:pt x="38827" y="84146"/>
                    <a:pt x="43578" y="84146"/>
                  </a:cubicBezTo>
                  <a:cubicBezTo>
                    <a:pt x="53577" y="84146"/>
                    <a:pt x="64016" y="81555"/>
                    <a:pt x="74022" y="81555"/>
                  </a:cubicBezTo>
                  <a:cubicBezTo>
                    <a:pt x="78715" y="81555"/>
                    <a:pt x="83313" y="82125"/>
                    <a:pt x="87726" y="83800"/>
                  </a:cubicBezTo>
                  <a:cubicBezTo>
                    <a:pt x="96846" y="87265"/>
                    <a:pt x="103918" y="95099"/>
                    <a:pt x="113265" y="97897"/>
                  </a:cubicBezTo>
                  <a:cubicBezTo>
                    <a:pt x="116131" y="98754"/>
                    <a:pt x="119088" y="99102"/>
                    <a:pt x="122069" y="99102"/>
                  </a:cubicBezTo>
                  <a:cubicBezTo>
                    <a:pt x="126292" y="99102"/>
                    <a:pt x="130563" y="98404"/>
                    <a:pt x="134696" y="97468"/>
                  </a:cubicBezTo>
                  <a:cubicBezTo>
                    <a:pt x="152698" y="93384"/>
                    <a:pt x="170355" y="84300"/>
                    <a:pt x="180666" y="68977"/>
                  </a:cubicBezTo>
                  <a:cubicBezTo>
                    <a:pt x="182035" y="66929"/>
                    <a:pt x="183297" y="64762"/>
                    <a:pt x="185107" y="63095"/>
                  </a:cubicBezTo>
                  <a:cubicBezTo>
                    <a:pt x="187476" y="60928"/>
                    <a:pt x="190584" y="59773"/>
                    <a:pt x="193548" y="58535"/>
                  </a:cubicBezTo>
                  <a:cubicBezTo>
                    <a:pt x="208753" y="52165"/>
                    <a:pt x="222326" y="41914"/>
                    <a:pt x="232625" y="29019"/>
                  </a:cubicBezTo>
                  <a:cubicBezTo>
                    <a:pt x="234458" y="26710"/>
                    <a:pt x="236268" y="24150"/>
                    <a:pt x="236506" y="21209"/>
                  </a:cubicBezTo>
                  <a:cubicBezTo>
                    <a:pt x="236851" y="16970"/>
                    <a:pt x="233720" y="13053"/>
                    <a:pt x="229886" y="11208"/>
                  </a:cubicBezTo>
                  <a:cubicBezTo>
                    <a:pt x="226333" y="9503"/>
                    <a:pt x="222276" y="9239"/>
                    <a:pt x="218307" y="9239"/>
                  </a:cubicBezTo>
                  <a:cubicBezTo>
                    <a:pt x="218007" y="9239"/>
                    <a:pt x="217707" y="9241"/>
                    <a:pt x="217408" y="9243"/>
                  </a:cubicBezTo>
                  <a:cubicBezTo>
                    <a:pt x="197101" y="9463"/>
                    <a:pt x="176903" y="13820"/>
                    <a:pt x="156655" y="13820"/>
                  </a:cubicBezTo>
                  <a:cubicBezTo>
                    <a:pt x="153884" y="13820"/>
                    <a:pt x="151113" y="13738"/>
                    <a:pt x="148340" y="13553"/>
                  </a:cubicBezTo>
                  <a:cubicBezTo>
                    <a:pt x="129731" y="12315"/>
                    <a:pt x="111776" y="6469"/>
                    <a:pt x="93429" y="3171"/>
                  </a:cubicBezTo>
                  <a:cubicBezTo>
                    <a:pt x="81652" y="1059"/>
                    <a:pt x="69687" y="0"/>
                    <a:pt x="57722"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3750" y="1477201"/>
              <a:ext cx="3002619" cy="4162455"/>
            </a:xfrm>
            <a:custGeom>
              <a:avLst/>
              <a:gdLst/>
              <a:ahLst/>
              <a:cxnLst/>
              <a:rect l="l" t="t" r="r" b="b"/>
              <a:pathLst>
                <a:path w="113585" h="157460" extrusionOk="0">
                  <a:moveTo>
                    <a:pt x="47542" y="1"/>
                  </a:moveTo>
                  <a:cubicBezTo>
                    <a:pt x="37850" y="15455"/>
                    <a:pt x="28242" y="32064"/>
                    <a:pt x="27349" y="50198"/>
                  </a:cubicBezTo>
                  <a:cubicBezTo>
                    <a:pt x="25623" y="41494"/>
                    <a:pt x="24956" y="32576"/>
                    <a:pt x="26016" y="23754"/>
                  </a:cubicBezTo>
                  <a:cubicBezTo>
                    <a:pt x="26218" y="22075"/>
                    <a:pt x="26480" y="20408"/>
                    <a:pt x="26813" y="18753"/>
                  </a:cubicBezTo>
                  <a:cubicBezTo>
                    <a:pt x="26863" y="18481"/>
                    <a:pt x="26633" y="18299"/>
                    <a:pt x="26423" y="18299"/>
                  </a:cubicBezTo>
                  <a:cubicBezTo>
                    <a:pt x="26285" y="18299"/>
                    <a:pt x="26156" y="18378"/>
                    <a:pt x="26123" y="18563"/>
                  </a:cubicBezTo>
                  <a:cubicBezTo>
                    <a:pt x="23444" y="31612"/>
                    <a:pt x="24706" y="45114"/>
                    <a:pt x="28052" y="57913"/>
                  </a:cubicBezTo>
                  <a:cubicBezTo>
                    <a:pt x="28873" y="61104"/>
                    <a:pt x="29826" y="64259"/>
                    <a:pt x="30897" y="67378"/>
                  </a:cubicBezTo>
                  <a:cubicBezTo>
                    <a:pt x="25694" y="57329"/>
                    <a:pt x="21551" y="47364"/>
                    <a:pt x="17610" y="36577"/>
                  </a:cubicBezTo>
                  <a:cubicBezTo>
                    <a:pt x="13728" y="25921"/>
                    <a:pt x="9061" y="15181"/>
                    <a:pt x="977" y="7228"/>
                  </a:cubicBezTo>
                  <a:lnTo>
                    <a:pt x="977" y="7228"/>
                  </a:lnTo>
                  <a:cubicBezTo>
                    <a:pt x="477" y="15146"/>
                    <a:pt x="0" y="23182"/>
                    <a:pt x="1751" y="30921"/>
                  </a:cubicBezTo>
                  <a:cubicBezTo>
                    <a:pt x="3656" y="39411"/>
                    <a:pt x="8192" y="47138"/>
                    <a:pt x="13847" y="53734"/>
                  </a:cubicBezTo>
                  <a:cubicBezTo>
                    <a:pt x="19134" y="59901"/>
                    <a:pt x="25385" y="65152"/>
                    <a:pt x="31838" y="70069"/>
                  </a:cubicBezTo>
                  <a:cubicBezTo>
                    <a:pt x="34195" y="76546"/>
                    <a:pt x="37041" y="82868"/>
                    <a:pt x="40279" y="88940"/>
                  </a:cubicBezTo>
                  <a:cubicBezTo>
                    <a:pt x="42720" y="93524"/>
                    <a:pt x="45411" y="97977"/>
                    <a:pt x="48316" y="102287"/>
                  </a:cubicBezTo>
                  <a:cubicBezTo>
                    <a:pt x="43077" y="95334"/>
                    <a:pt x="33802" y="82047"/>
                    <a:pt x="30957" y="79761"/>
                  </a:cubicBezTo>
                  <a:cubicBezTo>
                    <a:pt x="22718" y="73177"/>
                    <a:pt x="13812" y="67474"/>
                    <a:pt x="5584" y="60866"/>
                  </a:cubicBezTo>
                  <a:cubicBezTo>
                    <a:pt x="5168" y="60532"/>
                    <a:pt x="4739" y="60151"/>
                    <a:pt x="4358" y="59746"/>
                  </a:cubicBezTo>
                  <a:cubicBezTo>
                    <a:pt x="3977" y="58794"/>
                    <a:pt x="3489" y="58722"/>
                    <a:pt x="3132" y="57758"/>
                  </a:cubicBezTo>
                  <a:lnTo>
                    <a:pt x="3132" y="57758"/>
                  </a:lnTo>
                  <a:cubicBezTo>
                    <a:pt x="3227" y="59663"/>
                    <a:pt x="4370" y="63604"/>
                    <a:pt x="5132" y="64437"/>
                  </a:cubicBezTo>
                  <a:cubicBezTo>
                    <a:pt x="10466" y="77701"/>
                    <a:pt x="18086" y="85047"/>
                    <a:pt x="28718" y="94608"/>
                  </a:cubicBezTo>
                  <a:cubicBezTo>
                    <a:pt x="34898" y="100156"/>
                    <a:pt x="42220" y="105026"/>
                    <a:pt x="50435" y="105954"/>
                  </a:cubicBezTo>
                  <a:cubicBezTo>
                    <a:pt x="50447" y="105966"/>
                    <a:pt x="50447" y="105990"/>
                    <a:pt x="50459" y="106002"/>
                  </a:cubicBezTo>
                  <a:lnTo>
                    <a:pt x="50483" y="105954"/>
                  </a:lnTo>
                  <a:cubicBezTo>
                    <a:pt x="50626" y="105966"/>
                    <a:pt x="50769" y="105990"/>
                    <a:pt x="50900" y="106002"/>
                  </a:cubicBezTo>
                  <a:cubicBezTo>
                    <a:pt x="53293" y="109336"/>
                    <a:pt x="55817" y="112586"/>
                    <a:pt x="58460" y="115729"/>
                  </a:cubicBezTo>
                  <a:cubicBezTo>
                    <a:pt x="61925" y="119849"/>
                    <a:pt x="65592" y="123790"/>
                    <a:pt x="69450" y="127529"/>
                  </a:cubicBezTo>
                  <a:cubicBezTo>
                    <a:pt x="59786" y="123195"/>
                    <a:pt x="49180" y="120968"/>
                    <a:pt x="38582" y="120968"/>
                  </a:cubicBezTo>
                  <a:cubicBezTo>
                    <a:pt x="30547" y="120968"/>
                    <a:pt x="22516" y="122248"/>
                    <a:pt x="14907" y="124862"/>
                  </a:cubicBezTo>
                  <a:cubicBezTo>
                    <a:pt x="24027" y="129314"/>
                    <a:pt x="33564" y="133053"/>
                    <a:pt x="43530" y="134982"/>
                  </a:cubicBezTo>
                  <a:cubicBezTo>
                    <a:pt x="48145" y="135881"/>
                    <a:pt x="52859" y="136379"/>
                    <a:pt x="57570" y="136379"/>
                  </a:cubicBezTo>
                  <a:cubicBezTo>
                    <a:pt x="58534" y="136379"/>
                    <a:pt x="59498" y="136358"/>
                    <a:pt x="60460" y="136315"/>
                  </a:cubicBezTo>
                  <a:cubicBezTo>
                    <a:pt x="64961" y="136113"/>
                    <a:pt x="72081" y="136089"/>
                    <a:pt x="76105" y="134029"/>
                  </a:cubicBezTo>
                  <a:lnTo>
                    <a:pt x="75867" y="133446"/>
                  </a:lnTo>
                  <a:lnTo>
                    <a:pt x="75867" y="133446"/>
                  </a:lnTo>
                  <a:cubicBezTo>
                    <a:pt x="77772" y="135113"/>
                    <a:pt x="79725" y="136732"/>
                    <a:pt x="81713" y="138304"/>
                  </a:cubicBezTo>
                  <a:cubicBezTo>
                    <a:pt x="90202" y="145043"/>
                    <a:pt x="99310" y="150865"/>
                    <a:pt x="109002" y="155722"/>
                  </a:cubicBezTo>
                  <a:cubicBezTo>
                    <a:pt x="110205" y="156318"/>
                    <a:pt x="111407" y="156889"/>
                    <a:pt x="112645" y="157413"/>
                  </a:cubicBezTo>
                  <a:cubicBezTo>
                    <a:pt x="112717" y="157445"/>
                    <a:pt x="112787" y="157459"/>
                    <a:pt x="112854" y="157459"/>
                  </a:cubicBezTo>
                  <a:cubicBezTo>
                    <a:pt x="113290" y="157459"/>
                    <a:pt x="113584" y="156861"/>
                    <a:pt x="113110" y="156604"/>
                  </a:cubicBezTo>
                  <a:cubicBezTo>
                    <a:pt x="109216" y="154544"/>
                    <a:pt x="105347" y="152472"/>
                    <a:pt x="101549" y="150246"/>
                  </a:cubicBezTo>
                  <a:cubicBezTo>
                    <a:pt x="107466" y="138113"/>
                    <a:pt x="110014" y="124350"/>
                    <a:pt x="108788" y="110907"/>
                  </a:cubicBezTo>
                  <a:cubicBezTo>
                    <a:pt x="108121" y="103597"/>
                    <a:pt x="106359" y="96406"/>
                    <a:pt x="105847" y="89083"/>
                  </a:cubicBezTo>
                  <a:cubicBezTo>
                    <a:pt x="104061" y="94798"/>
                    <a:pt x="100561" y="99799"/>
                    <a:pt x="98072" y="105240"/>
                  </a:cubicBezTo>
                  <a:cubicBezTo>
                    <a:pt x="91762" y="119039"/>
                    <a:pt x="92405" y="135791"/>
                    <a:pt x="99644" y="149103"/>
                  </a:cubicBezTo>
                  <a:lnTo>
                    <a:pt x="99144" y="148805"/>
                  </a:lnTo>
                  <a:cubicBezTo>
                    <a:pt x="94560" y="145995"/>
                    <a:pt x="90095" y="142971"/>
                    <a:pt x="85797" y="139732"/>
                  </a:cubicBezTo>
                  <a:cubicBezTo>
                    <a:pt x="83249" y="137815"/>
                    <a:pt x="80749" y="135815"/>
                    <a:pt x="78320" y="133744"/>
                  </a:cubicBezTo>
                  <a:cubicBezTo>
                    <a:pt x="78427" y="133624"/>
                    <a:pt x="78534" y="133494"/>
                    <a:pt x="78641" y="133374"/>
                  </a:cubicBezTo>
                  <a:cubicBezTo>
                    <a:pt x="80510" y="131077"/>
                    <a:pt x="81213" y="127969"/>
                    <a:pt x="81701" y="125004"/>
                  </a:cubicBezTo>
                  <a:cubicBezTo>
                    <a:pt x="84928" y="105621"/>
                    <a:pt x="83118" y="85440"/>
                    <a:pt x="76522" y="66938"/>
                  </a:cubicBezTo>
                  <a:cubicBezTo>
                    <a:pt x="76105" y="65783"/>
                    <a:pt x="75593" y="64533"/>
                    <a:pt x="74522" y="63937"/>
                  </a:cubicBezTo>
                  <a:cubicBezTo>
                    <a:pt x="69200" y="80594"/>
                    <a:pt x="67723" y="98477"/>
                    <a:pt x="70235" y="115777"/>
                  </a:cubicBezTo>
                  <a:cubicBezTo>
                    <a:pt x="70950" y="120647"/>
                    <a:pt x="72021" y="125600"/>
                    <a:pt x="74272" y="129922"/>
                  </a:cubicBezTo>
                  <a:cubicBezTo>
                    <a:pt x="74033" y="129791"/>
                    <a:pt x="73807" y="129672"/>
                    <a:pt x="73569" y="129541"/>
                  </a:cubicBezTo>
                  <a:cubicBezTo>
                    <a:pt x="69581" y="125874"/>
                    <a:pt x="65771" y="122016"/>
                    <a:pt x="62163" y="117968"/>
                  </a:cubicBezTo>
                  <a:cubicBezTo>
                    <a:pt x="58305" y="113646"/>
                    <a:pt x="54686" y="109121"/>
                    <a:pt x="51340" y="104395"/>
                  </a:cubicBezTo>
                  <a:cubicBezTo>
                    <a:pt x="56877" y="94012"/>
                    <a:pt x="60746" y="81880"/>
                    <a:pt x="60306" y="70200"/>
                  </a:cubicBezTo>
                  <a:cubicBezTo>
                    <a:pt x="59925" y="59913"/>
                    <a:pt x="57186" y="49626"/>
                    <a:pt x="58591" y="39422"/>
                  </a:cubicBezTo>
                  <a:lnTo>
                    <a:pt x="58591" y="39422"/>
                  </a:lnTo>
                  <a:cubicBezTo>
                    <a:pt x="50590" y="44875"/>
                    <a:pt x="42994" y="52091"/>
                    <a:pt x="40767" y="61520"/>
                  </a:cubicBezTo>
                  <a:cubicBezTo>
                    <a:pt x="39053" y="68771"/>
                    <a:pt x="40755" y="76367"/>
                    <a:pt x="42851" y="83511"/>
                  </a:cubicBezTo>
                  <a:cubicBezTo>
                    <a:pt x="44470" y="89048"/>
                    <a:pt x="46340" y="94501"/>
                    <a:pt x="48268" y="99918"/>
                  </a:cubicBezTo>
                  <a:cubicBezTo>
                    <a:pt x="46578" y="97358"/>
                    <a:pt x="44970" y="94751"/>
                    <a:pt x="43434" y="92084"/>
                  </a:cubicBezTo>
                  <a:cubicBezTo>
                    <a:pt x="38100" y="82809"/>
                    <a:pt x="33743" y="72974"/>
                    <a:pt x="30564" y="62747"/>
                  </a:cubicBezTo>
                  <a:cubicBezTo>
                    <a:pt x="29933" y="60711"/>
                    <a:pt x="29349" y="58651"/>
                    <a:pt x="28814" y="56579"/>
                  </a:cubicBezTo>
                  <a:cubicBezTo>
                    <a:pt x="32743" y="55365"/>
                    <a:pt x="36112" y="52734"/>
                    <a:pt x="38803" y="49638"/>
                  </a:cubicBezTo>
                  <a:cubicBezTo>
                    <a:pt x="44494" y="43101"/>
                    <a:pt x="47411" y="34517"/>
                    <a:pt x="48399" y="25909"/>
                  </a:cubicBezTo>
                  <a:cubicBezTo>
                    <a:pt x="49376" y="17301"/>
                    <a:pt x="48566" y="8597"/>
                    <a:pt x="4754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5573088" y="-1750575"/>
              <a:ext cx="2943802" cy="4903217"/>
            </a:xfrm>
            <a:custGeom>
              <a:avLst/>
              <a:gdLst/>
              <a:ahLst/>
              <a:cxnLst/>
              <a:rect l="l" t="t" r="r" b="b"/>
              <a:pathLst>
                <a:path w="111360" h="185482" extrusionOk="0">
                  <a:moveTo>
                    <a:pt x="64810" y="0"/>
                  </a:moveTo>
                  <a:cubicBezTo>
                    <a:pt x="64534" y="0"/>
                    <a:pt x="64271" y="208"/>
                    <a:pt x="64377" y="554"/>
                  </a:cubicBezTo>
                  <a:cubicBezTo>
                    <a:pt x="65663" y="4781"/>
                    <a:pt x="66937" y="8972"/>
                    <a:pt x="68044" y="13234"/>
                  </a:cubicBezTo>
                  <a:cubicBezTo>
                    <a:pt x="55281" y="17628"/>
                    <a:pt x="43756" y="25557"/>
                    <a:pt x="35124" y="35928"/>
                  </a:cubicBezTo>
                  <a:cubicBezTo>
                    <a:pt x="30421" y="41571"/>
                    <a:pt x="26575" y="47893"/>
                    <a:pt x="21765" y="53442"/>
                  </a:cubicBezTo>
                  <a:cubicBezTo>
                    <a:pt x="27063" y="50668"/>
                    <a:pt x="33076" y="49596"/>
                    <a:pt x="38684" y="47512"/>
                  </a:cubicBezTo>
                  <a:cubicBezTo>
                    <a:pt x="52900" y="42226"/>
                    <a:pt x="64294" y="29927"/>
                    <a:pt x="68592" y="15389"/>
                  </a:cubicBezTo>
                  <a:cubicBezTo>
                    <a:pt x="68640" y="15580"/>
                    <a:pt x="68687" y="15770"/>
                    <a:pt x="68735" y="15961"/>
                  </a:cubicBezTo>
                  <a:cubicBezTo>
                    <a:pt x="69985" y="21188"/>
                    <a:pt x="70997" y="26474"/>
                    <a:pt x="71747" y="31808"/>
                  </a:cubicBezTo>
                  <a:cubicBezTo>
                    <a:pt x="72200" y="34963"/>
                    <a:pt x="72545" y="38142"/>
                    <a:pt x="72807" y="41333"/>
                  </a:cubicBezTo>
                  <a:cubicBezTo>
                    <a:pt x="72640" y="41345"/>
                    <a:pt x="72485" y="41357"/>
                    <a:pt x="72319" y="41369"/>
                  </a:cubicBezTo>
                  <a:cubicBezTo>
                    <a:pt x="69378" y="41655"/>
                    <a:pt x="66675" y="43369"/>
                    <a:pt x="64234" y="45119"/>
                  </a:cubicBezTo>
                  <a:cubicBezTo>
                    <a:pt x="48256" y="56537"/>
                    <a:pt x="35255" y="72099"/>
                    <a:pt x="26837" y="89851"/>
                  </a:cubicBezTo>
                  <a:cubicBezTo>
                    <a:pt x="26313" y="90958"/>
                    <a:pt x="25801" y="92196"/>
                    <a:pt x="26134" y="93375"/>
                  </a:cubicBezTo>
                  <a:cubicBezTo>
                    <a:pt x="41672" y="85362"/>
                    <a:pt x="55352" y="73766"/>
                    <a:pt x="65818" y="59740"/>
                  </a:cubicBezTo>
                  <a:cubicBezTo>
                    <a:pt x="68759" y="55799"/>
                    <a:pt x="71497" y="51549"/>
                    <a:pt x="72962" y="46893"/>
                  </a:cubicBezTo>
                  <a:cubicBezTo>
                    <a:pt x="73045" y="47143"/>
                    <a:pt x="73117" y="47405"/>
                    <a:pt x="73200" y="47655"/>
                  </a:cubicBezTo>
                  <a:cubicBezTo>
                    <a:pt x="73426" y="53073"/>
                    <a:pt x="73390" y="58502"/>
                    <a:pt x="73081" y="63907"/>
                  </a:cubicBezTo>
                  <a:cubicBezTo>
                    <a:pt x="72747" y="69694"/>
                    <a:pt x="72104" y="75456"/>
                    <a:pt x="71140" y="81159"/>
                  </a:cubicBezTo>
                  <a:cubicBezTo>
                    <a:pt x="59877" y="84588"/>
                    <a:pt x="48554" y="90434"/>
                    <a:pt x="40612" y="98995"/>
                  </a:cubicBezTo>
                  <a:cubicBezTo>
                    <a:pt x="33600" y="106543"/>
                    <a:pt x="28266" y="115747"/>
                    <a:pt x="20062" y="121974"/>
                  </a:cubicBezTo>
                  <a:cubicBezTo>
                    <a:pt x="23811" y="122687"/>
                    <a:pt x="27710" y="123160"/>
                    <a:pt x="31562" y="123160"/>
                  </a:cubicBezTo>
                  <a:cubicBezTo>
                    <a:pt x="37486" y="123160"/>
                    <a:pt x="43300" y="122042"/>
                    <a:pt x="48292" y="118962"/>
                  </a:cubicBezTo>
                  <a:cubicBezTo>
                    <a:pt x="54626" y="115033"/>
                    <a:pt x="58793" y="108460"/>
                    <a:pt x="62365" y="101924"/>
                  </a:cubicBezTo>
                  <a:cubicBezTo>
                    <a:pt x="65127" y="96864"/>
                    <a:pt x="67663" y="91696"/>
                    <a:pt x="70140" y="86493"/>
                  </a:cubicBezTo>
                  <a:lnTo>
                    <a:pt x="70140" y="86493"/>
                  </a:lnTo>
                  <a:cubicBezTo>
                    <a:pt x="69521" y="89494"/>
                    <a:pt x="68818" y="92494"/>
                    <a:pt x="68021" y="95459"/>
                  </a:cubicBezTo>
                  <a:cubicBezTo>
                    <a:pt x="65235" y="105793"/>
                    <a:pt x="61365" y="115830"/>
                    <a:pt x="56376" y="125296"/>
                  </a:cubicBezTo>
                  <a:cubicBezTo>
                    <a:pt x="55388" y="127189"/>
                    <a:pt x="54340" y="129058"/>
                    <a:pt x="53257" y="130904"/>
                  </a:cubicBezTo>
                  <a:cubicBezTo>
                    <a:pt x="50236" y="129299"/>
                    <a:pt x="46787" y="128675"/>
                    <a:pt x="43355" y="128675"/>
                  </a:cubicBezTo>
                  <a:cubicBezTo>
                    <a:pt x="42661" y="128675"/>
                    <a:pt x="41968" y="128701"/>
                    <a:pt x="41279" y="128749"/>
                  </a:cubicBezTo>
                  <a:cubicBezTo>
                    <a:pt x="32635" y="129344"/>
                    <a:pt x="24503" y="133356"/>
                    <a:pt x="17717" y="138738"/>
                  </a:cubicBezTo>
                  <a:cubicBezTo>
                    <a:pt x="10942" y="144131"/>
                    <a:pt x="5370" y="150858"/>
                    <a:pt x="0" y="157657"/>
                  </a:cubicBezTo>
                  <a:cubicBezTo>
                    <a:pt x="17788" y="153585"/>
                    <a:pt x="36326" y="148644"/>
                    <a:pt x="49780" y="136440"/>
                  </a:cubicBezTo>
                  <a:lnTo>
                    <a:pt x="49780" y="136440"/>
                  </a:lnTo>
                  <a:cubicBezTo>
                    <a:pt x="44851" y="143822"/>
                    <a:pt x="39005" y="150597"/>
                    <a:pt x="32028" y="156085"/>
                  </a:cubicBezTo>
                  <a:cubicBezTo>
                    <a:pt x="30695" y="157133"/>
                    <a:pt x="29325" y="158121"/>
                    <a:pt x="27920" y="159062"/>
                  </a:cubicBezTo>
                  <a:cubicBezTo>
                    <a:pt x="27601" y="159281"/>
                    <a:pt x="27792" y="159751"/>
                    <a:pt x="28093" y="159751"/>
                  </a:cubicBezTo>
                  <a:cubicBezTo>
                    <a:pt x="28151" y="159751"/>
                    <a:pt x="28214" y="159733"/>
                    <a:pt x="28278" y="159693"/>
                  </a:cubicBezTo>
                  <a:cubicBezTo>
                    <a:pt x="39398" y="152347"/>
                    <a:pt x="48054" y="141917"/>
                    <a:pt x="54745" y="130487"/>
                  </a:cubicBezTo>
                  <a:cubicBezTo>
                    <a:pt x="56412" y="127653"/>
                    <a:pt x="57960" y="124748"/>
                    <a:pt x="59412" y="121795"/>
                  </a:cubicBezTo>
                  <a:lnTo>
                    <a:pt x="59412" y="121795"/>
                  </a:lnTo>
                  <a:cubicBezTo>
                    <a:pt x="55995" y="132559"/>
                    <a:pt x="51876" y="142548"/>
                    <a:pt x="47030" y="152954"/>
                  </a:cubicBezTo>
                  <a:cubicBezTo>
                    <a:pt x="42244" y="163241"/>
                    <a:pt x="37945" y="174135"/>
                    <a:pt x="38041" y="185482"/>
                  </a:cubicBezTo>
                  <a:cubicBezTo>
                    <a:pt x="43994" y="180231"/>
                    <a:pt x="50018" y="174873"/>
                    <a:pt x="54257" y="168170"/>
                  </a:cubicBezTo>
                  <a:cubicBezTo>
                    <a:pt x="58900" y="160824"/>
                    <a:pt x="61163" y="152156"/>
                    <a:pt x="61829" y="143489"/>
                  </a:cubicBezTo>
                  <a:cubicBezTo>
                    <a:pt x="62449" y="135392"/>
                    <a:pt x="61746" y="127260"/>
                    <a:pt x="60651" y="119212"/>
                  </a:cubicBezTo>
                  <a:cubicBezTo>
                    <a:pt x="63568" y="112961"/>
                    <a:pt x="66032" y="106496"/>
                    <a:pt x="68033" y="99900"/>
                  </a:cubicBezTo>
                  <a:cubicBezTo>
                    <a:pt x="69545" y="94935"/>
                    <a:pt x="70795" y="89875"/>
                    <a:pt x="71783" y="84779"/>
                  </a:cubicBezTo>
                  <a:lnTo>
                    <a:pt x="71783" y="84779"/>
                  </a:lnTo>
                  <a:cubicBezTo>
                    <a:pt x="70569" y="93399"/>
                    <a:pt x="67735" y="109365"/>
                    <a:pt x="68140" y="112997"/>
                  </a:cubicBezTo>
                  <a:cubicBezTo>
                    <a:pt x="69295" y="123474"/>
                    <a:pt x="71569" y="133809"/>
                    <a:pt x="72712" y="144286"/>
                  </a:cubicBezTo>
                  <a:cubicBezTo>
                    <a:pt x="72771" y="144822"/>
                    <a:pt x="72807" y="145394"/>
                    <a:pt x="72783" y="145953"/>
                  </a:cubicBezTo>
                  <a:cubicBezTo>
                    <a:pt x="72390" y="146894"/>
                    <a:pt x="72676" y="147287"/>
                    <a:pt x="72247" y="148215"/>
                  </a:cubicBezTo>
                  <a:cubicBezTo>
                    <a:pt x="73521" y="146798"/>
                    <a:pt x="75498" y="143215"/>
                    <a:pt x="75545" y="142084"/>
                  </a:cubicBezTo>
                  <a:cubicBezTo>
                    <a:pt x="81153" y="128939"/>
                    <a:pt x="80963" y="118354"/>
                    <a:pt x="80201" y="104079"/>
                  </a:cubicBezTo>
                  <a:cubicBezTo>
                    <a:pt x="79760" y="95780"/>
                    <a:pt x="78022" y="87160"/>
                    <a:pt x="72878" y="80695"/>
                  </a:cubicBezTo>
                  <a:cubicBezTo>
                    <a:pt x="72878" y="80671"/>
                    <a:pt x="72890" y="80659"/>
                    <a:pt x="72902" y="80647"/>
                  </a:cubicBezTo>
                  <a:cubicBezTo>
                    <a:pt x="72878" y="80647"/>
                    <a:pt x="72866" y="80647"/>
                    <a:pt x="72843" y="80659"/>
                  </a:cubicBezTo>
                  <a:cubicBezTo>
                    <a:pt x="72759" y="80552"/>
                    <a:pt x="72664" y="80445"/>
                    <a:pt x="72581" y="80326"/>
                  </a:cubicBezTo>
                  <a:cubicBezTo>
                    <a:pt x="73247" y="76278"/>
                    <a:pt x="73759" y="72194"/>
                    <a:pt x="74117" y="68110"/>
                  </a:cubicBezTo>
                  <a:cubicBezTo>
                    <a:pt x="74581" y="62752"/>
                    <a:pt x="74771" y="57371"/>
                    <a:pt x="74688" y="51989"/>
                  </a:cubicBezTo>
                  <a:lnTo>
                    <a:pt x="74688" y="51989"/>
                  </a:lnTo>
                  <a:cubicBezTo>
                    <a:pt x="81320" y="69384"/>
                    <a:pt x="94607" y="84255"/>
                    <a:pt x="111359" y="92447"/>
                  </a:cubicBezTo>
                  <a:cubicBezTo>
                    <a:pt x="108073" y="82850"/>
                    <a:pt x="103966" y="73456"/>
                    <a:pt x="98286" y="65050"/>
                  </a:cubicBezTo>
                  <a:cubicBezTo>
                    <a:pt x="95119" y="60347"/>
                    <a:pt x="91440" y="55966"/>
                    <a:pt x="87261" y="52144"/>
                  </a:cubicBezTo>
                  <a:cubicBezTo>
                    <a:pt x="83927" y="49108"/>
                    <a:pt x="78879" y="44083"/>
                    <a:pt x="74581" y="42690"/>
                  </a:cubicBezTo>
                  <a:lnTo>
                    <a:pt x="74331" y="43274"/>
                  </a:lnTo>
                  <a:cubicBezTo>
                    <a:pt x="74164" y="40750"/>
                    <a:pt x="73938" y="38226"/>
                    <a:pt x="73640" y="35701"/>
                  </a:cubicBezTo>
                  <a:cubicBezTo>
                    <a:pt x="72402" y="24938"/>
                    <a:pt x="70080" y="14365"/>
                    <a:pt x="66651" y="4090"/>
                  </a:cubicBezTo>
                  <a:cubicBezTo>
                    <a:pt x="66223" y="2816"/>
                    <a:pt x="65770" y="1566"/>
                    <a:pt x="65282" y="316"/>
                  </a:cubicBezTo>
                  <a:cubicBezTo>
                    <a:pt x="65195" y="98"/>
                    <a:pt x="64999" y="0"/>
                    <a:pt x="64810"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2411848" y="1602237"/>
              <a:ext cx="774625" cy="263425"/>
            </a:xfrm>
            <a:custGeom>
              <a:avLst/>
              <a:gdLst/>
              <a:ahLst/>
              <a:cxnLst/>
              <a:rect l="l" t="t" r="r" b="b"/>
              <a:pathLst>
                <a:path w="29303" h="9965" extrusionOk="0">
                  <a:moveTo>
                    <a:pt x="3352" y="1"/>
                  </a:moveTo>
                  <a:cubicBezTo>
                    <a:pt x="2496" y="1"/>
                    <a:pt x="1634" y="134"/>
                    <a:pt x="1037" y="712"/>
                  </a:cubicBezTo>
                  <a:cubicBezTo>
                    <a:pt x="1" y="1724"/>
                    <a:pt x="418" y="3593"/>
                    <a:pt x="1489" y="4546"/>
                  </a:cubicBezTo>
                  <a:cubicBezTo>
                    <a:pt x="2573" y="5510"/>
                    <a:pt x="4073" y="5808"/>
                    <a:pt x="5502" y="6058"/>
                  </a:cubicBezTo>
                  <a:cubicBezTo>
                    <a:pt x="12598" y="7332"/>
                    <a:pt x="19682" y="8606"/>
                    <a:pt x="26778" y="9880"/>
                  </a:cubicBezTo>
                  <a:cubicBezTo>
                    <a:pt x="27020" y="9925"/>
                    <a:pt x="27279" y="9964"/>
                    <a:pt x="27530" y="9964"/>
                  </a:cubicBezTo>
                  <a:cubicBezTo>
                    <a:pt x="27872" y="9964"/>
                    <a:pt x="28198" y="9892"/>
                    <a:pt x="28445" y="9666"/>
                  </a:cubicBezTo>
                  <a:cubicBezTo>
                    <a:pt x="29302" y="8856"/>
                    <a:pt x="28123" y="7534"/>
                    <a:pt x="27076" y="7010"/>
                  </a:cubicBezTo>
                  <a:cubicBezTo>
                    <a:pt x="23516" y="5236"/>
                    <a:pt x="19765" y="3855"/>
                    <a:pt x="15908" y="2891"/>
                  </a:cubicBezTo>
                  <a:cubicBezTo>
                    <a:pt x="12145" y="1272"/>
                    <a:pt x="8097" y="295"/>
                    <a:pt x="4001" y="22"/>
                  </a:cubicBezTo>
                  <a:cubicBezTo>
                    <a:pt x="3788" y="9"/>
                    <a:pt x="3570" y="1"/>
                    <a:pt x="335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6031650" y="3960022"/>
              <a:ext cx="619451" cy="647922"/>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88;p6"/>
          <p:cNvGrpSpPr/>
          <p:nvPr/>
        </p:nvGrpSpPr>
        <p:grpSpPr>
          <a:xfrm>
            <a:off x="-436776" y="-1353106"/>
            <a:ext cx="4524917" cy="3282309"/>
            <a:chOff x="1458275" y="1034475"/>
            <a:chExt cx="4354650" cy="3158800"/>
          </a:xfrm>
        </p:grpSpPr>
        <p:sp>
          <p:nvSpPr>
            <p:cNvPr id="89" name="Google Shape;89;p6"/>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 name="Google Shape;92;p6"/>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grpSp>
        <p:nvGrpSpPr>
          <p:cNvPr id="93" name="Google Shape;93;p6"/>
          <p:cNvGrpSpPr/>
          <p:nvPr/>
        </p:nvGrpSpPr>
        <p:grpSpPr>
          <a:xfrm rot="-1354900">
            <a:off x="5149644" y="-3811001"/>
            <a:ext cx="4709881" cy="4588659"/>
            <a:chOff x="4484375" y="647000"/>
            <a:chExt cx="4485600" cy="4370150"/>
          </a:xfrm>
        </p:grpSpPr>
        <p:sp>
          <p:nvSpPr>
            <p:cNvPr id="94" name="Google Shape;94;p6"/>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6"/>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 name="Google Shape;96;p6"/>
          <p:cNvGrpSpPr/>
          <p:nvPr/>
        </p:nvGrpSpPr>
        <p:grpSpPr>
          <a:xfrm rot="-1354900">
            <a:off x="1901632" y="4566524"/>
            <a:ext cx="4709881" cy="4588659"/>
            <a:chOff x="4484375" y="647000"/>
            <a:chExt cx="4485600" cy="4370150"/>
          </a:xfrm>
        </p:grpSpPr>
        <p:sp>
          <p:nvSpPr>
            <p:cNvPr id="97" name="Google Shape;97;p6"/>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9"/>
        <p:cNvGrpSpPr/>
        <p:nvPr/>
      </p:nvGrpSpPr>
      <p:grpSpPr>
        <a:xfrm>
          <a:off x="0" y="0"/>
          <a:ext cx="0" cy="0"/>
          <a:chOff x="0" y="0"/>
          <a:chExt cx="0" cy="0"/>
        </a:xfrm>
      </p:grpSpPr>
      <p:grpSp>
        <p:nvGrpSpPr>
          <p:cNvPr id="100" name="Google Shape;100;p7"/>
          <p:cNvGrpSpPr/>
          <p:nvPr/>
        </p:nvGrpSpPr>
        <p:grpSpPr>
          <a:xfrm>
            <a:off x="158487" y="-362375"/>
            <a:ext cx="8855689" cy="6554325"/>
            <a:chOff x="-432800" y="-296625"/>
            <a:chExt cx="8274025" cy="6554325"/>
          </a:xfrm>
        </p:grpSpPr>
        <p:sp>
          <p:nvSpPr>
            <p:cNvPr id="101" name="Google Shape;101;p7"/>
            <p:cNvSpPr/>
            <p:nvPr/>
          </p:nvSpPr>
          <p:spPr>
            <a:xfrm>
              <a:off x="955475" y="3569025"/>
              <a:ext cx="5971000" cy="2688675"/>
            </a:xfrm>
            <a:custGeom>
              <a:avLst/>
              <a:gdLst/>
              <a:ahLst/>
              <a:cxnLst/>
              <a:rect l="l" t="t" r="r" b="b"/>
              <a:pathLst>
                <a:path w="238840" h="107547" extrusionOk="0">
                  <a:moveTo>
                    <a:pt x="118345" y="1"/>
                  </a:moveTo>
                  <a:cubicBezTo>
                    <a:pt x="115832" y="1"/>
                    <a:pt x="113308" y="177"/>
                    <a:pt x="110823" y="441"/>
                  </a:cubicBezTo>
                  <a:cubicBezTo>
                    <a:pt x="92452" y="2405"/>
                    <a:pt x="73866" y="9382"/>
                    <a:pt x="61853" y="23408"/>
                  </a:cubicBezTo>
                  <a:cubicBezTo>
                    <a:pt x="60246" y="25277"/>
                    <a:pt x="58746" y="27277"/>
                    <a:pt x="56745" y="28718"/>
                  </a:cubicBezTo>
                  <a:cubicBezTo>
                    <a:pt x="54150" y="30611"/>
                    <a:pt x="50935" y="31385"/>
                    <a:pt x="47839" y="32278"/>
                  </a:cubicBezTo>
                  <a:cubicBezTo>
                    <a:pt x="31992" y="36838"/>
                    <a:pt x="17324" y="45446"/>
                    <a:pt x="5596" y="57055"/>
                  </a:cubicBezTo>
                  <a:cubicBezTo>
                    <a:pt x="3501" y="59127"/>
                    <a:pt x="1417" y="61460"/>
                    <a:pt x="834" y="64353"/>
                  </a:cubicBezTo>
                  <a:cubicBezTo>
                    <a:pt x="0" y="68521"/>
                    <a:pt x="2655" y="72783"/>
                    <a:pt x="6239" y="75057"/>
                  </a:cubicBezTo>
                  <a:cubicBezTo>
                    <a:pt x="9835" y="77319"/>
                    <a:pt x="14180" y="78010"/>
                    <a:pt x="18407" y="78450"/>
                  </a:cubicBezTo>
                  <a:cubicBezTo>
                    <a:pt x="41374" y="80891"/>
                    <a:pt x="64806" y="77998"/>
                    <a:pt x="87511" y="82201"/>
                  </a:cubicBezTo>
                  <a:cubicBezTo>
                    <a:pt x="105847" y="85594"/>
                    <a:pt x="123004" y="93488"/>
                    <a:pt x="140851" y="98893"/>
                  </a:cubicBezTo>
                  <a:cubicBezTo>
                    <a:pt x="158532" y="104251"/>
                    <a:pt x="176963" y="107168"/>
                    <a:pt x="195453" y="107525"/>
                  </a:cubicBezTo>
                  <a:cubicBezTo>
                    <a:pt x="196136" y="107539"/>
                    <a:pt x="196825" y="107547"/>
                    <a:pt x="197515" y="107547"/>
                  </a:cubicBezTo>
                  <a:cubicBezTo>
                    <a:pt x="203663" y="107547"/>
                    <a:pt x="210016" y="106894"/>
                    <a:pt x="214908" y="103287"/>
                  </a:cubicBezTo>
                  <a:cubicBezTo>
                    <a:pt x="221885" y="98155"/>
                    <a:pt x="219563" y="90273"/>
                    <a:pt x="218408" y="82987"/>
                  </a:cubicBezTo>
                  <a:lnTo>
                    <a:pt x="218408" y="82987"/>
                  </a:lnTo>
                  <a:cubicBezTo>
                    <a:pt x="220799" y="83682"/>
                    <a:pt x="223074" y="84068"/>
                    <a:pt x="225153" y="84068"/>
                  </a:cubicBezTo>
                  <a:cubicBezTo>
                    <a:pt x="230581" y="84068"/>
                    <a:pt x="234670" y="81441"/>
                    <a:pt x="235970" y="74855"/>
                  </a:cubicBezTo>
                  <a:cubicBezTo>
                    <a:pt x="236899" y="70164"/>
                    <a:pt x="238839" y="65258"/>
                    <a:pt x="238435" y="60436"/>
                  </a:cubicBezTo>
                  <a:cubicBezTo>
                    <a:pt x="237994" y="55150"/>
                    <a:pt x="234779" y="50709"/>
                    <a:pt x="231720" y="46577"/>
                  </a:cubicBezTo>
                  <a:cubicBezTo>
                    <a:pt x="226505" y="39529"/>
                    <a:pt x="221016" y="32254"/>
                    <a:pt x="213265" y="28170"/>
                  </a:cubicBezTo>
                  <a:cubicBezTo>
                    <a:pt x="205828" y="24245"/>
                    <a:pt x="197390" y="23754"/>
                    <a:pt x="188807" y="23754"/>
                  </a:cubicBezTo>
                  <a:cubicBezTo>
                    <a:pt x="185943" y="23754"/>
                    <a:pt x="183063" y="23808"/>
                    <a:pt x="180198" y="23808"/>
                  </a:cubicBezTo>
                  <a:cubicBezTo>
                    <a:pt x="171677" y="23808"/>
                    <a:pt x="163295" y="23325"/>
                    <a:pt x="155889" y="19479"/>
                  </a:cubicBezTo>
                  <a:cubicBezTo>
                    <a:pt x="147233" y="14978"/>
                    <a:pt x="141101" y="6382"/>
                    <a:pt x="132148" y="2501"/>
                  </a:cubicBezTo>
                  <a:cubicBezTo>
                    <a:pt x="127810" y="632"/>
                    <a:pt x="123096" y="1"/>
                    <a:pt x="118345"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7"/>
            <p:cNvSpPr/>
            <p:nvPr/>
          </p:nvSpPr>
          <p:spPr>
            <a:xfrm>
              <a:off x="1028050" y="-296625"/>
              <a:ext cx="4468475" cy="3014075"/>
            </a:xfrm>
            <a:custGeom>
              <a:avLst/>
              <a:gdLst/>
              <a:ahLst/>
              <a:cxnLst/>
              <a:rect l="l" t="t" r="r" b="b"/>
              <a:pathLst>
                <a:path w="178739" h="120563" extrusionOk="0">
                  <a:moveTo>
                    <a:pt x="98979" y="0"/>
                  </a:moveTo>
                  <a:lnTo>
                    <a:pt x="98979" y="0"/>
                  </a:lnTo>
                  <a:cubicBezTo>
                    <a:pt x="88978" y="1679"/>
                    <a:pt x="79048" y="4179"/>
                    <a:pt x="69820" y="8406"/>
                  </a:cubicBezTo>
                  <a:cubicBezTo>
                    <a:pt x="64665" y="10763"/>
                    <a:pt x="59736" y="13669"/>
                    <a:pt x="55271" y="17169"/>
                  </a:cubicBezTo>
                  <a:cubicBezTo>
                    <a:pt x="51735" y="19955"/>
                    <a:pt x="45948" y="24110"/>
                    <a:pt x="43865" y="28135"/>
                  </a:cubicBezTo>
                  <a:lnTo>
                    <a:pt x="44401" y="28468"/>
                  </a:lnTo>
                  <a:cubicBezTo>
                    <a:pt x="41888" y="28218"/>
                    <a:pt x="39352" y="28039"/>
                    <a:pt x="36828" y="27908"/>
                  </a:cubicBezTo>
                  <a:cubicBezTo>
                    <a:pt x="34192" y="27778"/>
                    <a:pt x="31556" y="27712"/>
                    <a:pt x="28923" y="27712"/>
                  </a:cubicBezTo>
                  <a:cubicBezTo>
                    <a:pt x="20745" y="27712"/>
                    <a:pt x="12587" y="28344"/>
                    <a:pt x="4491" y="29623"/>
                  </a:cubicBezTo>
                  <a:cubicBezTo>
                    <a:pt x="3169" y="29825"/>
                    <a:pt x="1860" y="30075"/>
                    <a:pt x="550" y="30349"/>
                  </a:cubicBezTo>
                  <a:cubicBezTo>
                    <a:pt x="1" y="30475"/>
                    <a:pt x="23" y="31294"/>
                    <a:pt x="565" y="31294"/>
                  </a:cubicBezTo>
                  <a:cubicBezTo>
                    <a:pt x="587" y="31294"/>
                    <a:pt x="610" y="31293"/>
                    <a:pt x="633" y="31290"/>
                  </a:cubicBezTo>
                  <a:cubicBezTo>
                    <a:pt x="5003" y="30706"/>
                    <a:pt x="9361" y="30135"/>
                    <a:pt x="13742" y="29742"/>
                  </a:cubicBezTo>
                  <a:cubicBezTo>
                    <a:pt x="15980" y="43053"/>
                    <a:pt x="21910" y="55733"/>
                    <a:pt x="30732" y="65949"/>
                  </a:cubicBezTo>
                  <a:cubicBezTo>
                    <a:pt x="35530" y="71509"/>
                    <a:pt x="41138" y="76331"/>
                    <a:pt x="45817" y="81998"/>
                  </a:cubicBezTo>
                  <a:cubicBezTo>
                    <a:pt x="43948" y="76307"/>
                    <a:pt x="43877" y="70211"/>
                    <a:pt x="42746" y="64330"/>
                  </a:cubicBezTo>
                  <a:cubicBezTo>
                    <a:pt x="39852" y="49435"/>
                    <a:pt x="29589" y="36183"/>
                    <a:pt x="15957" y="29563"/>
                  </a:cubicBezTo>
                  <a:cubicBezTo>
                    <a:pt x="16147" y="29540"/>
                    <a:pt x="16349" y="29528"/>
                    <a:pt x="16540" y="29516"/>
                  </a:cubicBezTo>
                  <a:cubicBezTo>
                    <a:pt x="20520" y="29224"/>
                    <a:pt x="24507" y="29084"/>
                    <a:pt x="28491" y="29084"/>
                  </a:cubicBezTo>
                  <a:cubicBezTo>
                    <a:pt x="29882" y="29084"/>
                    <a:pt x="31272" y="29101"/>
                    <a:pt x="32661" y="29135"/>
                  </a:cubicBezTo>
                  <a:cubicBezTo>
                    <a:pt x="35864" y="29206"/>
                    <a:pt x="39055" y="29385"/>
                    <a:pt x="42246" y="29659"/>
                  </a:cubicBezTo>
                  <a:cubicBezTo>
                    <a:pt x="42222" y="29813"/>
                    <a:pt x="42210" y="29980"/>
                    <a:pt x="42198" y="30147"/>
                  </a:cubicBezTo>
                  <a:cubicBezTo>
                    <a:pt x="42007" y="33099"/>
                    <a:pt x="43246" y="36028"/>
                    <a:pt x="44567" y="38731"/>
                  </a:cubicBezTo>
                  <a:cubicBezTo>
                    <a:pt x="53223" y="56364"/>
                    <a:pt x="66427" y="71747"/>
                    <a:pt x="82560" y="82963"/>
                  </a:cubicBezTo>
                  <a:cubicBezTo>
                    <a:pt x="83490" y="83598"/>
                    <a:pt x="84521" y="84252"/>
                    <a:pt x="85625" y="84252"/>
                  </a:cubicBezTo>
                  <a:cubicBezTo>
                    <a:pt x="85722" y="84252"/>
                    <a:pt x="85820" y="84247"/>
                    <a:pt x="85918" y="84237"/>
                  </a:cubicBezTo>
                  <a:cubicBezTo>
                    <a:pt x="80560" y="67592"/>
                    <a:pt x="71368" y="52185"/>
                    <a:pt x="59260" y="39565"/>
                  </a:cubicBezTo>
                  <a:cubicBezTo>
                    <a:pt x="55854" y="36017"/>
                    <a:pt x="52104" y="32623"/>
                    <a:pt x="47758" y="30409"/>
                  </a:cubicBezTo>
                  <a:cubicBezTo>
                    <a:pt x="48020" y="30373"/>
                    <a:pt x="48282" y="30337"/>
                    <a:pt x="48544" y="30313"/>
                  </a:cubicBezTo>
                  <a:cubicBezTo>
                    <a:pt x="53926" y="30968"/>
                    <a:pt x="59272" y="31897"/>
                    <a:pt x="64558" y="33088"/>
                  </a:cubicBezTo>
                  <a:cubicBezTo>
                    <a:pt x="70201" y="34362"/>
                    <a:pt x="75785" y="35945"/>
                    <a:pt x="81262" y="37838"/>
                  </a:cubicBezTo>
                  <a:cubicBezTo>
                    <a:pt x="82786" y="49506"/>
                    <a:pt x="86704" y="61627"/>
                    <a:pt x="93847" y="70878"/>
                  </a:cubicBezTo>
                  <a:cubicBezTo>
                    <a:pt x="100146" y="79022"/>
                    <a:pt x="108349" y="85796"/>
                    <a:pt x="113135" y="94917"/>
                  </a:cubicBezTo>
                  <a:cubicBezTo>
                    <a:pt x="116481" y="85820"/>
                    <a:pt x="118469" y="75545"/>
                    <a:pt x="114790" y="66580"/>
                  </a:cubicBezTo>
                  <a:cubicBezTo>
                    <a:pt x="111969" y="59686"/>
                    <a:pt x="106170" y="54483"/>
                    <a:pt x="100300" y="49887"/>
                  </a:cubicBezTo>
                  <a:cubicBezTo>
                    <a:pt x="95764" y="46339"/>
                    <a:pt x="91085" y="42994"/>
                    <a:pt x="86358" y="39696"/>
                  </a:cubicBezTo>
                  <a:lnTo>
                    <a:pt x="86358" y="39696"/>
                  </a:lnTo>
                  <a:cubicBezTo>
                    <a:pt x="89216" y="40803"/>
                    <a:pt x="92049" y="41982"/>
                    <a:pt x="94847" y="43256"/>
                  </a:cubicBezTo>
                  <a:cubicBezTo>
                    <a:pt x="104587" y="47697"/>
                    <a:pt x="113850" y="53161"/>
                    <a:pt x="122375" y="59638"/>
                  </a:cubicBezTo>
                  <a:cubicBezTo>
                    <a:pt x="124065" y="60924"/>
                    <a:pt x="125744" y="62258"/>
                    <a:pt x="127387" y="63639"/>
                  </a:cubicBezTo>
                  <a:cubicBezTo>
                    <a:pt x="124899" y="66901"/>
                    <a:pt x="123684" y="71009"/>
                    <a:pt x="123291" y="75105"/>
                  </a:cubicBezTo>
                  <a:cubicBezTo>
                    <a:pt x="122470" y="83725"/>
                    <a:pt x="125089" y="92404"/>
                    <a:pt x="129292" y="99977"/>
                  </a:cubicBezTo>
                  <a:cubicBezTo>
                    <a:pt x="133495" y="107549"/>
                    <a:pt x="139222" y="114145"/>
                    <a:pt x="145056" y="120563"/>
                  </a:cubicBezTo>
                  <a:cubicBezTo>
                    <a:pt x="143961" y="102346"/>
                    <a:pt x="142115" y="83249"/>
                    <a:pt x="132281" y="67973"/>
                  </a:cubicBezTo>
                  <a:lnTo>
                    <a:pt x="132281" y="67973"/>
                  </a:lnTo>
                  <a:cubicBezTo>
                    <a:pt x="138758" y="74045"/>
                    <a:pt x="144485" y="80915"/>
                    <a:pt x="148759" y="88702"/>
                  </a:cubicBezTo>
                  <a:cubicBezTo>
                    <a:pt x="149569" y="90190"/>
                    <a:pt x="150319" y="91702"/>
                    <a:pt x="151021" y="93250"/>
                  </a:cubicBezTo>
                  <a:cubicBezTo>
                    <a:pt x="151090" y="93400"/>
                    <a:pt x="151221" y="93464"/>
                    <a:pt x="151351" y="93464"/>
                  </a:cubicBezTo>
                  <a:cubicBezTo>
                    <a:pt x="151582" y="93464"/>
                    <a:pt x="151809" y="93266"/>
                    <a:pt x="151688" y="93000"/>
                  </a:cubicBezTo>
                  <a:cubicBezTo>
                    <a:pt x="146282" y="80832"/>
                    <a:pt x="137400" y="70568"/>
                    <a:pt x="127232" y="62103"/>
                  </a:cubicBezTo>
                  <a:cubicBezTo>
                    <a:pt x="124708" y="59996"/>
                    <a:pt x="122089" y="57984"/>
                    <a:pt x="119410" y="56067"/>
                  </a:cubicBezTo>
                  <a:lnTo>
                    <a:pt x="119410" y="56067"/>
                  </a:lnTo>
                  <a:cubicBezTo>
                    <a:pt x="129483" y="61210"/>
                    <a:pt x="138650" y="66913"/>
                    <a:pt x="148128" y="73402"/>
                  </a:cubicBezTo>
                  <a:cubicBezTo>
                    <a:pt x="157486" y="79808"/>
                    <a:pt x="167535" y="85820"/>
                    <a:pt x="178739" y="87594"/>
                  </a:cubicBezTo>
                  <a:cubicBezTo>
                    <a:pt x="174524" y="80867"/>
                    <a:pt x="170238" y="74045"/>
                    <a:pt x="164320" y="68771"/>
                  </a:cubicBezTo>
                  <a:cubicBezTo>
                    <a:pt x="157831" y="62972"/>
                    <a:pt x="149652" y="59329"/>
                    <a:pt x="141210" y="57245"/>
                  </a:cubicBezTo>
                  <a:cubicBezTo>
                    <a:pt x="133328" y="55305"/>
                    <a:pt x="125196" y="54674"/>
                    <a:pt x="117076" y="54424"/>
                  </a:cubicBezTo>
                  <a:cubicBezTo>
                    <a:pt x="111385" y="50518"/>
                    <a:pt x="105408" y="47030"/>
                    <a:pt x="99241" y="43970"/>
                  </a:cubicBezTo>
                  <a:cubicBezTo>
                    <a:pt x="94585" y="41672"/>
                    <a:pt x="89799" y="39612"/>
                    <a:pt x="84929" y="37791"/>
                  </a:cubicBezTo>
                  <a:lnTo>
                    <a:pt x="84929" y="37791"/>
                  </a:lnTo>
                  <a:cubicBezTo>
                    <a:pt x="93240" y="40410"/>
                    <a:pt x="108516" y="45815"/>
                    <a:pt x="112159" y="46018"/>
                  </a:cubicBezTo>
                  <a:cubicBezTo>
                    <a:pt x="122696" y="46589"/>
                    <a:pt x="133257" y="46042"/>
                    <a:pt x="143782" y="46637"/>
                  </a:cubicBezTo>
                  <a:cubicBezTo>
                    <a:pt x="144318" y="46661"/>
                    <a:pt x="144889" y="46720"/>
                    <a:pt x="145437" y="46839"/>
                  </a:cubicBezTo>
                  <a:cubicBezTo>
                    <a:pt x="146306" y="47387"/>
                    <a:pt x="146747" y="47161"/>
                    <a:pt x="147592" y="47744"/>
                  </a:cubicBezTo>
                  <a:cubicBezTo>
                    <a:pt x="146401" y="46244"/>
                    <a:pt x="143187" y="43708"/>
                    <a:pt x="142079" y="43470"/>
                  </a:cubicBezTo>
                  <a:cubicBezTo>
                    <a:pt x="130030" y="35778"/>
                    <a:pt x="119565" y="34242"/>
                    <a:pt x="105349" y="32647"/>
                  </a:cubicBezTo>
                  <a:cubicBezTo>
                    <a:pt x="102943" y="32380"/>
                    <a:pt x="100491" y="32215"/>
                    <a:pt x="98045" y="32215"/>
                  </a:cubicBezTo>
                  <a:cubicBezTo>
                    <a:pt x="92102" y="32215"/>
                    <a:pt x="86195" y="33189"/>
                    <a:pt x="81084" y="36040"/>
                  </a:cubicBezTo>
                  <a:cubicBezTo>
                    <a:pt x="81060" y="36028"/>
                    <a:pt x="81048" y="36017"/>
                    <a:pt x="81036" y="36017"/>
                  </a:cubicBezTo>
                  <a:cubicBezTo>
                    <a:pt x="81036" y="36028"/>
                    <a:pt x="81036" y="36052"/>
                    <a:pt x="81036" y="36064"/>
                  </a:cubicBezTo>
                  <a:cubicBezTo>
                    <a:pt x="80917" y="36136"/>
                    <a:pt x="80798" y="36207"/>
                    <a:pt x="80679" y="36278"/>
                  </a:cubicBezTo>
                  <a:cubicBezTo>
                    <a:pt x="76786" y="34945"/>
                    <a:pt x="72845" y="33778"/>
                    <a:pt x="68868" y="32754"/>
                  </a:cubicBezTo>
                  <a:cubicBezTo>
                    <a:pt x="63653" y="31421"/>
                    <a:pt x="58379" y="30349"/>
                    <a:pt x="53068" y="29540"/>
                  </a:cubicBezTo>
                  <a:cubicBezTo>
                    <a:pt x="71321" y="25861"/>
                    <a:pt x="88168" y="15193"/>
                    <a:pt x="9897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7"/>
            <p:cNvSpPr/>
            <p:nvPr/>
          </p:nvSpPr>
          <p:spPr>
            <a:xfrm>
              <a:off x="5354825" y="2330175"/>
              <a:ext cx="2486400" cy="1321625"/>
            </a:xfrm>
            <a:custGeom>
              <a:avLst/>
              <a:gdLst/>
              <a:ahLst/>
              <a:cxnLst/>
              <a:rect l="l" t="t" r="r" b="b"/>
              <a:pathLst>
                <a:path w="99456" h="52865" extrusionOk="0">
                  <a:moveTo>
                    <a:pt x="64092" y="1"/>
                  </a:moveTo>
                  <a:cubicBezTo>
                    <a:pt x="66497" y="2168"/>
                    <a:pt x="68164" y="5025"/>
                    <a:pt x="70283" y="7490"/>
                  </a:cubicBezTo>
                  <a:cubicBezTo>
                    <a:pt x="75273" y="13301"/>
                    <a:pt x="82887" y="16725"/>
                    <a:pt x="90527" y="16725"/>
                  </a:cubicBezTo>
                  <a:cubicBezTo>
                    <a:pt x="91090" y="16725"/>
                    <a:pt x="91652" y="16707"/>
                    <a:pt x="92214" y="16669"/>
                  </a:cubicBezTo>
                  <a:lnTo>
                    <a:pt x="92214" y="16669"/>
                  </a:lnTo>
                  <a:cubicBezTo>
                    <a:pt x="92131" y="16729"/>
                    <a:pt x="92048" y="16788"/>
                    <a:pt x="91952" y="16848"/>
                  </a:cubicBezTo>
                  <a:cubicBezTo>
                    <a:pt x="89535" y="18467"/>
                    <a:pt x="87035" y="19979"/>
                    <a:pt x="84463" y="21360"/>
                  </a:cubicBezTo>
                  <a:cubicBezTo>
                    <a:pt x="82939" y="22182"/>
                    <a:pt x="81392" y="22956"/>
                    <a:pt x="79820" y="23682"/>
                  </a:cubicBezTo>
                  <a:cubicBezTo>
                    <a:pt x="79784" y="23599"/>
                    <a:pt x="79749" y="23515"/>
                    <a:pt x="79713" y="23444"/>
                  </a:cubicBezTo>
                  <a:cubicBezTo>
                    <a:pt x="79010" y="21991"/>
                    <a:pt x="77629" y="20944"/>
                    <a:pt x="76284" y="20027"/>
                  </a:cubicBezTo>
                  <a:cubicBezTo>
                    <a:pt x="67485" y="14050"/>
                    <a:pt x="57139" y="10347"/>
                    <a:pt x="46530" y="9407"/>
                  </a:cubicBezTo>
                  <a:cubicBezTo>
                    <a:pt x="46311" y="9387"/>
                    <a:pt x="46085" y="9370"/>
                    <a:pt x="45861" y="9370"/>
                  </a:cubicBezTo>
                  <a:cubicBezTo>
                    <a:pt x="45406" y="9370"/>
                    <a:pt x="44961" y="9441"/>
                    <a:pt x="44601" y="9704"/>
                  </a:cubicBezTo>
                  <a:cubicBezTo>
                    <a:pt x="51590" y="16110"/>
                    <a:pt x="60056" y="20884"/>
                    <a:pt x="69140" y="23575"/>
                  </a:cubicBezTo>
                  <a:cubicBezTo>
                    <a:pt x="71460" y="24266"/>
                    <a:pt x="73879" y="24819"/>
                    <a:pt x="76279" y="24819"/>
                  </a:cubicBezTo>
                  <a:cubicBezTo>
                    <a:pt x="76527" y="24819"/>
                    <a:pt x="76775" y="24814"/>
                    <a:pt x="77022" y="24801"/>
                  </a:cubicBezTo>
                  <a:lnTo>
                    <a:pt x="77022" y="24801"/>
                  </a:lnTo>
                  <a:cubicBezTo>
                    <a:pt x="76903" y="24897"/>
                    <a:pt x="76784" y="24980"/>
                    <a:pt x="76677" y="25063"/>
                  </a:cubicBezTo>
                  <a:cubicBezTo>
                    <a:pt x="73962" y="26194"/>
                    <a:pt x="71200" y="27194"/>
                    <a:pt x="68390" y="28052"/>
                  </a:cubicBezTo>
                  <a:cubicBezTo>
                    <a:pt x="65390" y="28968"/>
                    <a:pt x="62330" y="29719"/>
                    <a:pt x="59246" y="30302"/>
                  </a:cubicBezTo>
                  <a:cubicBezTo>
                    <a:pt x="55400" y="25218"/>
                    <a:pt x="50304" y="20551"/>
                    <a:pt x="44458" y="18122"/>
                  </a:cubicBezTo>
                  <a:cubicBezTo>
                    <a:pt x="39303" y="15967"/>
                    <a:pt x="33624" y="14979"/>
                    <a:pt x="28921" y="11978"/>
                  </a:cubicBezTo>
                  <a:lnTo>
                    <a:pt x="28921" y="11978"/>
                  </a:lnTo>
                  <a:cubicBezTo>
                    <a:pt x="29790" y="17157"/>
                    <a:pt x="31612" y="22527"/>
                    <a:pt x="35743" y="25766"/>
                  </a:cubicBezTo>
                  <a:cubicBezTo>
                    <a:pt x="38934" y="28254"/>
                    <a:pt x="43053" y="29135"/>
                    <a:pt x="47054" y="29730"/>
                  </a:cubicBezTo>
                  <a:cubicBezTo>
                    <a:pt x="50138" y="30183"/>
                    <a:pt x="53245" y="30504"/>
                    <a:pt x="56353" y="30790"/>
                  </a:cubicBezTo>
                  <a:cubicBezTo>
                    <a:pt x="54710" y="31040"/>
                    <a:pt x="53055" y="31243"/>
                    <a:pt x="51400" y="31385"/>
                  </a:cubicBezTo>
                  <a:cubicBezTo>
                    <a:pt x="48969" y="31606"/>
                    <a:pt x="46528" y="31719"/>
                    <a:pt x="44086" y="31719"/>
                  </a:cubicBezTo>
                  <a:cubicBezTo>
                    <a:pt x="40728" y="31719"/>
                    <a:pt x="37370" y="31505"/>
                    <a:pt x="34040" y="31064"/>
                  </a:cubicBezTo>
                  <a:cubicBezTo>
                    <a:pt x="32897" y="30909"/>
                    <a:pt x="31743" y="30731"/>
                    <a:pt x="30600" y="30528"/>
                  </a:cubicBezTo>
                  <a:cubicBezTo>
                    <a:pt x="30897" y="28314"/>
                    <a:pt x="30373" y="26063"/>
                    <a:pt x="29457" y="24027"/>
                  </a:cubicBezTo>
                  <a:cubicBezTo>
                    <a:pt x="27528" y="19753"/>
                    <a:pt x="23968" y="16360"/>
                    <a:pt x="19955" y="13931"/>
                  </a:cubicBezTo>
                  <a:cubicBezTo>
                    <a:pt x="15943" y="11490"/>
                    <a:pt x="11478" y="9919"/>
                    <a:pt x="7013" y="8466"/>
                  </a:cubicBezTo>
                  <a:lnTo>
                    <a:pt x="7013" y="8466"/>
                  </a:lnTo>
                  <a:cubicBezTo>
                    <a:pt x="12419" y="16741"/>
                    <a:pt x="18408" y="25242"/>
                    <a:pt x="27135" y="29802"/>
                  </a:cubicBezTo>
                  <a:cubicBezTo>
                    <a:pt x="22456" y="28671"/>
                    <a:pt x="17919" y="26980"/>
                    <a:pt x="13824" y="24456"/>
                  </a:cubicBezTo>
                  <a:cubicBezTo>
                    <a:pt x="13038" y="23968"/>
                    <a:pt x="12276" y="23456"/>
                    <a:pt x="11538" y="22920"/>
                  </a:cubicBezTo>
                  <a:cubicBezTo>
                    <a:pt x="11500" y="22894"/>
                    <a:pt x="11461" y="22882"/>
                    <a:pt x="11423" y="22882"/>
                  </a:cubicBezTo>
                  <a:cubicBezTo>
                    <a:pt x="11258" y="22882"/>
                    <a:pt x="11123" y="23101"/>
                    <a:pt x="11288" y="23218"/>
                  </a:cubicBezTo>
                  <a:cubicBezTo>
                    <a:pt x="17098" y="27504"/>
                    <a:pt x="24027" y="29945"/>
                    <a:pt x="31088" y="31207"/>
                  </a:cubicBezTo>
                  <a:cubicBezTo>
                    <a:pt x="32850" y="31516"/>
                    <a:pt x="34624" y="31766"/>
                    <a:pt x="36398" y="31957"/>
                  </a:cubicBezTo>
                  <a:cubicBezTo>
                    <a:pt x="34610" y="32037"/>
                    <a:pt x="32845" y="32074"/>
                    <a:pt x="31087" y="32074"/>
                  </a:cubicBezTo>
                  <a:cubicBezTo>
                    <a:pt x="26827" y="32074"/>
                    <a:pt x="22608" y="31855"/>
                    <a:pt x="18217" y="31493"/>
                  </a:cubicBezTo>
                  <a:cubicBezTo>
                    <a:pt x="16048" y="31315"/>
                    <a:pt x="13850" y="31183"/>
                    <a:pt x="11660" y="31183"/>
                  </a:cubicBezTo>
                  <a:cubicBezTo>
                    <a:pt x="7673" y="31183"/>
                    <a:pt x="3713" y="31622"/>
                    <a:pt x="0" y="33028"/>
                  </a:cubicBezTo>
                  <a:cubicBezTo>
                    <a:pt x="3787" y="35064"/>
                    <a:pt x="7632" y="37124"/>
                    <a:pt x="11835" y="38017"/>
                  </a:cubicBezTo>
                  <a:cubicBezTo>
                    <a:pt x="13529" y="38380"/>
                    <a:pt x="15254" y="38546"/>
                    <a:pt x="16983" y="38546"/>
                  </a:cubicBezTo>
                  <a:cubicBezTo>
                    <a:pt x="19957" y="38546"/>
                    <a:pt x="22945" y="38056"/>
                    <a:pt x="25813" y="37243"/>
                  </a:cubicBezTo>
                  <a:cubicBezTo>
                    <a:pt x="30040" y="36041"/>
                    <a:pt x="34052" y="34160"/>
                    <a:pt x="37934" y="32100"/>
                  </a:cubicBezTo>
                  <a:cubicBezTo>
                    <a:pt x="40095" y="32279"/>
                    <a:pt x="42263" y="32367"/>
                    <a:pt x="44431" y="32367"/>
                  </a:cubicBezTo>
                  <a:cubicBezTo>
                    <a:pt x="46002" y="32367"/>
                    <a:pt x="47572" y="32321"/>
                    <a:pt x="49138" y="32231"/>
                  </a:cubicBezTo>
                  <a:cubicBezTo>
                    <a:pt x="51947" y="32064"/>
                    <a:pt x="54757" y="31755"/>
                    <a:pt x="57531" y="31302"/>
                  </a:cubicBezTo>
                  <a:lnTo>
                    <a:pt x="57531" y="31302"/>
                  </a:lnTo>
                  <a:cubicBezTo>
                    <a:pt x="52924" y="32302"/>
                    <a:pt x="44268" y="33850"/>
                    <a:pt x="42506" y="34731"/>
                  </a:cubicBezTo>
                  <a:cubicBezTo>
                    <a:pt x="37386" y="37291"/>
                    <a:pt x="32564" y="40387"/>
                    <a:pt x="27444" y="42934"/>
                  </a:cubicBezTo>
                  <a:cubicBezTo>
                    <a:pt x="27182" y="43065"/>
                    <a:pt x="26897" y="43185"/>
                    <a:pt x="26611" y="43280"/>
                  </a:cubicBezTo>
                  <a:cubicBezTo>
                    <a:pt x="26583" y="43279"/>
                    <a:pt x="26557" y="43278"/>
                    <a:pt x="26531" y="43278"/>
                  </a:cubicBezTo>
                  <a:cubicBezTo>
                    <a:pt x="26096" y="43278"/>
                    <a:pt x="25918" y="43441"/>
                    <a:pt x="25508" y="43441"/>
                  </a:cubicBezTo>
                  <a:cubicBezTo>
                    <a:pt x="25462" y="43441"/>
                    <a:pt x="25413" y="43439"/>
                    <a:pt x="25361" y="43435"/>
                  </a:cubicBezTo>
                  <a:lnTo>
                    <a:pt x="25361" y="43435"/>
                  </a:lnTo>
                  <a:cubicBezTo>
                    <a:pt x="26132" y="43739"/>
                    <a:pt x="27689" y="44014"/>
                    <a:pt x="28579" y="44014"/>
                  </a:cubicBezTo>
                  <a:cubicBezTo>
                    <a:pt x="28802" y="44014"/>
                    <a:pt x="28983" y="43997"/>
                    <a:pt x="29099" y="43958"/>
                  </a:cubicBezTo>
                  <a:cubicBezTo>
                    <a:pt x="29729" y="43990"/>
                    <a:pt x="30342" y="44006"/>
                    <a:pt x="30942" y="44006"/>
                  </a:cubicBezTo>
                  <a:cubicBezTo>
                    <a:pt x="37720" y="44006"/>
                    <a:pt x="42763" y="42019"/>
                    <a:pt x="49304" y="39208"/>
                  </a:cubicBezTo>
                  <a:cubicBezTo>
                    <a:pt x="53436" y="37422"/>
                    <a:pt x="57496" y="34922"/>
                    <a:pt x="59817" y="31088"/>
                  </a:cubicBezTo>
                  <a:cubicBezTo>
                    <a:pt x="59829" y="31100"/>
                    <a:pt x="59841" y="31100"/>
                    <a:pt x="59841" y="31100"/>
                  </a:cubicBezTo>
                  <a:cubicBezTo>
                    <a:pt x="59841" y="31088"/>
                    <a:pt x="59829" y="31076"/>
                    <a:pt x="59829" y="31076"/>
                  </a:cubicBezTo>
                  <a:cubicBezTo>
                    <a:pt x="59865" y="31004"/>
                    <a:pt x="59901" y="30945"/>
                    <a:pt x="59948" y="30873"/>
                  </a:cubicBezTo>
                  <a:cubicBezTo>
                    <a:pt x="62127" y="30457"/>
                    <a:pt x="64306" y="29957"/>
                    <a:pt x="66449" y="29361"/>
                  </a:cubicBezTo>
                  <a:cubicBezTo>
                    <a:pt x="69259" y="28599"/>
                    <a:pt x="72033" y="27683"/>
                    <a:pt x="74748" y="26635"/>
                  </a:cubicBezTo>
                  <a:lnTo>
                    <a:pt x="74748" y="26635"/>
                  </a:lnTo>
                  <a:cubicBezTo>
                    <a:pt x="67152" y="33267"/>
                    <a:pt x="62080" y="42815"/>
                    <a:pt x="61056" y="52864"/>
                  </a:cubicBezTo>
                  <a:cubicBezTo>
                    <a:pt x="65318" y="49388"/>
                    <a:pt x="69319" y="45554"/>
                    <a:pt x="72533" y="41089"/>
                  </a:cubicBezTo>
                  <a:cubicBezTo>
                    <a:pt x="74331" y="38589"/>
                    <a:pt x="75867" y="35898"/>
                    <a:pt x="77034" y="33052"/>
                  </a:cubicBezTo>
                  <a:cubicBezTo>
                    <a:pt x="77951" y="30790"/>
                    <a:pt x="79558" y="27278"/>
                    <a:pt x="79463" y="24837"/>
                  </a:cubicBezTo>
                  <a:lnTo>
                    <a:pt x="79117" y="24813"/>
                  </a:lnTo>
                  <a:cubicBezTo>
                    <a:pt x="80368" y="24254"/>
                    <a:pt x="81618" y="23670"/>
                    <a:pt x="82844" y="23051"/>
                  </a:cubicBezTo>
                  <a:cubicBezTo>
                    <a:pt x="88083" y="20396"/>
                    <a:pt x="93012" y="17229"/>
                    <a:pt x="97608" y="13562"/>
                  </a:cubicBezTo>
                  <a:cubicBezTo>
                    <a:pt x="98167" y="13109"/>
                    <a:pt x="98727" y="12645"/>
                    <a:pt x="99263" y="12157"/>
                  </a:cubicBezTo>
                  <a:cubicBezTo>
                    <a:pt x="99456" y="11993"/>
                    <a:pt x="99321" y="11697"/>
                    <a:pt x="99124" y="11697"/>
                  </a:cubicBezTo>
                  <a:cubicBezTo>
                    <a:pt x="99077" y="11697"/>
                    <a:pt x="99027" y="11713"/>
                    <a:pt x="98977" y="11752"/>
                  </a:cubicBezTo>
                  <a:cubicBezTo>
                    <a:pt x="97072" y="13205"/>
                    <a:pt x="95167" y="14633"/>
                    <a:pt x="93214" y="15991"/>
                  </a:cubicBezTo>
                  <a:cubicBezTo>
                    <a:pt x="88583" y="10323"/>
                    <a:pt x="82392" y="5954"/>
                    <a:pt x="75498" y="3501"/>
                  </a:cubicBezTo>
                  <a:cubicBezTo>
                    <a:pt x="71748" y="2179"/>
                    <a:pt x="67818" y="1406"/>
                    <a:pt x="6409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7"/>
            <p:cNvSpPr/>
            <p:nvPr/>
          </p:nvSpPr>
          <p:spPr>
            <a:xfrm>
              <a:off x="6851150" y="3107650"/>
              <a:ext cx="25" cy="325"/>
            </a:xfrm>
            <a:custGeom>
              <a:avLst/>
              <a:gdLst/>
              <a:ahLst/>
              <a:cxnLst/>
              <a:rect l="l" t="t" r="r" b="b"/>
              <a:pathLst>
                <a:path w="1" h="13" extrusionOk="0">
                  <a:moveTo>
                    <a:pt x="0" y="1"/>
                  </a:moveTo>
                  <a:cubicBezTo>
                    <a:pt x="0" y="1"/>
                    <a:pt x="0" y="1"/>
                    <a:pt x="0" y="1"/>
                  </a:cubicBezTo>
                  <a:cubicBezTo>
                    <a:pt x="0" y="1"/>
                    <a:pt x="0" y="1"/>
                    <a:pt x="0" y="13"/>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7"/>
            <p:cNvSpPr/>
            <p:nvPr/>
          </p:nvSpPr>
          <p:spPr>
            <a:xfrm>
              <a:off x="-432800" y="1818500"/>
              <a:ext cx="2321450" cy="2031800"/>
            </a:xfrm>
            <a:custGeom>
              <a:avLst/>
              <a:gdLst/>
              <a:ahLst/>
              <a:cxnLst/>
              <a:rect l="l" t="t" r="r" b="b"/>
              <a:pathLst>
                <a:path w="92858" h="81272" extrusionOk="0">
                  <a:moveTo>
                    <a:pt x="58722" y="1"/>
                  </a:moveTo>
                  <a:cubicBezTo>
                    <a:pt x="51422" y="1"/>
                    <a:pt x="50584" y="16260"/>
                    <a:pt x="34540" y="22944"/>
                  </a:cubicBezTo>
                  <a:cubicBezTo>
                    <a:pt x="30303" y="24712"/>
                    <a:pt x="26743" y="25087"/>
                    <a:pt x="23614" y="25087"/>
                  </a:cubicBezTo>
                  <a:cubicBezTo>
                    <a:pt x="21304" y="25087"/>
                    <a:pt x="19229" y="24882"/>
                    <a:pt x="17290" y="24882"/>
                  </a:cubicBezTo>
                  <a:cubicBezTo>
                    <a:pt x="14547" y="24882"/>
                    <a:pt x="12076" y="25291"/>
                    <a:pt x="9597" y="27266"/>
                  </a:cubicBezTo>
                  <a:cubicBezTo>
                    <a:pt x="0" y="34910"/>
                    <a:pt x="84" y="58270"/>
                    <a:pt x="11276" y="70617"/>
                  </a:cubicBezTo>
                  <a:cubicBezTo>
                    <a:pt x="17780" y="77787"/>
                    <a:pt x="28054" y="81272"/>
                    <a:pt x="38749" y="81272"/>
                  </a:cubicBezTo>
                  <a:cubicBezTo>
                    <a:pt x="52545" y="81272"/>
                    <a:pt x="67043" y="75473"/>
                    <a:pt x="75057" y="64306"/>
                  </a:cubicBezTo>
                  <a:cubicBezTo>
                    <a:pt x="92857" y="39494"/>
                    <a:pt x="70116" y="72"/>
                    <a:pt x="58746" y="1"/>
                  </a:cubicBezTo>
                  <a:cubicBezTo>
                    <a:pt x="58738" y="1"/>
                    <a:pt x="58730" y="1"/>
                    <a:pt x="58722" y="1"/>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7"/>
            <p:cNvSpPr/>
            <p:nvPr/>
          </p:nvSpPr>
          <p:spPr>
            <a:xfrm>
              <a:off x="2012125" y="2922950"/>
              <a:ext cx="465275" cy="383825"/>
            </a:xfrm>
            <a:custGeom>
              <a:avLst/>
              <a:gdLst/>
              <a:ahLst/>
              <a:cxnLst/>
              <a:rect l="l" t="t" r="r" b="b"/>
              <a:pathLst>
                <a:path w="18611" h="15353" extrusionOk="0">
                  <a:moveTo>
                    <a:pt x="17255" y="0"/>
                  </a:moveTo>
                  <a:cubicBezTo>
                    <a:pt x="16735" y="0"/>
                    <a:pt x="16217" y="234"/>
                    <a:pt x="15765" y="459"/>
                  </a:cubicBezTo>
                  <a:cubicBezTo>
                    <a:pt x="12967" y="1840"/>
                    <a:pt x="10348" y="3567"/>
                    <a:pt x="7955" y="5567"/>
                  </a:cubicBezTo>
                  <a:cubicBezTo>
                    <a:pt x="5228" y="7841"/>
                    <a:pt x="2835" y="10472"/>
                    <a:pt x="811" y="13378"/>
                  </a:cubicBezTo>
                  <a:cubicBezTo>
                    <a:pt x="739" y="13497"/>
                    <a:pt x="716" y="13616"/>
                    <a:pt x="739" y="13747"/>
                  </a:cubicBezTo>
                  <a:cubicBezTo>
                    <a:pt x="573" y="14009"/>
                    <a:pt x="406" y="14270"/>
                    <a:pt x="239" y="14532"/>
                  </a:cubicBezTo>
                  <a:cubicBezTo>
                    <a:pt x="0" y="14913"/>
                    <a:pt x="387" y="15353"/>
                    <a:pt x="757" y="15353"/>
                  </a:cubicBezTo>
                  <a:cubicBezTo>
                    <a:pt x="885" y="15353"/>
                    <a:pt x="1011" y="15301"/>
                    <a:pt x="1109" y="15175"/>
                  </a:cubicBezTo>
                  <a:lnTo>
                    <a:pt x="1478" y="14687"/>
                  </a:lnTo>
                  <a:cubicBezTo>
                    <a:pt x="1548" y="14752"/>
                    <a:pt x="1640" y="14795"/>
                    <a:pt x="1730" y="14795"/>
                  </a:cubicBezTo>
                  <a:cubicBezTo>
                    <a:pt x="1807" y="14795"/>
                    <a:pt x="1882" y="14764"/>
                    <a:pt x="1942" y="14687"/>
                  </a:cubicBezTo>
                  <a:cubicBezTo>
                    <a:pt x="5526" y="10032"/>
                    <a:pt x="11217" y="7936"/>
                    <a:pt x="15729" y="4388"/>
                  </a:cubicBezTo>
                  <a:cubicBezTo>
                    <a:pt x="16277" y="3960"/>
                    <a:pt x="16813" y="3507"/>
                    <a:pt x="17325" y="3031"/>
                  </a:cubicBezTo>
                  <a:cubicBezTo>
                    <a:pt x="17801" y="2590"/>
                    <a:pt x="18349" y="2102"/>
                    <a:pt x="18480" y="1447"/>
                  </a:cubicBezTo>
                  <a:cubicBezTo>
                    <a:pt x="18611" y="840"/>
                    <a:pt x="18265" y="233"/>
                    <a:pt x="17670" y="54"/>
                  </a:cubicBezTo>
                  <a:cubicBezTo>
                    <a:pt x="17533" y="17"/>
                    <a:pt x="17394" y="0"/>
                    <a:pt x="17255"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7"/>
            <p:cNvSpPr/>
            <p:nvPr/>
          </p:nvSpPr>
          <p:spPr>
            <a:xfrm>
              <a:off x="6190950" y="1415975"/>
              <a:ext cx="839325" cy="169675"/>
            </a:xfrm>
            <a:custGeom>
              <a:avLst/>
              <a:gdLst/>
              <a:ahLst/>
              <a:cxnLst/>
              <a:rect l="l" t="t" r="r" b="b"/>
              <a:pathLst>
                <a:path w="33573" h="6787" extrusionOk="0">
                  <a:moveTo>
                    <a:pt x="3259" y="0"/>
                  </a:moveTo>
                  <a:cubicBezTo>
                    <a:pt x="2468" y="0"/>
                    <a:pt x="1629" y="58"/>
                    <a:pt x="965" y="505"/>
                  </a:cubicBezTo>
                  <a:cubicBezTo>
                    <a:pt x="238" y="1005"/>
                    <a:pt x="0" y="1981"/>
                    <a:pt x="441" y="2755"/>
                  </a:cubicBezTo>
                  <a:cubicBezTo>
                    <a:pt x="929" y="3588"/>
                    <a:pt x="1929" y="3946"/>
                    <a:pt x="2798" y="4219"/>
                  </a:cubicBezTo>
                  <a:cubicBezTo>
                    <a:pt x="7061" y="5553"/>
                    <a:pt x="11478" y="6363"/>
                    <a:pt x="15931" y="6660"/>
                  </a:cubicBezTo>
                  <a:cubicBezTo>
                    <a:pt x="17169" y="6745"/>
                    <a:pt x="18408" y="6786"/>
                    <a:pt x="19647" y="6786"/>
                  </a:cubicBezTo>
                  <a:cubicBezTo>
                    <a:pt x="23471" y="6786"/>
                    <a:pt x="27290" y="6389"/>
                    <a:pt x="31040" y="5624"/>
                  </a:cubicBezTo>
                  <a:cubicBezTo>
                    <a:pt x="31230" y="5589"/>
                    <a:pt x="31373" y="5481"/>
                    <a:pt x="31468" y="5327"/>
                  </a:cubicBezTo>
                  <a:cubicBezTo>
                    <a:pt x="31909" y="5231"/>
                    <a:pt x="32337" y="5124"/>
                    <a:pt x="32778" y="5017"/>
                  </a:cubicBezTo>
                  <a:cubicBezTo>
                    <a:pt x="33572" y="4802"/>
                    <a:pt x="33404" y="3483"/>
                    <a:pt x="32624" y="3483"/>
                  </a:cubicBezTo>
                  <a:cubicBezTo>
                    <a:pt x="32586" y="3483"/>
                    <a:pt x="32546" y="3486"/>
                    <a:pt x="32504" y="3493"/>
                  </a:cubicBezTo>
                  <a:cubicBezTo>
                    <a:pt x="32218" y="3529"/>
                    <a:pt x="31933" y="3576"/>
                    <a:pt x="31647" y="3624"/>
                  </a:cubicBezTo>
                  <a:cubicBezTo>
                    <a:pt x="31636" y="3385"/>
                    <a:pt x="31486" y="3166"/>
                    <a:pt x="31243" y="3166"/>
                  </a:cubicBezTo>
                  <a:cubicBezTo>
                    <a:pt x="31219" y="3166"/>
                    <a:pt x="31195" y="3168"/>
                    <a:pt x="31171" y="3172"/>
                  </a:cubicBezTo>
                  <a:cubicBezTo>
                    <a:pt x="29909" y="3363"/>
                    <a:pt x="28654" y="3446"/>
                    <a:pt x="27406" y="3446"/>
                  </a:cubicBezTo>
                  <a:cubicBezTo>
                    <a:pt x="20436" y="3446"/>
                    <a:pt x="13654" y="860"/>
                    <a:pt x="6727" y="183"/>
                  </a:cubicBezTo>
                  <a:cubicBezTo>
                    <a:pt x="5727" y="88"/>
                    <a:pt x="4727" y="28"/>
                    <a:pt x="3727" y="5"/>
                  </a:cubicBezTo>
                  <a:cubicBezTo>
                    <a:pt x="3574" y="3"/>
                    <a:pt x="3418" y="0"/>
                    <a:pt x="3259" y="0"/>
                  </a:cubicBezTo>
                  <a:close/>
                </a:path>
              </a:pathLst>
            </a:custGeom>
            <a:solidFill>
              <a:srgbClr val="FFE1DD">
                <a:alpha val="180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7"/>
          <p:cNvGrpSpPr/>
          <p:nvPr/>
        </p:nvGrpSpPr>
        <p:grpSpPr>
          <a:xfrm>
            <a:off x="-436776" y="-1353106"/>
            <a:ext cx="4524917" cy="3282309"/>
            <a:chOff x="1458275" y="1034475"/>
            <a:chExt cx="4354650" cy="3158800"/>
          </a:xfrm>
        </p:grpSpPr>
        <p:sp>
          <p:nvSpPr>
            <p:cNvPr id="109" name="Google Shape;109;p7"/>
            <p:cNvSpPr/>
            <p:nvPr/>
          </p:nvSpPr>
          <p:spPr>
            <a:xfrm>
              <a:off x="1458875" y="1417775"/>
              <a:ext cx="4148375" cy="2514925"/>
            </a:xfrm>
            <a:custGeom>
              <a:avLst/>
              <a:gdLst/>
              <a:ahLst/>
              <a:cxnLst/>
              <a:rect l="l" t="t" r="r" b="b"/>
              <a:pathLst>
                <a:path w="165935" h="100597" extrusionOk="0">
                  <a:moveTo>
                    <a:pt x="107226" y="0"/>
                  </a:moveTo>
                  <a:cubicBezTo>
                    <a:pt x="89919" y="0"/>
                    <a:pt x="74644" y="3565"/>
                    <a:pt x="72770" y="4020"/>
                  </a:cubicBezTo>
                  <a:cubicBezTo>
                    <a:pt x="38633" y="12386"/>
                    <a:pt x="4125" y="38620"/>
                    <a:pt x="1738" y="69350"/>
                  </a:cubicBezTo>
                  <a:cubicBezTo>
                    <a:pt x="1553" y="71714"/>
                    <a:pt x="0" y="91645"/>
                    <a:pt x="12028" y="98621"/>
                  </a:cubicBezTo>
                  <a:cubicBezTo>
                    <a:pt x="14425" y="100005"/>
                    <a:pt x="16881" y="100596"/>
                    <a:pt x="19526" y="100596"/>
                  </a:cubicBezTo>
                  <a:cubicBezTo>
                    <a:pt x="29721" y="100596"/>
                    <a:pt x="42731" y="91822"/>
                    <a:pt x="66026" y="85897"/>
                  </a:cubicBezTo>
                  <a:cubicBezTo>
                    <a:pt x="80007" y="82341"/>
                    <a:pt x="91166" y="81474"/>
                    <a:pt x="100472" y="81474"/>
                  </a:cubicBezTo>
                  <a:cubicBezTo>
                    <a:pt x="109322" y="81474"/>
                    <a:pt x="116496" y="82258"/>
                    <a:pt x="122826" y="82258"/>
                  </a:cubicBezTo>
                  <a:cubicBezTo>
                    <a:pt x="130573" y="82258"/>
                    <a:pt x="137057" y="81084"/>
                    <a:pt x="143802" y="75863"/>
                  </a:cubicBezTo>
                  <a:cubicBezTo>
                    <a:pt x="160071" y="63255"/>
                    <a:pt x="165934" y="36372"/>
                    <a:pt x="155042" y="19107"/>
                  </a:cubicBezTo>
                  <a:cubicBezTo>
                    <a:pt x="145446" y="3861"/>
                    <a:pt x="125236" y="0"/>
                    <a:pt x="107226"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7"/>
            <p:cNvSpPr/>
            <p:nvPr/>
          </p:nvSpPr>
          <p:spPr>
            <a:xfrm>
              <a:off x="1458275" y="1086025"/>
              <a:ext cx="4219650" cy="3107250"/>
            </a:xfrm>
            <a:custGeom>
              <a:avLst/>
              <a:gdLst/>
              <a:ahLst/>
              <a:cxnLst/>
              <a:rect l="l" t="t" r="r" b="b"/>
              <a:pathLst>
                <a:path w="168786" h="124290" fill="none" extrusionOk="0">
                  <a:moveTo>
                    <a:pt x="157708" y="31983"/>
                  </a:moveTo>
                  <a:cubicBezTo>
                    <a:pt x="168786" y="50453"/>
                    <a:pt x="162830" y="79237"/>
                    <a:pt x="146283" y="92702"/>
                  </a:cubicBezTo>
                  <a:cubicBezTo>
                    <a:pt x="127905" y="107673"/>
                    <a:pt x="111474" y="91612"/>
                    <a:pt x="67163" y="103478"/>
                  </a:cubicBezTo>
                  <a:cubicBezTo>
                    <a:pt x="37313" y="111450"/>
                    <a:pt x="24057" y="124289"/>
                    <a:pt x="12237" y="117059"/>
                  </a:cubicBezTo>
                  <a:cubicBezTo>
                    <a:pt x="1" y="109619"/>
                    <a:pt x="1577" y="88275"/>
                    <a:pt x="1762" y="85749"/>
                  </a:cubicBezTo>
                  <a:cubicBezTo>
                    <a:pt x="4196" y="52863"/>
                    <a:pt x="39306" y="24775"/>
                    <a:pt x="74022" y="15853"/>
                  </a:cubicBezTo>
                  <a:cubicBezTo>
                    <a:pt x="77916" y="14833"/>
                    <a:pt x="138565" y="1"/>
                    <a:pt x="157708" y="31983"/>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7"/>
            <p:cNvSpPr/>
            <p:nvPr/>
          </p:nvSpPr>
          <p:spPr>
            <a:xfrm>
              <a:off x="1593275" y="1034475"/>
              <a:ext cx="4219650" cy="3107225"/>
            </a:xfrm>
            <a:custGeom>
              <a:avLst/>
              <a:gdLst/>
              <a:ahLst/>
              <a:cxnLst/>
              <a:rect l="l" t="t" r="r" b="b"/>
              <a:pathLst>
                <a:path w="168786" h="124289" fill="none" extrusionOk="0">
                  <a:moveTo>
                    <a:pt x="157708" y="31982"/>
                  </a:moveTo>
                  <a:cubicBezTo>
                    <a:pt x="168786" y="50453"/>
                    <a:pt x="162830" y="79236"/>
                    <a:pt x="146259" y="92724"/>
                  </a:cubicBezTo>
                  <a:cubicBezTo>
                    <a:pt x="127905" y="107672"/>
                    <a:pt x="111450" y="91612"/>
                    <a:pt x="67139" y="103477"/>
                  </a:cubicBezTo>
                  <a:cubicBezTo>
                    <a:pt x="37313" y="111450"/>
                    <a:pt x="24057" y="124289"/>
                    <a:pt x="12214" y="117081"/>
                  </a:cubicBezTo>
                  <a:cubicBezTo>
                    <a:pt x="1" y="109619"/>
                    <a:pt x="1577" y="88298"/>
                    <a:pt x="1762" y="85748"/>
                  </a:cubicBezTo>
                  <a:cubicBezTo>
                    <a:pt x="4195" y="52886"/>
                    <a:pt x="39306" y="24775"/>
                    <a:pt x="74022" y="15852"/>
                  </a:cubicBezTo>
                  <a:cubicBezTo>
                    <a:pt x="77916" y="14856"/>
                    <a:pt x="138542" y="0"/>
                    <a:pt x="157708" y="31982"/>
                  </a:cubicBezTo>
                  <a:close/>
                </a:path>
              </a:pathLst>
            </a:custGeom>
            <a:noFill/>
            <a:ln w="19050" cap="flat" cmpd="sng">
              <a:solidFill>
                <a:srgbClr val="FBB85E"/>
              </a:solidFill>
              <a:prstDash val="solid"/>
              <a:miter lim="2317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 name="Google Shape;112;p7"/>
          <p:cNvSpPr txBox="1">
            <a:spLocks noGrp="1"/>
          </p:cNvSpPr>
          <p:nvPr>
            <p:ph type="subTitle" idx="1"/>
          </p:nvPr>
        </p:nvSpPr>
        <p:spPr>
          <a:xfrm>
            <a:off x="3340225" y="1363275"/>
            <a:ext cx="2367000" cy="758400"/>
          </a:xfrm>
          <a:prstGeom prst="rect">
            <a:avLst/>
          </a:prstGeom>
        </p:spPr>
        <p:txBody>
          <a:bodyPr spcFirstLastPara="1" wrap="square" lIns="91425" tIns="91425" rIns="91425" bIns="91425" anchor="t" anchorCtr="0">
            <a:noAutofit/>
          </a:bodyPr>
          <a:lstStyle>
            <a:lvl1pPr lvl="0">
              <a:spcBef>
                <a:spcPts val="0"/>
              </a:spcBef>
              <a:spcAft>
                <a:spcPts val="0"/>
              </a:spcAft>
              <a:buNone/>
              <a:defRPr sz="1200" b="0"/>
            </a:lvl1pPr>
            <a:lvl2pPr lvl="1">
              <a:spcBef>
                <a:spcPts val="1600"/>
              </a:spcBef>
              <a:spcAft>
                <a:spcPts val="0"/>
              </a:spcAft>
              <a:buNone/>
              <a:defRPr b="0"/>
            </a:lvl2pPr>
            <a:lvl3pPr lvl="2">
              <a:spcBef>
                <a:spcPts val="1600"/>
              </a:spcBef>
              <a:spcAft>
                <a:spcPts val="0"/>
              </a:spcAft>
              <a:buNone/>
              <a:defRPr b="0"/>
            </a:lvl3pPr>
            <a:lvl4pPr lvl="3">
              <a:spcBef>
                <a:spcPts val="1600"/>
              </a:spcBef>
              <a:spcAft>
                <a:spcPts val="0"/>
              </a:spcAft>
              <a:buNone/>
              <a:defRPr b="0"/>
            </a:lvl4pPr>
            <a:lvl5pPr lvl="4">
              <a:spcBef>
                <a:spcPts val="1600"/>
              </a:spcBef>
              <a:spcAft>
                <a:spcPts val="0"/>
              </a:spcAft>
              <a:buNone/>
              <a:defRPr b="0"/>
            </a:lvl5pPr>
            <a:lvl6pPr lvl="5">
              <a:spcBef>
                <a:spcPts val="1600"/>
              </a:spcBef>
              <a:spcAft>
                <a:spcPts val="0"/>
              </a:spcAft>
              <a:buNone/>
              <a:defRPr b="0"/>
            </a:lvl6pPr>
            <a:lvl7pPr lvl="6">
              <a:spcBef>
                <a:spcPts val="1600"/>
              </a:spcBef>
              <a:spcAft>
                <a:spcPts val="0"/>
              </a:spcAft>
              <a:buNone/>
              <a:defRPr b="0"/>
            </a:lvl7pPr>
            <a:lvl8pPr lvl="7">
              <a:spcBef>
                <a:spcPts val="1600"/>
              </a:spcBef>
              <a:spcAft>
                <a:spcPts val="0"/>
              </a:spcAft>
              <a:buNone/>
              <a:defRPr b="0"/>
            </a:lvl8pPr>
            <a:lvl9pPr lvl="8">
              <a:spcBef>
                <a:spcPts val="1600"/>
              </a:spcBef>
              <a:spcAft>
                <a:spcPts val="1600"/>
              </a:spcAft>
              <a:buNone/>
              <a:defRPr b="0"/>
            </a:lvl9pPr>
          </a:lstStyle>
          <a:p>
            <a:endParaRPr/>
          </a:p>
        </p:txBody>
      </p:sp>
      <p:sp>
        <p:nvSpPr>
          <p:cNvPr id="113" name="Google Shape;113;p7"/>
          <p:cNvSpPr txBox="1">
            <a:spLocks noGrp="1"/>
          </p:cNvSpPr>
          <p:nvPr>
            <p:ph type="subTitle" idx="2"/>
          </p:nvPr>
        </p:nvSpPr>
        <p:spPr>
          <a:xfrm>
            <a:off x="3340225" y="1758625"/>
            <a:ext cx="2367000" cy="758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200" b="0">
                <a:solidFill>
                  <a:schemeClr val="accent1"/>
                </a:solidFill>
              </a:defRPr>
            </a:lvl1pPr>
            <a:lvl2pPr lvl="1" rtl="0">
              <a:spcBef>
                <a:spcPts val="1600"/>
              </a:spcBef>
              <a:spcAft>
                <a:spcPts val="0"/>
              </a:spcAft>
              <a:buNone/>
              <a:defRPr b="0"/>
            </a:lvl2pPr>
            <a:lvl3pPr lvl="2" rtl="0">
              <a:spcBef>
                <a:spcPts val="1600"/>
              </a:spcBef>
              <a:spcAft>
                <a:spcPts val="0"/>
              </a:spcAft>
              <a:buNone/>
              <a:defRPr b="0"/>
            </a:lvl3pPr>
            <a:lvl4pPr lvl="3" rtl="0">
              <a:spcBef>
                <a:spcPts val="1600"/>
              </a:spcBef>
              <a:spcAft>
                <a:spcPts val="0"/>
              </a:spcAft>
              <a:buNone/>
              <a:defRPr b="0"/>
            </a:lvl4pPr>
            <a:lvl5pPr lvl="4" rtl="0">
              <a:spcBef>
                <a:spcPts val="1600"/>
              </a:spcBef>
              <a:spcAft>
                <a:spcPts val="0"/>
              </a:spcAft>
              <a:buNone/>
              <a:defRPr b="0"/>
            </a:lvl5pPr>
            <a:lvl6pPr lvl="5" rtl="0">
              <a:spcBef>
                <a:spcPts val="1600"/>
              </a:spcBef>
              <a:spcAft>
                <a:spcPts val="0"/>
              </a:spcAft>
              <a:buNone/>
              <a:defRPr b="0"/>
            </a:lvl6pPr>
            <a:lvl7pPr lvl="6" rtl="0">
              <a:spcBef>
                <a:spcPts val="1600"/>
              </a:spcBef>
              <a:spcAft>
                <a:spcPts val="0"/>
              </a:spcAft>
              <a:buNone/>
              <a:defRPr b="0"/>
            </a:lvl7pPr>
            <a:lvl8pPr lvl="7" rtl="0">
              <a:spcBef>
                <a:spcPts val="1600"/>
              </a:spcBef>
              <a:spcAft>
                <a:spcPts val="0"/>
              </a:spcAft>
              <a:buNone/>
              <a:defRPr b="0"/>
            </a:lvl8pPr>
            <a:lvl9pPr lvl="8" rtl="0">
              <a:spcBef>
                <a:spcPts val="1600"/>
              </a:spcBef>
              <a:spcAft>
                <a:spcPts val="1600"/>
              </a:spcAft>
              <a:buNone/>
              <a:defRPr b="0"/>
            </a:lvl9pPr>
          </a:lstStyle>
          <a:p>
            <a:endParaRPr/>
          </a:p>
        </p:txBody>
      </p:sp>
      <p:sp>
        <p:nvSpPr>
          <p:cNvPr id="114" name="Google Shape;114;p7"/>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5"/>
        <p:cNvGrpSpPr/>
        <p:nvPr/>
      </p:nvGrpSpPr>
      <p:grpSpPr>
        <a:xfrm>
          <a:off x="0" y="0"/>
          <a:ext cx="0" cy="0"/>
          <a:chOff x="0" y="0"/>
          <a:chExt cx="0" cy="0"/>
        </a:xfrm>
      </p:grpSpPr>
      <p:grpSp>
        <p:nvGrpSpPr>
          <p:cNvPr id="116" name="Google Shape;116;p8"/>
          <p:cNvGrpSpPr/>
          <p:nvPr/>
        </p:nvGrpSpPr>
        <p:grpSpPr>
          <a:xfrm>
            <a:off x="-3750" y="-1750575"/>
            <a:ext cx="8520639" cy="7390231"/>
            <a:chOff x="-3750" y="-1750575"/>
            <a:chExt cx="8520639" cy="7390231"/>
          </a:xfrm>
        </p:grpSpPr>
        <p:sp>
          <p:nvSpPr>
            <p:cNvPr id="117" name="Google Shape;117;p8"/>
            <p:cNvSpPr/>
            <p:nvPr/>
          </p:nvSpPr>
          <p:spPr>
            <a:xfrm>
              <a:off x="7205189" y="3772759"/>
              <a:ext cx="1080161" cy="690324"/>
            </a:xfrm>
            <a:custGeom>
              <a:avLst/>
              <a:gdLst/>
              <a:ahLst/>
              <a:cxnLst/>
              <a:rect l="l" t="t" r="r" b="b"/>
              <a:pathLst>
                <a:path w="40861" h="26114" extrusionOk="0">
                  <a:moveTo>
                    <a:pt x="40481" y="1"/>
                  </a:moveTo>
                  <a:cubicBezTo>
                    <a:pt x="40422" y="1"/>
                    <a:pt x="40362" y="23"/>
                    <a:pt x="40308" y="77"/>
                  </a:cubicBezTo>
                  <a:cubicBezTo>
                    <a:pt x="35879" y="4387"/>
                    <a:pt x="31080" y="8328"/>
                    <a:pt x="26020" y="11876"/>
                  </a:cubicBezTo>
                  <a:cubicBezTo>
                    <a:pt x="20984" y="15424"/>
                    <a:pt x="15614" y="18520"/>
                    <a:pt x="10030" y="21139"/>
                  </a:cubicBezTo>
                  <a:cubicBezTo>
                    <a:pt x="8458" y="21878"/>
                    <a:pt x="6863" y="22580"/>
                    <a:pt x="5256" y="23271"/>
                  </a:cubicBezTo>
                  <a:cubicBezTo>
                    <a:pt x="4470" y="23604"/>
                    <a:pt x="3672" y="23937"/>
                    <a:pt x="2874" y="24259"/>
                  </a:cubicBezTo>
                  <a:cubicBezTo>
                    <a:pt x="2065" y="24580"/>
                    <a:pt x="1219" y="24854"/>
                    <a:pt x="446" y="25271"/>
                  </a:cubicBezTo>
                  <a:cubicBezTo>
                    <a:pt x="0" y="25505"/>
                    <a:pt x="273" y="26113"/>
                    <a:pt x="710" y="26113"/>
                  </a:cubicBezTo>
                  <a:cubicBezTo>
                    <a:pt x="740" y="26113"/>
                    <a:pt x="771" y="26111"/>
                    <a:pt x="803" y="26104"/>
                  </a:cubicBezTo>
                  <a:cubicBezTo>
                    <a:pt x="2303" y="25807"/>
                    <a:pt x="3779" y="25128"/>
                    <a:pt x="5196" y="24568"/>
                  </a:cubicBezTo>
                  <a:cubicBezTo>
                    <a:pt x="6649" y="24009"/>
                    <a:pt x="8077" y="23402"/>
                    <a:pt x="9482" y="22747"/>
                  </a:cubicBezTo>
                  <a:cubicBezTo>
                    <a:pt x="12304" y="21437"/>
                    <a:pt x="15066" y="20008"/>
                    <a:pt x="17769" y="18461"/>
                  </a:cubicBezTo>
                  <a:cubicBezTo>
                    <a:pt x="23175" y="15353"/>
                    <a:pt x="28306" y="11745"/>
                    <a:pt x="33069" y="7721"/>
                  </a:cubicBezTo>
                  <a:cubicBezTo>
                    <a:pt x="35748" y="5459"/>
                    <a:pt x="38272" y="3006"/>
                    <a:pt x="40677" y="458"/>
                  </a:cubicBezTo>
                  <a:cubicBezTo>
                    <a:pt x="40861" y="265"/>
                    <a:pt x="40682" y="1"/>
                    <a:pt x="4048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2001450" y="1945306"/>
              <a:ext cx="4308826" cy="3243072"/>
            </a:xfrm>
            <a:custGeom>
              <a:avLst/>
              <a:gdLst/>
              <a:ahLst/>
              <a:cxnLst/>
              <a:rect l="l" t="t" r="r" b="b"/>
              <a:pathLst>
                <a:path w="162997" h="122681" extrusionOk="0">
                  <a:moveTo>
                    <a:pt x="15951" y="1"/>
                  </a:moveTo>
                  <a:cubicBezTo>
                    <a:pt x="10021" y="1"/>
                    <a:pt x="3898" y="1785"/>
                    <a:pt x="1727" y="7034"/>
                  </a:cubicBezTo>
                  <a:cubicBezTo>
                    <a:pt x="0" y="11201"/>
                    <a:pt x="1631" y="16142"/>
                    <a:pt x="4572" y="19559"/>
                  </a:cubicBezTo>
                  <a:cubicBezTo>
                    <a:pt x="7525" y="22976"/>
                    <a:pt x="11573" y="25203"/>
                    <a:pt x="15490" y="27429"/>
                  </a:cubicBezTo>
                  <a:cubicBezTo>
                    <a:pt x="27754" y="34406"/>
                    <a:pt x="39600" y="42098"/>
                    <a:pt x="50959" y="50468"/>
                  </a:cubicBezTo>
                  <a:cubicBezTo>
                    <a:pt x="55293" y="53671"/>
                    <a:pt x="59662" y="57088"/>
                    <a:pt x="62270" y="61803"/>
                  </a:cubicBezTo>
                  <a:cubicBezTo>
                    <a:pt x="65270" y="67220"/>
                    <a:pt x="65568" y="73697"/>
                    <a:pt x="67592" y="79555"/>
                  </a:cubicBezTo>
                  <a:cubicBezTo>
                    <a:pt x="70199" y="87103"/>
                    <a:pt x="75569" y="93342"/>
                    <a:pt x="81022" y="99188"/>
                  </a:cubicBezTo>
                  <a:cubicBezTo>
                    <a:pt x="91948" y="110919"/>
                    <a:pt x="106924" y="122680"/>
                    <a:pt x="123310" y="122680"/>
                  </a:cubicBezTo>
                  <a:cubicBezTo>
                    <a:pt x="127281" y="122680"/>
                    <a:pt x="131335" y="121990"/>
                    <a:pt x="135434" y="120441"/>
                  </a:cubicBezTo>
                  <a:cubicBezTo>
                    <a:pt x="141887" y="118000"/>
                    <a:pt x="154305" y="113797"/>
                    <a:pt x="158270" y="108237"/>
                  </a:cubicBezTo>
                  <a:cubicBezTo>
                    <a:pt x="162997" y="101593"/>
                    <a:pt x="158270" y="93033"/>
                    <a:pt x="153853" y="87937"/>
                  </a:cubicBezTo>
                  <a:cubicBezTo>
                    <a:pt x="148376" y="81591"/>
                    <a:pt x="140494" y="77662"/>
                    <a:pt x="132326" y="75781"/>
                  </a:cubicBezTo>
                  <a:cubicBezTo>
                    <a:pt x="126766" y="74507"/>
                    <a:pt x="120658" y="73947"/>
                    <a:pt x="116396" y="70161"/>
                  </a:cubicBezTo>
                  <a:cubicBezTo>
                    <a:pt x="113538" y="67637"/>
                    <a:pt x="111955" y="64029"/>
                    <a:pt x="110085" y="60707"/>
                  </a:cubicBezTo>
                  <a:cubicBezTo>
                    <a:pt x="102703" y="47634"/>
                    <a:pt x="90249" y="38359"/>
                    <a:pt x="78165" y="29465"/>
                  </a:cubicBezTo>
                  <a:cubicBezTo>
                    <a:pt x="60436" y="16452"/>
                    <a:pt x="41660" y="2998"/>
                    <a:pt x="19836" y="248"/>
                  </a:cubicBezTo>
                  <a:cubicBezTo>
                    <a:pt x="18581" y="89"/>
                    <a:pt x="17271" y="1"/>
                    <a:pt x="1595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80286" y="-1331903"/>
              <a:ext cx="6261183" cy="2619761"/>
            </a:xfrm>
            <a:custGeom>
              <a:avLst/>
              <a:gdLst/>
              <a:ahLst/>
              <a:cxnLst/>
              <a:rect l="l" t="t" r="r" b="b"/>
              <a:pathLst>
                <a:path w="236852" h="99102" extrusionOk="0">
                  <a:moveTo>
                    <a:pt x="57722" y="0"/>
                  </a:moveTo>
                  <a:cubicBezTo>
                    <a:pt x="51203" y="0"/>
                    <a:pt x="44684" y="315"/>
                    <a:pt x="38196" y="944"/>
                  </a:cubicBezTo>
                  <a:cubicBezTo>
                    <a:pt x="31457" y="1599"/>
                    <a:pt x="24301" y="2802"/>
                    <a:pt x="19348" y="7410"/>
                  </a:cubicBezTo>
                  <a:cubicBezTo>
                    <a:pt x="13014" y="13327"/>
                    <a:pt x="16240" y="20875"/>
                    <a:pt x="18229" y="27983"/>
                  </a:cubicBezTo>
                  <a:cubicBezTo>
                    <a:pt x="16626" y="27714"/>
                    <a:pt x="15087" y="27570"/>
                    <a:pt x="13637" y="27570"/>
                  </a:cubicBezTo>
                  <a:cubicBezTo>
                    <a:pt x="7074" y="27570"/>
                    <a:pt x="2334" y="30517"/>
                    <a:pt x="1739" y="38104"/>
                  </a:cubicBezTo>
                  <a:cubicBezTo>
                    <a:pt x="1358" y="42866"/>
                    <a:pt x="0" y="47962"/>
                    <a:pt x="965" y="52701"/>
                  </a:cubicBezTo>
                  <a:cubicBezTo>
                    <a:pt x="2024" y="57904"/>
                    <a:pt x="5727" y="61940"/>
                    <a:pt x="9252" y="65691"/>
                  </a:cubicBezTo>
                  <a:cubicBezTo>
                    <a:pt x="15252" y="72084"/>
                    <a:pt x="21539" y="78668"/>
                    <a:pt x="29718" y="81835"/>
                  </a:cubicBezTo>
                  <a:cubicBezTo>
                    <a:pt x="34176" y="83561"/>
                    <a:pt x="38827" y="84146"/>
                    <a:pt x="43578" y="84146"/>
                  </a:cubicBezTo>
                  <a:cubicBezTo>
                    <a:pt x="53577" y="84146"/>
                    <a:pt x="64016" y="81555"/>
                    <a:pt x="74022" y="81555"/>
                  </a:cubicBezTo>
                  <a:cubicBezTo>
                    <a:pt x="78715" y="81555"/>
                    <a:pt x="83313" y="82125"/>
                    <a:pt x="87726" y="83800"/>
                  </a:cubicBezTo>
                  <a:cubicBezTo>
                    <a:pt x="96846" y="87265"/>
                    <a:pt x="103918" y="95099"/>
                    <a:pt x="113265" y="97897"/>
                  </a:cubicBezTo>
                  <a:cubicBezTo>
                    <a:pt x="116131" y="98754"/>
                    <a:pt x="119088" y="99102"/>
                    <a:pt x="122069" y="99102"/>
                  </a:cubicBezTo>
                  <a:cubicBezTo>
                    <a:pt x="126292" y="99102"/>
                    <a:pt x="130563" y="98404"/>
                    <a:pt x="134696" y="97468"/>
                  </a:cubicBezTo>
                  <a:cubicBezTo>
                    <a:pt x="152698" y="93384"/>
                    <a:pt x="170355" y="84300"/>
                    <a:pt x="180666" y="68977"/>
                  </a:cubicBezTo>
                  <a:cubicBezTo>
                    <a:pt x="182035" y="66929"/>
                    <a:pt x="183297" y="64762"/>
                    <a:pt x="185107" y="63095"/>
                  </a:cubicBezTo>
                  <a:cubicBezTo>
                    <a:pt x="187476" y="60928"/>
                    <a:pt x="190584" y="59773"/>
                    <a:pt x="193548" y="58535"/>
                  </a:cubicBezTo>
                  <a:cubicBezTo>
                    <a:pt x="208753" y="52165"/>
                    <a:pt x="222326" y="41914"/>
                    <a:pt x="232625" y="29019"/>
                  </a:cubicBezTo>
                  <a:cubicBezTo>
                    <a:pt x="234458" y="26710"/>
                    <a:pt x="236268" y="24150"/>
                    <a:pt x="236506" y="21209"/>
                  </a:cubicBezTo>
                  <a:cubicBezTo>
                    <a:pt x="236851" y="16970"/>
                    <a:pt x="233720" y="13053"/>
                    <a:pt x="229886" y="11208"/>
                  </a:cubicBezTo>
                  <a:cubicBezTo>
                    <a:pt x="226333" y="9503"/>
                    <a:pt x="222276" y="9239"/>
                    <a:pt x="218307" y="9239"/>
                  </a:cubicBezTo>
                  <a:cubicBezTo>
                    <a:pt x="218007" y="9239"/>
                    <a:pt x="217707" y="9241"/>
                    <a:pt x="217408" y="9243"/>
                  </a:cubicBezTo>
                  <a:cubicBezTo>
                    <a:pt x="197101" y="9463"/>
                    <a:pt x="176903" y="13820"/>
                    <a:pt x="156655" y="13820"/>
                  </a:cubicBezTo>
                  <a:cubicBezTo>
                    <a:pt x="153884" y="13820"/>
                    <a:pt x="151113" y="13738"/>
                    <a:pt x="148340" y="13553"/>
                  </a:cubicBezTo>
                  <a:cubicBezTo>
                    <a:pt x="129731" y="12315"/>
                    <a:pt x="111776" y="6469"/>
                    <a:pt x="93429" y="3171"/>
                  </a:cubicBezTo>
                  <a:cubicBezTo>
                    <a:pt x="81652" y="1059"/>
                    <a:pt x="69687" y="0"/>
                    <a:pt x="57722"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3750" y="1477201"/>
              <a:ext cx="3002619" cy="4162455"/>
            </a:xfrm>
            <a:custGeom>
              <a:avLst/>
              <a:gdLst/>
              <a:ahLst/>
              <a:cxnLst/>
              <a:rect l="l" t="t" r="r" b="b"/>
              <a:pathLst>
                <a:path w="113585" h="157460" extrusionOk="0">
                  <a:moveTo>
                    <a:pt x="47542" y="1"/>
                  </a:moveTo>
                  <a:cubicBezTo>
                    <a:pt x="37850" y="15455"/>
                    <a:pt x="28242" y="32064"/>
                    <a:pt x="27349" y="50198"/>
                  </a:cubicBezTo>
                  <a:cubicBezTo>
                    <a:pt x="25623" y="41494"/>
                    <a:pt x="24956" y="32576"/>
                    <a:pt x="26016" y="23754"/>
                  </a:cubicBezTo>
                  <a:cubicBezTo>
                    <a:pt x="26218" y="22075"/>
                    <a:pt x="26480" y="20408"/>
                    <a:pt x="26813" y="18753"/>
                  </a:cubicBezTo>
                  <a:cubicBezTo>
                    <a:pt x="26863" y="18481"/>
                    <a:pt x="26633" y="18299"/>
                    <a:pt x="26423" y="18299"/>
                  </a:cubicBezTo>
                  <a:cubicBezTo>
                    <a:pt x="26285" y="18299"/>
                    <a:pt x="26156" y="18378"/>
                    <a:pt x="26123" y="18563"/>
                  </a:cubicBezTo>
                  <a:cubicBezTo>
                    <a:pt x="23444" y="31612"/>
                    <a:pt x="24706" y="45114"/>
                    <a:pt x="28052" y="57913"/>
                  </a:cubicBezTo>
                  <a:cubicBezTo>
                    <a:pt x="28873" y="61104"/>
                    <a:pt x="29826" y="64259"/>
                    <a:pt x="30897" y="67378"/>
                  </a:cubicBezTo>
                  <a:cubicBezTo>
                    <a:pt x="25694" y="57329"/>
                    <a:pt x="21551" y="47364"/>
                    <a:pt x="17610" y="36577"/>
                  </a:cubicBezTo>
                  <a:cubicBezTo>
                    <a:pt x="13728" y="25921"/>
                    <a:pt x="9061" y="15181"/>
                    <a:pt x="977" y="7228"/>
                  </a:cubicBezTo>
                  <a:lnTo>
                    <a:pt x="977" y="7228"/>
                  </a:lnTo>
                  <a:cubicBezTo>
                    <a:pt x="477" y="15146"/>
                    <a:pt x="0" y="23182"/>
                    <a:pt x="1751" y="30921"/>
                  </a:cubicBezTo>
                  <a:cubicBezTo>
                    <a:pt x="3656" y="39411"/>
                    <a:pt x="8192" y="47138"/>
                    <a:pt x="13847" y="53734"/>
                  </a:cubicBezTo>
                  <a:cubicBezTo>
                    <a:pt x="19134" y="59901"/>
                    <a:pt x="25385" y="65152"/>
                    <a:pt x="31838" y="70069"/>
                  </a:cubicBezTo>
                  <a:cubicBezTo>
                    <a:pt x="34195" y="76546"/>
                    <a:pt x="37041" y="82868"/>
                    <a:pt x="40279" y="88940"/>
                  </a:cubicBezTo>
                  <a:cubicBezTo>
                    <a:pt x="42720" y="93524"/>
                    <a:pt x="45411" y="97977"/>
                    <a:pt x="48316" y="102287"/>
                  </a:cubicBezTo>
                  <a:cubicBezTo>
                    <a:pt x="43077" y="95334"/>
                    <a:pt x="33802" y="82047"/>
                    <a:pt x="30957" y="79761"/>
                  </a:cubicBezTo>
                  <a:cubicBezTo>
                    <a:pt x="22718" y="73177"/>
                    <a:pt x="13812" y="67474"/>
                    <a:pt x="5584" y="60866"/>
                  </a:cubicBezTo>
                  <a:cubicBezTo>
                    <a:pt x="5168" y="60532"/>
                    <a:pt x="4739" y="60151"/>
                    <a:pt x="4358" y="59746"/>
                  </a:cubicBezTo>
                  <a:cubicBezTo>
                    <a:pt x="3977" y="58794"/>
                    <a:pt x="3489" y="58722"/>
                    <a:pt x="3132" y="57758"/>
                  </a:cubicBezTo>
                  <a:lnTo>
                    <a:pt x="3132" y="57758"/>
                  </a:lnTo>
                  <a:cubicBezTo>
                    <a:pt x="3227" y="59663"/>
                    <a:pt x="4370" y="63604"/>
                    <a:pt x="5132" y="64437"/>
                  </a:cubicBezTo>
                  <a:cubicBezTo>
                    <a:pt x="10466" y="77701"/>
                    <a:pt x="18086" y="85047"/>
                    <a:pt x="28718" y="94608"/>
                  </a:cubicBezTo>
                  <a:cubicBezTo>
                    <a:pt x="34898" y="100156"/>
                    <a:pt x="42220" y="105026"/>
                    <a:pt x="50435" y="105954"/>
                  </a:cubicBezTo>
                  <a:cubicBezTo>
                    <a:pt x="50447" y="105966"/>
                    <a:pt x="50447" y="105990"/>
                    <a:pt x="50459" y="106002"/>
                  </a:cubicBezTo>
                  <a:lnTo>
                    <a:pt x="50483" y="105954"/>
                  </a:lnTo>
                  <a:cubicBezTo>
                    <a:pt x="50626" y="105966"/>
                    <a:pt x="50769" y="105990"/>
                    <a:pt x="50900" y="106002"/>
                  </a:cubicBezTo>
                  <a:cubicBezTo>
                    <a:pt x="53293" y="109336"/>
                    <a:pt x="55817" y="112586"/>
                    <a:pt x="58460" y="115729"/>
                  </a:cubicBezTo>
                  <a:cubicBezTo>
                    <a:pt x="61925" y="119849"/>
                    <a:pt x="65592" y="123790"/>
                    <a:pt x="69450" y="127529"/>
                  </a:cubicBezTo>
                  <a:cubicBezTo>
                    <a:pt x="59786" y="123195"/>
                    <a:pt x="49180" y="120968"/>
                    <a:pt x="38582" y="120968"/>
                  </a:cubicBezTo>
                  <a:cubicBezTo>
                    <a:pt x="30547" y="120968"/>
                    <a:pt x="22516" y="122248"/>
                    <a:pt x="14907" y="124862"/>
                  </a:cubicBezTo>
                  <a:cubicBezTo>
                    <a:pt x="24027" y="129314"/>
                    <a:pt x="33564" y="133053"/>
                    <a:pt x="43530" y="134982"/>
                  </a:cubicBezTo>
                  <a:cubicBezTo>
                    <a:pt x="48145" y="135881"/>
                    <a:pt x="52859" y="136379"/>
                    <a:pt x="57570" y="136379"/>
                  </a:cubicBezTo>
                  <a:cubicBezTo>
                    <a:pt x="58534" y="136379"/>
                    <a:pt x="59498" y="136358"/>
                    <a:pt x="60460" y="136315"/>
                  </a:cubicBezTo>
                  <a:cubicBezTo>
                    <a:pt x="64961" y="136113"/>
                    <a:pt x="72081" y="136089"/>
                    <a:pt x="76105" y="134029"/>
                  </a:cubicBezTo>
                  <a:lnTo>
                    <a:pt x="75867" y="133446"/>
                  </a:lnTo>
                  <a:lnTo>
                    <a:pt x="75867" y="133446"/>
                  </a:lnTo>
                  <a:cubicBezTo>
                    <a:pt x="77772" y="135113"/>
                    <a:pt x="79725" y="136732"/>
                    <a:pt x="81713" y="138304"/>
                  </a:cubicBezTo>
                  <a:cubicBezTo>
                    <a:pt x="90202" y="145043"/>
                    <a:pt x="99310" y="150865"/>
                    <a:pt x="109002" y="155722"/>
                  </a:cubicBezTo>
                  <a:cubicBezTo>
                    <a:pt x="110205" y="156318"/>
                    <a:pt x="111407" y="156889"/>
                    <a:pt x="112645" y="157413"/>
                  </a:cubicBezTo>
                  <a:cubicBezTo>
                    <a:pt x="112717" y="157445"/>
                    <a:pt x="112787" y="157459"/>
                    <a:pt x="112854" y="157459"/>
                  </a:cubicBezTo>
                  <a:cubicBezTo>
                    <a:pt x="113290" y="157459"/>
                    <a:pt x="113584" y="156861"/>
                    <a:pt x="113110" y="156604"/>
                  </a:cubicBezTo>
                  <a:cubicBezTo>
                    <a:pt x="109216" y="154544"/>
                    <a:pt x="105347" y="152472"/>
                    <a:pt x="101549" y="150246"/>
                  </a:cubicBezTo>
                  <a:cubicBezTo>
                    <a:pt x="107466" y="138113"/>
                    <a:pt x="110014" y="124350"/>
                    <a:pt x="108788" y="110907"/>
                  </a:cubicBezTo>
                  <a:cubicBezTo>
                    <a:pt x="108121" y="103597"/>
                    <a:pt x="106359" y="96406"/>
                    <a:pt x="105847" y="89083"/>
                  </a:cubicBezTo>
                  <a:cubicBezTo>
                    <a:pt x="104061" y="94798"/>
                    <a:pt x="100561" y="99799"/>
                    <a:pt x="98072" y="105240"/>
                  </a:cubicBezTo>
                  <a:cubicBezTo>
                    <a:pt x="91762" y="119039"/>
                    <a:pt x="92405" y="135791"/>
                    <a:pt x="99644" y="149103"/>
                  </a:cubicBezTo>
                  <a:lnTo>
                    <a:pt x="99144" y="148805"/>
                  </a:lnTo>
                  <a:cubicBezTo>
                    <a:pt x="94560" y="145995"/>
                    <a:pt x="90095" y="142971"/>
                    <a:pt x="85797" y="139732"/>
                  </a:cubicBezTo>
                  <a:cubicBezTo>
                    <a:pt x="83249" y="137815"/>
                    <a:pt x="80749" y="135815"/>
                    <a:pt x="78320" y="133744"/>
                  </a:cubicBezTo>
                  <a:cubicBezTo>
                    <a:pt x="78427" y="133624"/>
                    <a:pt x="78534" y="133494"/>
                    <a:pt x="78641" y="133374"/>
                  </a:cubicBezTo>
                  <a:cubicBezTo>
                    <a:pt x="80510" y="131077"/>
                    <a:pt x="81213" y="127969"/>
                    <a:pt x="81701" y="125004"/>
                  </a:cubicBezTo>
                  <a:cubicBezTo>
                    <a:pt x="84928" y="105621"/>
                    <a:pt x="83118" y="85440"/>
                    <a:pt x="76522" y="66938"/>
                  </a:cubicBezTo>
                  <a:cubicBezTo>
                    <a:pt x="76105" y="65783"/>
                    <a:pt x="75593" y="64533"/>
                    <a:pt x="74522" y="63937"/>
                  </a:cubicBezTo>
                  <a:cubicBezTo>
                    <a:pt x="69200" y="80594"/>
                    <a:pt x="67723" y="98477"/>
                    <a:pt x="70235" y="115777"/>
                  </a:cubicBezTo>
                  <a:cubicBezTo>
                    <a:pt x="70950" y="120647"/>
                    <a:pt x="72021" y="125600"/>
                    <a:pt x="74272" y="129922"/>
                  </a:cubicBezTo>
                  <a:cubicBezTo>
                    <a:pt x="74033" y="129791"/>
                    <a:pt x="73807" y="129672"/>
                    <a:pt x="73569" y="129541"/>
                  </a:cubicBezTo>
                  <a:cubicBezTo>
                    <a:pt x="69581" y="125874"/>
                    <a:pt x="65771" y="122016"/>
                    <a:pt x="62163" y="117968"/>
                  </a:cubicBezTo>
                  <a:cubicBezTo>
                    <a:pt x="58305" y="113646"/>
                    <a:pt x="54686" y="109121"/>
                    <a:pt x="51340" y="104395"/>
                  </a:cubicBezTo>
                  <a:cubicBezTo>
                    <a:pt x="56877" y="94012"/>
                    <a:pt x="60746" y="81880"/>
                    <a:pt x="60306" y="70200"/>
                  </a:cubicBezTo>
                  <a:cubicBezTo>
                    <a:pt x="59925" y="59913"/>
                    <a:pt x="57186" y="49626"/>
                    <a:pt x="58591" y="39422"/>
                  </a:cubicBezTo>
                  <a:lnTo>
                    <a:pt x="58591" y="39422"/>
                  </a:lnTo>
                  <a:cubicBezTo>
                    <a:pt x="50590" y="44875"/>
                    <a:pt x="42994" y="52091"/>
                    <a:pt x="40767" y="61520"/>
                  </a:cubicBezTo>
                  <a:cubicBezTo>
                    <a:pt x="39053" y="68771"/>
                    <a:pt x="40755" y="76367"/>
                    <a:pt x="42851" y="83511"/>
                  </a:cubicBezTo>
                  <a:cubicBezTo>
                    <a:pt x="44470" y="89048"/>
                    <a:pt x="46340" y="94501"/>
                    <a:pt x="48268" y="99918"/>
                  </a:cubicBezTo>
                  <a:cubicBezTo>
                    <a:pt x="46578" y="97358"/>
                    <a:pt x="44970" y="94751"/>
                    <a:pt x="43434" y="92084"/>
                  </a:cubicBezTo>
                  <a:cubicBezTo>
                    <a:pt x="38100" y="82809"/>
                    <a:pt x="33743" y="72974"/>
                    <a:pt x="30564" y="62747"/>
                  </a:cubicBezTo>
                  <a:cubicBezTo>
                    <a:pt x="29933" y="60711"/>
                    <a:pt x="29349" y="58651"/>
                    <a:pt x="28814" y="56579"/>
                  </a:cubicBezTo>
                  <a:cubicBezTo>
                    <a:pt x="32743" y="55365"/>
                    <a:pt x="36112" y="52734"/>
                    <a:pt x="38803" y="49638"/>
                  </a:cubicBezTo>
                  <a:cubicBezTo>
                    <a:pt x="44494" y="43101"/>
                    <a:pt x="47411" y="34517"/>
                    <a:pt x="48399" y="25909"/>
                  </a:cubicBezTo>
                  <a:cubicBezTo>
                    <a:pt x="49376" y="17301"/>
                    <a:pt x="48566" y="8597"/>
                    <a:pt x="4754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5573088" y="-1750575"/>
              <a:ext cx="2943802" cy="4903217"/>
            </a:xfrm>
            <a:custGeom>
              <a:avLst/>
              <a:gdLst/>
              <a:ahLst/>
              <a:cxnLst/>
              <a:rect l="l" t="t" r="r" b="b"/>
              <a:pathLst>
                <a:path w="111360" h="185482" extrusionOk="0">
                  <a:moveTo>
                    <a:pt x="64810" y="0"/>
                  </a:moveTo>
                  <a:cubicBezTo>
                    <a:pt x="64534" y="0"/>
                    <a:pt x="64271" y="208"/>
                    <a:pt x="64377" y="554"/>
                  </a:cubicBezTo>
                  <a:cubicBezTo>
                    <a:pt x="65663" y="4781"/>
                    <a:pt x="66937" y="8972"/>
                    <a:pt x="68044" y="13234"/>
                  </a:cubicBezTo>
                  <a:cubicBezTo>
                    <a:pt x="55281" y="17628"/>
                    <a:pt x="43756" y="25557"/>
                    <a:pt x="35124" y="35928"/>
                  </a:cubicBezTo>
                  <a:cubicBezTo>
                    <a:pt x="30421" y="41571"/>
                    <a:pt x="26575" y="47893"/>
                    <a:pt x="21765" y="53442"/>
                  </a:cubicBezTo>
                  <a:cubicBezTo>
                    <a:pt x="27063" y="50668"/>
                    <a:pt x="33076" y="49596"/>
                    <a:pt x="38684" y="47512"/>
                  </a:cubicBezTo>
                  <a:cubicBezTo>
                    <a:pt x="52900" y="42226"/>
                    <a:pt x="64294" y="29927"/>
                    <a:pt x="68592" y="15389"/>
                  </a:cubicBezTo>
                  <a:cubicBezTo>
                    <a:pt x="68640" y="15580"/>
                    <a:pt x="68687" y="15770"/>
                    <a:pt x="68735" y="15961"/>
                  </a:cubicBezTo>
                  <a:cubicBezTo>
                    <a:pt x="69985" y="21188"/>
                    <a:pt x="70997" y="26474"/>
                    <a:pt x="71747" y="31808"/>
                  </a:cubicBezTo>
                  <a:cubicBezTo>
                    <a:pt x="72200" y="34963"/>
                    <a:pt x="72545" y="38142"/>
                    <a:pt x="72807" y="41333"/>
                  </a:cubicBezTo>
                  <a:cubicBezTo>
                    <a:pt x="72640" y="41345"/>
                    <a:pt x="72485" y="41357"/>
                    <a:pt x="72319" y="41369"/>
                  </a:cubicBezTo>
                  <a:cubicBezTo>
                    <a:pt x="69378" y="41655"/>
                    <a:pt x="66675" y="43369"/>
                    <a:pt x="64234" y="45119"/>
                  </a:cubicBezTo>
                  <a:cubicBezTo>
                    <a:pt x="48256" y="56537"/>
                    <a:pt x="35255" y="72099"/>
                    <a:pt x="26837" y="89851"/>
                  </a:cubicBezTo>
                  <a:cubicBezTo>
                    <a:pt x="26313" y="90958"/>
                    <a:pt x="25801" y="92196"/>
                    <a:pt x="26134" y="93375"/>
                  </a:cubicBezTo>
                  <a:cubicBezTo>
                    <a:pt x="41672" y="85362"/>
                    <a:pt x="55352" y="73766"/>
                    <a:pt x="65818" y="59740"/>
                  </a:cubicBezTo>
                  <a:cubicBezTo>
                    <a:pt x="68759" y="55799"/>
                    <a:pt x="71497" y="51549"/>
                    <a:pt x="72962" y="46893"/>
                  </a:cubicBezTo>
                  <a:cubicBezTo>
                    <a:pt x="73045" y="47143"/>
                    <a:pt x="73117" y="47405"/>
                    <a:pt x="73200" y="47655"/>
                  </a:cubicBezTo>
                  <a:cubicBezTo>
                    <a:pt x="73426" y="53073"/>
                    <a:pt x="73390" y="58502"/>
                    <a:pt x="73081" y="63907"/>
                  </a:cubicBezTo>
                  <a:cubicBezTo>
                    <a:pt x="72747" y="69694"/>
                    <a:pt x="72104" y="75456"/>
                    <a:pt x="71140" y="81159"/>
                  </a:cubicBezTo>
                  <a:cubicBezTo>
                    <a:pt x="59877" y="84588"/>
                    <a:pt x="48554" y="90434"/>
                    <a:pt x="40612" y="98995"/>
                  </a:cubicBezTo>
                  <a:cubicBezTo>
                    <a:pt x="33600" y="106543"/>
                    <a:pt x="28266" y="115747"/>
                    <a:pt x="20062" y="121974"/>
                  </a:cubicBezTo>
                  <a:cubicBezTo>
                    <a:pt x="23811" y="122687"/>
                    <a:pt x="27710" y="123160"/>
                    <a:pt x="31562" y="123160"/>
                  </a:cubicBezTo>
                  <a:cubicBezTo>
                    <a:pt x="37486" y="123160"/>
                    <a:pt x="43300" y="122042"/>
                    <a:pt x="48292" y="118962"/>
                  </a:cubicBezTo>
                  <a:cubicBezTo>
                    <a:pt x="54626" y="115033"/>
                    <a:pt x="58793" y="108460"/>
                    <a:pt x="62365" y="101924"/>
                  </a:cubicBezTo>
                  <a:cubicBezTo>
                    <a:pt x="65127" y="96864"/>
                    <a:pt x="67663" y="91696"/>
                    <a:pt x="70140" y="86493"/>
                  </a:cubicBezTo>
                  <a:lnTo>
                    <a:pt x="70140" y="86493"/>
                  </a:lnTo>
                  <a:cubicBezTo>
                    <a:pt x="69521" y="89494"/>
                    <a:pt x="68818" y="92494"/>
                    <a:pt x="68021" y="95459"/>
                  </a:cubicBezTo>
                  <a:cubicBezTo>
                    <a:pt x="65235" y="105793"/>
                    <a:pt x="61365" y="115830"/>
                    <a:pt x="56376" y="125296"/>
                  </a:cubicBezTo>
                  <a:cubicBezTo>
                    <a:pt x="55388" y="127189"/>
                    <a:pt x="54340" y="129058"/>
                    <a:pt x="53257" y="130904"/>
                  </a:cubicBezTo>
                  <a:cubicBezTo>
                    <a:pt x="50236" y="129299"/>
                    <a:pt x="46787" y="128675"/>
                    <a:pt x="43355" y="128675"/>
                  </a:cubicBezTo>
                  <a:cubicBezTo>
                    <a:pt x="42661" y="128675"/>
                    <a:pt x="41968" y="128701"/>
                    <a:pt x="41279" y="128749"/>
                  </a:cubicBezTo>
                  <a:cubicBezTo>
                    <a:pt x="32635" y="129344"/>
                    <a:pt x="24503" y="133356"/>
                    <a:pt x="17717" y="138738"/>
                  </a:cubicBezTo>
                  <a:cubicBezTo>
                    <a:pt x="10942" y="144131"/>
                    <a:pt x="5370" y="150858"/>
                    <a:pt x="0" y="157657"/>
                  </a:cubicBezTo>
                  <a:cubicBezTo>
                    <a:pt x="17788" y="153585"/>
                    <a:pt x="36326" y="148644"/>
                    <a:pt x="49780" y="136440"/>
                  </a:cubicBezTo>
                  <a:lnTo>
                    <a:pt x="49780" y="136440"/>
                  </a:lnTo>
                  <a:cubicBezTo>
                    <a:pt x="44851" y="143822"/>
                    <a:pt x="39005" y="150597"/>
                    <a:pt x="32028" y="156085"/>
                  </a:cubicBezTo>
                  <a:cubicBezTo>
                    <a:pt x="30695" y="157133"/>
                    <a:pt x="29325" y="158121"/>
                    <a:pt x="27920" y="159062"/>
                  </a:cubicBezTo>
                  <a:cubicBezTo>
                    <a:pt x="27601" y="159281"/>
                    <a:pt x="27792" y="159751"/>
                    <a:pt x="28093" y="159751"/>
                  </a:cubicBezTo>
                  <a:cubicBezTo>
                    <a:pt x="28151" y="159751"/>
                    <a:pt x="28214" y="159733"/>
                    <a:pt x="28278" y="159693"/>
                  </a:cubicBezTo>
                  <a:cubicBezTo>
                    <a:pt x="39398" y="152347"/>
                    <a:pt x="48054" y="141917"/>
                    <a:pt x="54745" y="130487"/>
                  </a:cubicBezTo>
                  <a:cubicBezTo>
                    <a:pt x="56412" y="127653"/>
                    <a:pt x="57960" y="124748"/>
                    <a:pt x="59412" y="121795"/>
                  </a:cubicBezTo>
                  <a:lnTo>
                    <a:pt x="59412" y="121795"/>
                  </a:lnTo>
                  <a:cubicBezTo>
                    <a:pt x="55995" y="132559"/>
                    <a:pt x="51876" y="142548"/>
                    <a:pt x="47030" y="152954"/>
                  </a:cubicBezTo>
                  <a:cubicBezTo>
                    <a:pt x="42244" y="163241"/>
                    <a:pt x="37945" y="174135"/>
                    <a:pt x="38041" y="185482"/>
                  </a:cubicBezTo>
                  <a:cubicBezTo>
                    <a:pt x="43994" y="180231"/>
                    <a:pt x="50018" y="174873"/>
                    <a:pt x="54257" y="168170"/>
                  </a:cubicBezTo>
                  <a:cubicBezTo>
                    <a:pt x="58900" y="160824"/>
                    <a:pt x="61163" y="152156"/>
                    <a:pt x="61829" y="143489"/>
                  </a:cubicBezTo>
                  <a:cubicBezTo>
                    <a:pt x="62449" y="135392"/>
                    <a:pt x="61746" y="127260"/>
                    <a:pt x="60651" y="119212"/>
                  </a:cubicBezTo>
                  <a:cubicBezTo>
                    <a:pt x="63568" y="112961"/>
                    <a:pt x="66032" y="106496"/>
                    <a:pt x="68033" y="99900"/>
                  </a:cubicBezTo>
                  <a:cubicBezTo>
                    <a:pt x="69545" y="94935"/>
                    <a:pt x="70795" y="89875"/>
                    <a:pt x="71783" y="84779"/>
                  </a:cubicBezTo>
                  <a:lnTo>
                    <a:pt x="71783" y="84779"/>
                  </a:lnTo>
                  <a:cubicBezTo>
                    <a:pt x="70569" y="93399"/>
                    <a:pt x="67735" y="109365"/>
                    <a:pt x="68140" y="112997"/>
                  </a:cubicBezTo>
                  <a:cubicBezTo>
                    <a:pt x="69295" y="123474"/>
                    <a:pt x="71569" y="133809"/>
                    <a:pt x="72712" y="144286"/>
                  </a:cubicBezTo>
                  <a:cubicBezTo>
                    <a:pt x="72771" y="144822"/>
                    <a:pt x="72807" y="145394"/>
                    <a:pt x="72783" y="145953"/>
                  </a:cubicBezTo>
                  <a:cubicBezTo>
                    <a:pt x="72390" y="146894"/>
                    <a:pt x="72676" y="147287"/>
                    <a:pt x="72247" y="148215"/>
                  </a:cubicBezTo>
                  <a:cubicBezTo>
                    <a:pt x="73521" y="146798"/>
                    <a:pt x="75498" y="143215"/>
                    <a:pt x="75545" y="142084"/>
                  </a:cubicBezTo>
                  <a:cubicBezTo>
                    <a:pt x="81153" y="128939"/>
                    <a:pt x="80963" y="118354"/>
                    <a:pt x="80201" y="104079"/>
                  </a:cubicBezTo>
                  <a:cubicBezTo>
                    <a:pt x="79760" y="95780"/>
                    <a:pt x="78022" y="87160"/>
                    <a:pt x="72878" y="80695"/>
                  </a:cubicBezTo>
                  <a:cubicBezTo>
                    <a:pt x="72878" y="80671"/>
                    <a:pt x="72890" y="80659"/>
                    <a:pt x="72902" y="80647"/>
                  </a:cubicBezTo>
                  <a:cubicBezTo>
                    <a:pt x="72878" y="80647"/>
                    <a:pt x="72866" y="80647"/>
                    <a:pt x="72843" y="80659"/>
                  </a:cubicBezTo>
                  <a:cubicBezTo>
                    <a:pt x="72759" y="80552"/>
                    <a:pt x="72664" y="80445"/>
                    <a:pt x="72581" y="80326"/>
                  </a:cubicBezTo>
                  <a:cubicBezTo>
                    <a:pt x="73247" y="76278"/>
                    <a:pt x="73759" y="72194"/>
                    <a:pt x="74117" y="68110"/>
                  </a:cubicBezTo>
                  <a:cubicBezTo>
                    <a:pt x="74581" y="62752"/>
                    <a:pt x="74771" y="57371"/>
                    <a:pt x="74688" y="51989"/>
                  </a:cubicBezTo>
                  <a:lnTo>
                    <a:pt x="74688" y="51989"/>
                  </a:lnTo>
                  <a:cubicBezTo>
                    <a:pt x="81320" y="69384"/>
                    <a:pt x="94607" y="84255"/>
                    <a:pt x="111359" y="92447"/>
                  </a:cubicBezTo>
                  <a:cubicBezTo>
                    <a:pt x="108073" y="82850"/>
                    <a:pt x="103966" y="73456"/>
                    <a:pt x="98286" y="65050"/>
                  </a:cubicBezTo>
                  <a:cubicBezTo>
                    <a:pt x="95119" y="60347"/>
                    <a:pt x="91440" y="55966"/>
                    <a:pt x="87261" y="52144"/>
                  </a:cubicBezTo>
                  <a:cubicBezTo>
                    <a:pt x="83927" y="49108"/>
                    <a:pt x="78879" y="44083"/>
                    <a:pt x="74581" y="42690"/>
                  </a:cubicBezTo>
                  <a:lnTo>
                    <a:pt x="74331" y="43274"/>
                  </a:lnTo>
                  <a:cubicBezTo>
                    <a:pt x="74164" y="40750"/>
                    <a:pt x="73938" y="38226"/>
                    <a:pt x="73640" y="35701"/>
                  </a:cubicBezTo>
                  <a:cubicBezTo>
                    <a:pt x="72402" y="24938"/>
                    <a:pt x="70080" y="14365"/>
                    <a:pt x="66651" y="4090"/>
                  </a:cubicBezTo>
                  <a:cubicBezTo>
                    <a:pt x="66223" y="2816"/>
                    <a:pt x="65770" y="1566"/>
                    <a:pt x="65282" y="316"/>
                  </a:cubicBezTo>
                  <a:cubicBezTo>
                    <a:pt x="65195" y="98"/>
                    <a:pt x="64999" y="0"/>
                    <a:pt x="64810"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2411848" y="1602237"/>
              <a:ext cx="774625" cy="263425"/>
            </a:xfrm>
            <a:custGeom>
              <a:avLst/>
              <a:gdLst/>
              <a:ahLst/>
              <a:cxnLst/>
              <a:rect l="l" t="t" r="r" b="b"/>
              <a:pathLst>
                <a:path w="29303" h="9965" extrusionOk="0">
                  <a:moveTo>
                    <a:pt x="3352" y="1"/>
                  </a:moveTo>
                  <a:cubicBezTo>
                    <a:pt x="2496" y="1"/>
                    <a:pt x="1634" y="134"/>
                    <a:pt x="1037" y="712"/>
                  </a:cubicBezTo>
                  <a:cubicBezTo>
                    <a:pt x="1" y="1724"/>
                    <a:pt x="418" y="3593"/>
                    <a:pt x="1489" y="4546"/>
                  </a:cubicBezTo>
                  <a:cubicBezTo>
                    <a:pt x="2573" y="5510"/>
                    <a:pt x="4073" y="5808"/>
                    <a:pt x="5502" y="6058"/>
                  </a:cubicBezTo>
                  <a:cubicBezTo>
                    <a:pt x="12598" y="7332"/>
                    <a:pt x="19682" y="8606"/>
                    <a:pt x="26778" y="9880"/>
                  </a:cubicBezTo>
                  <a:cubicBezTo>
                    <a:pt x="27020" y="9925"/>
                    <a:pt x="27279" y="9964"/>
                    <a:pt x="27530" y="9964"/>
                  </a:cubicBezTo>
                  <a:cubicBezTo>
                    <a:pt x="27872" y="9964"/>
                    <a:pt x="28198" y="9892"/>
                    <a:pt x="28445" y="9666"/>
                  </a:cubicBezTo>
                  <a:cubicBezTo>
                    <a:pt x="29302" y="8856"/>
                    <a:pt x="28123" y="7534"/>
                    <a:pt x="27076" y="7010"/>
                  </a:cubicBezTo>
                  <a:cubicBezTo>
                    <a:pt x="23516" y="5236"/>
                    <a:pt x="19765" y="3855"/>
                    <a:pt x="15908" y="2891"/>
                  </a:cubicBezTo>
                  <a:cubicBezTo>
                    <a:pt x="12145" y="1272"/>
                    <a:pt x="8097" y="295"/>
                    <a:pt x="4001" y="22"/>
                  </a:cubicBezTo>
                  <a:cubicBezTo>
                    <a:pt x="3788" y="9"/>
                    <a:pt x="3570" y="1"/>
                    <a:pt x="335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a:off x="6031650" y="3960022"/>
              <a:ext cx="619451" cy="647922"/>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 name="Google Shape;124;p8"/>
          <p:cNvSpPr txBox="1">
            <a:spLocks noGrp="1"/>
          </p:cNvSpPr>
          <p:nvPr>
            <p:ph type="title"/>
          </p:nvPr>
        </p:nvSpPr>
        <p:spPr>
          <a:xfrm>
            <a:off x="630175"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5"/>
        <p:cNvGrpSpPr/>
        <p:nvPr/>
      </p:nvGrpSpPr>
      <p:grpSpPr>
        <a:xfrm>
          <a:off x="0" y="0"/>
          <a:ext cx="0" cy="0"/>
          <a:chOff x="0" y="0"/>
          <a:chExt cx="0" cy="0"/>
        </a:xfrm>
      </p:grpSpPr>
      <p:grpSp>
        <p:nvGrpSpPr>
          <p:cNvPr id="126" name="Google Shape;126;p9"/>
          <p:cNvGrpSpPr/>
          <p:nvPr/>
        </p:nvGrpSpPr>
        <p:grpSpPr>
          <a:xfrm>
            <a:off x="-3750" y="-1750575"/>
            <a:ext cx="8520639" cy="7390231"/>
            <a:chOff x="-3750" y="-1750575"/>
            <a:chExt cx="8520639" cy="7390231"/>
          </a:xfrm>
        </p:grpSpPr>
        <p:sp>
          <p:nvSpPr>
            <p:cNvPr id="127" name="Google Shape;127;p9"/>
            <p:cNvSpPr/>
            <p:nvPr/>
          </p:nvSpPr>
          <p:spPr>
            <a:xfrm>
              <a:off x="7205189" y="3772759"/>
              <a:ext cx="1080161" cy="690324"/>
            </a:xfrm>
            <a:custGeom>
              <a:avLst/>
              <a:gdLst/>
              <a:ahLst/>
              <a:cxnLst/>
              <a:rect l="l" t="t" r="r" b="b"/>
              <a:pathLst>
                <a:path w="40861" h="26114" extrusionOk="0">
                  <a:moveTo>
                    <a:pt x="40481" y="1"/>
                  </a:moveTo>
                  <a:cubicBezTo>
                    <a:pt x="40422" y="1"/>
                    <a:pt x="40362" y="23"/>
                    <a:pt x="40308" y="77"/>
                  </a:cubicBezTo>
                  <a:cubicBezTo>
                    <a:pt x="35879" y="4387"/>
                    <a:pt x="31080" y="8328"/>
                    <a:pt x="26020" y="11876"/>
                  </a:cubicBezTo>
                  <a:cubicBezTo>
                    <a:pt x="20984" y="15424"/>
                    <a:pt x="15614" y="18520"/>
                    <a:pt x="10030" y="21139"/>
                  </a:cubicBezTo>
                  <a:cubicBezTo>
                    <a:pt x="8458" y="21878"/>
                    <a:pt x="6863" y="22580"/>
                    <a:pt x="5256" y="23271"/>
                  </a:cubicBezTo>
                  <a:cubicBezTo>
                    <a:pt x="4470" y="23604"/>
                    <a:pt x="3672" y="23937"/>
                    <a:pt x="2874" y="24259"/>
                  </a:cubicBezTo>
                  <a:cubicBezTo>
                    <a:pt x="2065" y="24580"/>
                    <a:pt x="1219" y="24854"/>
                    <a:pt x="446" y="25271"/>
                  </a:cubicBezTo>
                  <a:cubicBezTo>
                    <a:pt x="0" y="25505"/>
                    <a:pt x="273" y="26113"/>
                    <a:pt x="710" y="26113"/>
                  </a:cubicBezTo>
                  <a:cubicBezTo>
                    <a:pt x="740" y="26113"/>
                    <a:pt x="771" y="26111"/>
                    <a:pt x="803" y="26104"/>
                  </a:cubicBezTo>
                  <a:cubicBezTo>
                    <a:pt x="2303" y="25807"/>
                    <a:pt x="3779" y="25128"/>
                    <a:pt x="5196" y="24568"/>
                  </a:cubicBezTo>
                  <a:cubicBezTo>
                    <a:pt x="6649" y="24009"/>
                    <a:pt x="8077" y="23402"/>
                    <a:pt x="9482" y="22747"/>
                  </a:cubicBezTo>
                  <a:cubicBezTo>
                    <a:pt x="12304" y="21437"/>
                    <a:pt x="15066" y="20008"/>
                    <a:pt x="17769" y="18461"/>
                  </a:cubicBezTo>
                  <a:cubicBezTo>
                    <a:pt x="23175" y="15353"/>
                    <a:pt x="28306" y="11745"/>
                    <a:pt x="33069" y="7721"/>
                  </a:cubicBezTo>
                  <a:cubicBezTo>
                    <a:pt x="35748" y="5459"/>
                    <a:pt x="38272" y="3006"/>
                    <a:pt x="40677" y="458"/>
                  </a:cubicBezTo>
                  <a:cubicBezTo>
                    <a:pt x="40861" y="265"/>
                    <a:pt x="40682" y="1"/>
                    <a:pt x="4048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9"/>
            <p:cNvSpPr/>
            <p:nvPr/>
          </p:nvSpPr>
          <p:spPr>
            <a:xfrm>
              <a:off x="2001450" y="1945306"/>
              <a:ext cx="4308826" cy="3243072"/>
            </a:xfrm>
            <a:custGeom>
              <a:avLst/>
              <a:gdLst/>
              <a:ahLst/>
              <a:cxnLst/>
              <a:rect l="l" t="t" r="r" b="b"/>
              <a:pathLst>
                <a:path w="162997" h="122681" extrusionOk="0">
                  <a:moveTo>
                    <a:pt x="15951" y="1"/>
                  </a:moveTo>
                  <a:cubicBezTo>
                    <a:pt x="10021" y="1"/>
                    <a:pt x="3898" y="1785"/>
                    <a:pt x="1727" y="7034"/>
                  </a:cubicBezTo>
                  <a:cubicBezTo>
                    <a:pt x="0" y="11201"/>
                    <a:pt x="1631" y="16142"/>
                    <a:pt x="4572" y="19559"/>
                  </a:cubicBezTo>
                  <a:cubicBezTo>
                    <a:pt x="7525" y="22976"/>
                    <a:pt x="11573" y="25203"/>
                    <a:pt x="15490" y="27429"/>
                  </a:cubicBezTo>
                  <a:cubicBezTo>
                    <a:pt x="27754" y="34406"/>
                    <a:pt x="39600" y="42098"/>
                    <a:pt x="50959" y="50468"/>
                  </a:cubicBezTo>
                  <a:cubicBezTo>
                    <a:pt x="55293" y="53671"/>
                    <a:pt x="59662" y="57088"/>
                    <a:pt x="62270" y="61803"/>
                  </a:cubicBezTo>
                  <a:cubicBezTo>
                    <a:pt x="65270" y="67220"/>
                    <a:pt x="65568" y="73697"/>
                    <a:pt x="67592" y="79555"/>
                  </a:cubicBezTo>
                  <a:cubicBezTo>
                    <a:pt x="70199" y="87103"/>
                    <a:pt x="75569" y="93342"/>
                    <a:pt x="81022" y="99188"/>
                  </a:cubicBezTo>
                  <a:cubicBezTo>
                    <a:pt x="91948" y="110919"/>
                    <a:pt x="106924" y="122680"/>
                    <a:pt x="123310" y="122680"/>
                  </a:cubicBezTo>
                  <a:cubicBezTo>
                    <a:pt x="127281" y="122680"/>
                    <a:pt x="131335" y="121990"/>
                    <a:pt x="135434" y="120441"/>
                  </a:cubicBezTo>
                  <a:cubicBezTo>
                    <a:pt x="141887" y="118000"/>
                    <a:pt x="154305" y="113797"/>
                    <a:pt x="158270" y="108237"/>
                  </a:cubicBezTo>
                  <a:cubicBezTo>
                    <a:pt x="162997" y="101593"/>
                    <a:pt x="158270" y="93033"/>
                    <a:pt x="153853" y="87937"/>
                  </a:cubicBezTo>
                  <a:cubicBezTo>
                    <a:pt x="148376" y="81591"/>
                    <a:pt x="140494" y="77662"/>
                    <a:pt x="132326" y="75781"/>
                  </a:cubicBezTo>
                  <a:cubicBezTo>
                    <a:pt x="126766" y="74507"/>
                    <a:pt x="120658" y="73947"/>
                    <a:pt x="116396" y="70161"/>
                  </a:cubicBezTo>
                  <a:cubicBezTo>
                    <a:pt x="113538" y="67637"/>
                    <a:pt x="111955" y="64029"/>
                    <a:pt x="110085" y="60707"/>
                  </a:cubicBezTo>
                  <a:cubicBezTo>
                    <a:pt x="102703" y="47634"/>
                    <a:pt x="90249" y="38359"/>
                    <a:pt x="78165" y="29465"/>
                  </a:cubicBezTo>
                  <a:cubicBezTo>
                    <a:pt x="60436" y="16452"/>
                    <a:pt x="41660" y="2998"/>
                    <a:pt x="19836" y="248"/>
                  </a:cubicBezTo>
                  <a:cubicBezTo>
                    <a:pt x="18581" y="89"/>
                    <a:pt x="17271" y="1"/>
                    <a:pt x="15951"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9"/>
            <p:cNvSpPr/>
            <p:nvPr/>
          </p:nvSpPr>
          <p:spPr>
            <a:xfrm>
              <a:off x="80286" y="-1331903"/>
              <a:ext cx="6261183" cy="2619761"/>
            </a:xfrm>
            <a:custGeom>
              <a:avLst/>
              <a:gdLst/>
              <a:ahLst/>
              <a:cxnLst/>
              <a:rect l="l" t="t" r="r" b="b"/>
              <a:pathLst>
                <a:path w="236852" h="99102" extrusionOk="0">
                  <a:moveTo>
                    <a:pt x="57722" y="0"/>
                  </a:moveTo>
                  <a:cubicBezTo>
                    <a:pt x="51203" y="0"/>
                    <a:pt x="44684" y="315"/>
                    <a:pt x="38196" y="944"/>
                  </a:cubicBezTo>
                  <a:cubicBezTo>
                    <a:pt x="31457" y="1599"/>
                    <a:pt x="24301" y="2802"/>
                    <a:pt x="19348" y="7410"/>
                  </a:cubicBezTo>
                  <a:cubicBezTo>
                    <a:pt x="13014" y="13327"/>
                    <a:pt x="16240" y="20875"/>
                    <a:pt x="18229" y="27983"/>
                  </a:cubicBezTo>
                  <a:cubicBezTo>
                    <a:pt x="16626" y="27714"/>
                    <a:pt x="15087" y="27570"/>
                    <a:pt x="13637" y="27570"/>
                  </a:cubicBezTo>
                  <a:cubicBezTo>
                    <a:pt x="7074" y="27570"/>
                    <a:pt x="2334" y="30517"/>
                    <a:pt x="1739" y="38104"/>
                  </a:cubicBezTo>
                  <a:cubicBezTo>
                    <a:pt x="1358" y="42866"/>
                    <a:pt x="0" y="47962"/>
                    <a:pt x="965" y="52701"/>
                  </a:cubicBezTo>
                  <a:cubicBezTo>
                    <a:pt x="2024" y="57904"/>
                    <a:pt x="5727" y="61940"/>
                    <a:pt x="9252" y="65691"/>
                  </a:cubicBezTo>
                  <a:cubicBezTo>
                    <a:pt x="15252" y="72084"/>
                    <a:pt x="21539" y="78668"/>
                    <a:pt x="29718" y="81835"/>
                  </a:cubicBezTo>
                  <a:cubicBezTo>
                    <a:pt x="34176" y="83561"/>
                    <a:pt x="38827" y="84146"/>
                    <a:pt x="43578" y="84146"/>
                  </a:cubicBezTo>
                  <a:cubicBezTo>
                    <a:pt x="53577" y="84146"/>
                    <a:pt x="64016" y="81555"/>
                    <a:pt x="74022" y="81555"/>
                  </a:cubicBezTo>
                  <a:cubicBezTo>
                    <a:pt x="78715" y="81555"/>
                    <a:pt x="83313" y="82125"/>
                    <a:pt x="87726" y="83800"/>
                  </a:cubicBezTo>
                  <a:cubicBezTo>
                    <a:pt x="96846" y="87265"/>
                    <a:pt x="103918" y="95099"/>
                    <a:pt x="113265" y="97897"/>
                  </a:cubicBezTo>
                  <a:cubicBezTo>
                    <a:pt x="116131" y="98754"/>
                    <a:pt x="119088" y="99102"/>
                    <a:pt x="122069" y="99102"/>
                  </a:cubicBezTo>
                  <a:cubicBezTo>
                    <a:pt x="126292" y="99102"/>
                    <a:pt x="130563" y="98404"/>
                    <a:pt x="134696" y="97468"/>
                  </a:cubicBezTo>
                  <a:cubicBezTo>
                    <a:pt x="152698" y="93384"/>
                    <a:pt x="170355" y="84300"/>
                    <a:pt x="180666" y="68977"/>
                  </a:cubicBezTo>
                  <a:cubicBezTo>
                    <a:pt x="182035" y="66929"/>
                    <a:pt x="183297" y="64762"/>
                    <a:pt x="185107" y="63095"/>
                  </a:cubicBezTo>
                  <a:cubicBezTo>
                    <a:pt x="187476" y="60928"/>
                    <a:pt x="190584" y="59773"/>
                    <a:pt x="193548" y="58535"/>
                  </a:cubicBezTo>
                  <a:cubicBezTo>
                    <a:pt x="208753" y="52165"/>
                    <a:pt x="222326" y="41914"/>
                    <a:pt x="232625" y="29019"/>
                  </a:cubicBezTo>
                  <a:cubicBezTo>
                    <a:pt x="234458" y="26710"/>
                    <a:pt x="236268" y="24150"/>
                    <a:pt x="236506" y="21209"/>
                  </a:cubicBezTo>
                  <a:cubicBezTo>
                    <a:pt x="236851" y="16970"/>
                    <a:pt x="233720" y="13053"/>
                    <a:pt x="229886" y="11208"/>
                  </a:cubicBezTo>
                  <a:cubicBezTo>
                    <a:pt x="226333" y="9503"/>
                    <a:pt x="222276" y="9239"/>
                    <a:pt x="218307" y="9239"/>
                  </a:cubicBezTo>
                  <a:cubicBezTo>
                    <a:pt x="218007" y="9239"/>
                    <a:pt x="217707" y="9241"/>
                    <a:pt x="217408" y="9243"/>
                  </a:cubicBezTo>
                  <a:cubicBezTo>
                    <a:pt x="197101" y="9463"/>
                    <a:pt x="176903" y="13820"/>
                    <a:pt x="156655" y="13820"/>
                  </a:cubicBezTo>
                  <a:cubicBezTo>
                    <a:pt x="153884" y="13820"/>
                    <a:pt x="151113" y="13738"/>
                    <a:pt x="148340" y="13553"/>
                  </a:cubicBezTo>
                  <a:cubicBezTo>
                    <a:pt x="129731" y="12315"/>
                    <a:pt x="111776" y="6469"/>
                    <a:pt x="93429" y="3171"/>
                  </a:cubicBezTo>
                  <a:cubicBezTo>
                    <a:pt x="81652" y="1059"/>
                    <a:pt x="69687" y="0"/>
                    <a:pt x="57722"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9"/>
            <p:cNvSpPr/>
            <p:nvPr/>
          </p:nvSpPr>
          <p:spPr>
            <a:xfrm>
              <a:off x="-3750" y="1477201"/>
              <a:ext cx="3002619" cy="4162455"/>
            </a:xfrm>
            <a:custGeom>
              <a:avLst/>
              <a:gdLst/>
              <a:ahLst/>
              <a:cxnLst/>
              <a:rect l="l" t="t" r="r" b="b"/>
              <a:pathLst>
                <a:path w="113585" h="157460" extrusionOk="0">
                  <a:moveTo>
                    <a:pt x="47542" y="1"/>
                  </a:moveTo>
                  <a:cubicBezTo>
                    <a:pt x="37850" y="15455"/>
                    <a:pt x="28242" y="32064"/>
                    <a:pt x="27349" y="50198"/>
                  </a:cubicBezTo>
                  <a:cubicBezTo>
                    <a:pt x="25623" y="41494"/>
                    <a:pt x="24956" y="32576"/>
                    <a:pt x="26016" y="23754"/>
                  </a:cubicBezTo>
                  <a:cubicBezTo>
                    <a:pt x="26218" y="22075"/>
                    <a:pt x="26480" y="20408"/>
                    <a:pt x="26813" y="18753"/>
                  </a:cubicBezTo>
                  <a:cubicBezTo>
                    <a:pt x="26863" y="18481"/>
                    <a:pt x="26633" y="18299"/>
                    <a:pt x="26423" y="18299"/>
                  </a:cubicBezTo>
                  <a:cubicBezTo>
                    <a:pt x="26285" y="18299"/>
                    <a:pt x="26156" y="18378"/>
                    <a:pt x="26123" y="18563"/>
                  </a:cubicBezTo>
                  <a:cubicBezTo>
                    <a:pt x="23444" y="31612"/>
                    <a:pt x="24706" y="45114"/>
                    <a:pt x="28052" y="57913"/>
                  </a:cubicBezTo>
                  <a:cubicBezTo>
                    <a:pt x="28873" y="61104"/>
                    <a:pt x="29826" y="64259"/>
                    <a:pt x="30897" y="67378"/>
                  </a:cubicBezTo>
                  <a:cubicBezTo>
                    <a:pt x="25694" y="57329"/>
                    <a:pt x="21551" y="47364"/>
                    <a:pt x="17610" y="36577"/>
                  </a:cubicBezTo>
                  <a:cubicBezTo>
                    <a:pt x="13728" y="25921"/>
                    <a:pt x="9061" y="15181"/>
                    <a:pt x="977" y="7228"/>
                  </a:cubicBezTo>
                  <a:lnTo>
                    <a:pt x="977" y="7228"/>
                  </a:lnTo>
                  <a:cubicBezTo>
                    <a:pt x="477" y="15146"/>
                    <a:pt x="0" y="23182"/>
                    <a:pt x="1751" y="30921"/>
                  </a:cubicBezTo>
                  <a:cubicBezTo>
                    <a:pt x="3656" y="39411"/>
                    <a:pt x="8192" y="47138"/>
                    <a:pt x="13847" y="53734"/>
                  </a:cubicBezTo>
                  <a:cubicBezTo>
                    <a:pt x="19134" y="59901"/>
                    <a:pt x="25385" y="65152"/>
                    <a:pt x="31838" y="70069"/>
                  </a:cubicBezTo>
                  <a:cubicBezTo>
                    <a:pt x="34195" y="76546"/>
                    <a:pt x="37041" y="82868"/>
                    <a:pt x="40279" y="88940"/>
                  </a:cubicBezTo>
                  <a:cubicBezTo>
                    <a:pt x="42720" y="93524"/>
                    <a:pt x="45411" y="97977"/>
                    <a:pt x="48316" y="102287"/>
                  </a:cubicBezTo>
                  <a:cubicBezTo>
                    <a:pt x="43077" y="95334"/>
                    <a:pt x="33802" y="82047"/>
                    <a:pt x="30957" y="79761"/>
                  </a:cubicBezTo>
                  <a:cubicBezTo>
                    <a:pt x="22718" y="73177"/>
                    <a:pt x="13812" y="67474"/>
                    <a:pt x="5584" y="60866"/>
                  </a:cubicBezTo>
                  <a:cubicBezTo>
                    <a:pt x="5168" y="60532"/>
                    <a:pt x="4739" y="60151"/>
                    <a:pt x="4358" y="59746"/>
                  </a:cubicBezTo>
                  <a:cubicBezTo>
                    <a:pt x="3977" y="58794"/>
                    <a:pt x="3489" y="58722"/>
                    <a:pt x="3132" y="57758"/>
                  </a:cubicBezTo>
                  <a:lnTo>
                    <a:pt x="3132" y="57758"/>
                  </a:lnTo>
                  <a:cubicBezTo>
                    <a:pt x="3227" y="59663"/>
                    <a:pt x="4370" y="63604"/>
                    <a:pt x="5132" y="64437"/>
                  </a:cubicBezTo>
                  <a:cubicBezTo>
                    <a:pt x="10466" y="77701"/>
                    <a:pt x="18086" y="85047"/>
                    <a:pt x="28718" y="94608"/>
                  </a:cubicBezTo>
                  <a:cubicBezTo>
                    <a:pt x="34898" y="100156"/>
                    <a:pt x="42220" y="105026"/>
                    <a:pt x="50435" y="105954"/>
                  </a:cubicBezTo>
                  <a:cubicBezTo>
                    <a:pt x="50447" y="105966"/>
                    <a:pt x="50447" y="105990"/>
                    <a:pt x="50459" y="106002"/>
                  </a:cubicBezTo>
                  <a:lnTo>
                    <a:pt x="50483" y="105954"/>
                  </a:lnTo>
                  <a:cubicBezTo>
                    <a:pt x="50626" y="105966"/>
                    <a:pt x="50769" y="105990"/>
                    <a:pt x="50900" y="106002"/>
                  </a:cubicBezTo>
                  <a:cubicBezTo>
                    <a:pt x="53293" y="109336"/>
                    <a:pt x="55817" y="112586"/>
                    <a:pt x="58460" y="115729"/>
                  </a:cubicBezTo>
                  <a:cubicBezTo>
                    <a:pt x="61925" y="119849"/>
                    <a:pt x="65592" y="123790"/>
                    <a:pt x="69450" y="127529"/>
                  </a:cubicBezTo>
                  <a:cubicBezTo>
                    <a:pt x="59786" y="123195"/>
                    <a:pt x="49180" y="120968"/>
                    <a:pt x="38582" y="120968"/>
                  </a:cubicBezTo>
                  <a:cubicBezTo>
                    <a:pt x="30547" y="120968"/>
                    <a:pt x="22516" y="122248"/>
                    <a:pt x="14907" y="124862"/>
                  </a:cubicBezTo>
                  <a:cubicBezTo>
                    <a:pt x="24027" y="129314"/>
                    <a:pt x="33564" y="133053"/>
                    <a:pt x="43530" y="134982"/>
                  </a:cubicBezTo>
                  <a:cubicBezTo>
                    <a:pt x="48145" y="135881"/>
                    <a:pt x="52859" y="136379"/>
                    <a:pt x="57570" y="136379"/>
                  </a:cubicBezTo>
                  <a:cubicBezTo>
                    <a:pt x="58534" y="136379"/>
                    <a:pt x="59498" y="136358"/>
                    <a:pt x="60460" y="136315"/>
                  </a:cubicBezTo>
                  <a:cubicBezTo>
                    <a:pt x="64961" y="136113"/>
                    <a:pt x="72081" y="136089"/>
                    <a:pt x="76105" y="134029"/>
                  </a:cubicBezTo>
                  <a:lnTo>
                    <a:pt x="75867" y="133446"/>
                  </a:lnTo>
                  <a:lnTo>
                    <a:pt x="75867" y="133446"/>
                  </a:lnTo>
                  <a:cubicBezTo>
                    <a:pt x="77772" y="135113"/>
                    <a:pt x="79725" y="136732"/>
                    <a:pt x="81713" y="138304"/>
                  </a:cubicBezTo>
                  <a:cubicBezTo>
                    <a:pt x="90202" y="145043"/>
                    <a:pt x="99310" y="150865"/>
                    <a:pt x="109002" y="155722"/>
                  </a:cubicBezTo>
                  <a:cubicBezTo>
                    <a:pt x="110205" y="156318"/>
                    <a:pt x="111407" y="156889"/>
                    <a:pt x="112645" y="157413"/>
                  </a:cubicBezTo>
                  <a:cubicBezTo>
                    <a:pt x="112717" y="157445"/>
                    <a:pt x="112787" y="157459"/>
                    <a:pt x="112854" y="157459"/>
                  </a:cubicBezTo>
                  <a:cubicBezTo>
                    <a:pt x="113290" y="157459"/>
                    <a:pt x="113584" y="156861"/>
                    <a:pt x="113110" y="156604"/>
                  </a:cubicBezTo>
                  <a:cubicBezTo>
                    <a:pt x="109216" y="154544"/>
                    <a:pt x="105347" y="152472"/>
                    <a:pt x="101549" y="150246"/>
                  </a:cubicBezTo>
                  <a:cubicBezTo>
                    <a:pt x="107466" y="138113"/>
                    <a:pt x="110014" y="124350"/>
                    <a:pt x="108788" y="110907"/>
                  </a:cubicBezTo>
                  <a:cubicBezTo>
                    <a:pt x="108121" y="103597"/>
                    <a:pt x="106359" y="96406"/>
                    <a:pt x="105847" y="89083"/>
                  </a:cubicBezTo>
                  <a:cubicBezTo>
                    <a:pt x="104061" y="94798"/>
                    <a:pt x="100561" y="99799"/>
                    <a:pt x="98072" y="105240"/>
                  </a:cubicBezTo>
                  <a:cubicBezTo>
                    <a:pt x="91762" y="119039"/>
                    <a:pt x="92405" y="135791"/>
                    <a:pt x="99644" y="149103"/>
                  </a:cubicBezTo>
                  <a:lnTo>
                    <a:pt x="99144" y="148805"/>
                  </a:lnTo>
                  <a:cubicBezTo>
                    <a:pt x="94560" y="145995"/>
                    <a:pt x="90095" y="142971"/>
                    <a:pt x="85797" y="139732"/>
                  </a:cubicBezTo>
                  <a:cubicBezTo>
                    <a:pt x="83249" y="137815"/>
                    <a:pt x="80749" y="135815"/>
                    <a:pt x="78320" y="133744"/>
                  </a:cubicBezTo>
                  <a:cubicBezTo>
                    <a:pt x="78427" y="133624"/>
                    <a:pt x="78534" y="133494"/>
                    <a:pt x="78641" y="133374"/>
                  </a:cubicBezTo>
                  <a:cubicBezTo>
                    <a:pt x="80510" y="131077"/>
                    <a:pt x="81213" y="127969"/>
                    <a:pt x="81701" y="125004"/>
                  </a:cubicBezTo>
                  <a:cubicBezTo>
                    <a:pt x="84928" y="105621"/>
                    <a:pt x="83118" y="85440"/>
                    <a:pt x="76522" y="66938"/>
                  </a:cubicBezTo>
                  <a:cubicBezTo>
                    <a:pt x="76105" y="65783"/>
                    <a:pt x="75593" y="64533"/>
                    <a:pt x="74522" y="63937"/>
                  </a:cubicBezTo>
                  <a:cubicBezTo>
                    <a:pt x="69200" y="80594"/>
                    <a:pt x="67723" y="98477"/>
                    <a:pt x="70235" y="115777"/>
                  </a:cubicBezTo>
                  <a:cubicBezTo>
                    <a:pt x="70950" y="120647"/>
                    <a:pt x="72021" y="125600"/>
                    <a:pt x="74272" y="129922"/>
                  </a:cubicBezTo>
                  <a:cubicBezTo>
                    <a:pt x="74033" y="129791"/>
                    <a:pt x="73807" y="129672"/>
                    <a:pt x="73569" y="129541"/>
                  </a:cubicBezTo>
                  <a:cubicBezTo>
                    <a:pt x="69581" y="125874"/>
                    <a:pt x="65771" y="122016"/>
                    <a:pt x="62163" y="117968"/>
                  </a:cubicBezTo>
                  <a:cubicBezTo>
                    <a:pt x="58305" y="113646"/>
                    <a:pt x="54686" y="109121"/>
                    <a:pt x="51340" y="104395"/>
                  </a:cubicBezTo>
                  <a:cubicBezTo>
                    <a:pt x="56877" y="94012"/>
                    <a:pt x="60746" y="81880"/>
                    <a:pt x="60306" y="70200"/>
                  </a:cubicBezTo>
                  <a:cubicBezTo>
                    <a:pt x="59925" y="59913"/>
                    <a:pt x="57186" y="49626"/>
                    <a:pt x="58591" y="39422"/>
                  </a:cubicBezTo>
                  <a:lnTo>
                    <a:pt x="58591" y="39422"/>
                  </a:lnTo>
                  <a:cubicBezTo>
                    <a:pt x="50590" y="44875"/>
                    <a:pt x="42994" y="52091"/>
                    <a:pt x="40767" y="61520"/>
                  </a:cubicBezTo>
                  <a:cubicBezTo>
                    <a:pt x="39053" y="68771"/>
                    <a:pt x="40755" y="76367"/>
                    <a:pt x="42851" y="83511"/>
                  </a:cubicBezTo>
                  <a:cubicBezTo>
                    <a:pt x="44470" y="89048"/>
                    <a:pt x="46340" y="94501"/>
                    <a:pt x="48268" y="99918"/>
                  </a:cubicBezTo>
                  <a:cubicBezTo>
                    <a:pt x="46578" y="97358"/>
                    <a:pt x="44970" y="94751"/>
                    <a:pt x="43434" y="92084"/>
                  </a:cubicBezTo>
                  <a:cubicBezTo>
                    <a:pt x="38100" y="82809"/>
                    <a:pt x="33743" y="72974"/>
                    <a:pt x="30564" y="62747"/>
                  </a:cubicBezTo>
                  <a:cubicBezTo>
                    <a:pt x="29933" y="60711"/>
                    <a:pt x="29349" y="58651"/>
                    <a:pt x="28814" y="56579"/>
                  </a:cubicBezTo>
                  <a:cubicBezTo>
                    <a:pt x="32743" y="55365"/>
                    <a:pt x="36112" y="52734"/>
                    <a:pt x="38803" y="49638"/>
                  </a:cubicBezTo>
                  <a:cubicBezTo>
                    <a:pt x="44494" y="43101"/>
                    <a:pt x="47411" y="34517"/>
                    <a:pt x="48399" y="25909"/>
                  </a:cubicBezTo>
                  <a:cubicBezTo>
                    <a:pt x="49376" y="17301"/>
                    <a:pt x="48566" y="8597"/>
                    <a:pt x="4754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9"/>
            <p:cNvSpPr/>
            <p:nvPr/>
          </p:nvSpPr>
          <p:spPr>
            <a:xfrm>
              <a:off x="5573088" y="-1750575"/>
              <a:ext cx="2943802" cy="4903217"/>
            </a:xfrm>
            <a:custGeom>
              <a:avLst/>
              <a:gdLst/>
              <a:ahLst/>
              <a:cxnLst/>
              <a:rect l="l" t="t" r="r" b="b"/>
              <a:pathLst>
                <a:path w="111360" h="185482" extrusionOk="0">
                  <a:moveTo>
                    <a:pt x="64810" y="0"/>
                  </a:moveTo>
                  <a:cubicBezTo>
                    <a:pt x="64534" y="0"/>
                    <a:pt x="64271" y="208"/>
                    <a:pt x="64377" y="554"/>
                  </a:cubicBezTo>
                  <a:cubicBezTo>
                    <a:pt x="65663" y="4781"/>
                    <a:pt x="66937" y="8972"/>
                    <a:pt x="68044" y="13234"/>
                  </a:cubicBezTo>
                  <a:cubicBezTo>
                    <a:pt x="55281" y="17628"/>
                    <a:pt x="43756" y="25557"/>
                    <a:pt x="35124" y="35928"/>
                  </a:cubicBezTo>
                  <a:cubicBezTo>
                    <a:pt x="30421" y="41571"/>
                    <a:pt x="26575" y="47893"/>
                    <a:pt x="21765" y="53442"/>
                  </a:cubicBezTo>
                  <a:cubicBezTo>
                    <a:pt x="27063" y="50668"/>
                    <a:pt x="33076" y="49596"/>
                    <a:pt x="38684" y="47512"/>
                  </a:cubicBezTo>
                  <a:cubicBezTo>
                    <a:pt x="52900" y="42226"/>
                    <a:pt x="64294" y="29927"/>
                    <a:pt x="68592" y="15389"/>
                  </a:cubicBezTo>
                  <a:cubicBezTo>
                    <a:pt x="68640" y="15580"/>
                    <a:pt x="68687" y="15770"/>
                    <a:pt x="68735" y="15961"/>
                  </a:cubicBezTo>
                  <a:cubicBezTo>
                    <a:pt x="69985" y="21188"/>
                    <a:pt x="70997" y="26474"/>
                    <a:pt x="71747" y="31808"/>
                  </a:cubicBezTo>
                  <a:cubicBezTo>
                    <a:pt x="72200" y="34963"/>
                    <a:pt x="72545" y="38142"/>
                    <a:pt x="72807" y="41333"/>
                  </a:cubicBezTo>
                  <a:cubicBezTo>
                    <a:pt x="72640" y="41345"/>
                    <a:pt x="72485" y="41357"/>
                    <a:pt x="72319" y="41369"/>
                  </a:cubicBezTo>
                  <a:cubicBezTo>
                    <a:pt x="69378" y="41655"/>
                    <a:pt x="66675" y="43369"/>
                    <a:pt x="64234" y="45119"/>
                  </a:cubicBezTo>
                  <a:cubicBezTo>
                    <a:pt x="48256" y="56537"/>
                    <a:pt x="35255" y="72099"/>
                    <a:pt x="26837" y="89851"/>
                  </a:cubicBezTo>
                  <a:cubicBezTo>
                    <a:pt x="26313" y="90958"/>
                    <a:pt x="25801" y="92196"/>
                    <a:pt x="26134" y="93375"/>
                  </a:cubicBezTo>
                  <a:cubicBezTo>
                    <a:pt x="41672" y="85362"/>
                    <a:pt x="55352" y="73766"/>
                    <a:pt x="65818" y="59740"/>
                  </a:cubicBezTo>
                  <a:cubicBezTo>
                    <a:pt x="68759" y="55799"/>
                    <a:pt x="71497" y="51549"/>
                    <a:pt x="72962" y="46893"/>
                  </a:cubicBezTo>
                  <a:cubicBezTo>
                    <a:pt x="73045" y="47143"/>
                    <a:pt x="73117" y="47405"/>
                    <a:pt x="73200" y="47655"/>
                  </a:cubicBezTo>
                  <a:cubicBezTo>
                    <a:pt x="73426" y="53073"/>
                    <a:pt x="73390" y="58502"/>
                    <a:pt x="73081" y="63907"/>
                  </a:cubicBezTo>
                  <a:cubicBezTo>
                    <a:pt x="72747" y="69694"/>
                    <a:pt x="72104" y="75456"/>
                    <a:pt x="71140" y="81159"/>
                  </a:cubicBezTo>
                  <a:cubicBezTo>
                    <a:pt x="59877" y="84588"/>
                    <a:pt x="48554" y="90434"/>
                    <a:pt x="40612" y="98995"/>
                  </a:cubicBezTo>
                  <a:cubicBezTo>
                    <a:pt x="33600" y="106543"/>
                    <a:pt x="28266" y="115747"/>
                    <a:pt x="20062" y="121974"/>
                  </a:cubicBezTo>
                  <a:cubicBezTo>
                    <a:pt x="23811" y="122687"/>
                    <a:pt x="27710" y="123160"/>
                    <a:pt x="31562" y="123160"/>
                  </a:cubicBezTo>
                  <a:cubicBezTo>
                    <a:pt x="37486" y="123160"/>
                    <a:pt x="43300" y="122042"/>
                    <a:pt x="48292" y="118962"/>
                  </a:cubicBezTo>
                  <a:cubicBezTo>
                    <a:pt x="54626" y="115033"/>
                    <a:pt x="58793" y="108460"/>
                    <a:pt x="62365" y="101924"/>
                  </a:cubicBezTo>
                  <a:cubicBezTo>
                    <a:pt x="65127" y="96864"/>
                    <a:pt x="67663" y="91696"/>
                    <a:pt x="70140" y="86493"/>
                  </a:cubicBezTo>
                  <a:lnTo>
                    <a:pt x="70140" y="86493"/>
                  </a:lnTo>
                  <a:cubicBezTo>
                    <a:pt x="69521" y="89494"/>
                    <a:pt x="68818" y="92494"/>
                    <a:pt x="68021" y="95459"/>
                  </a:cubicBezTo>
                  <a:cubicBezTo>
                    <a:pt x="65235" y="105793"/>
                    <a:pt x="61365" y="115830"/>
                    <a:pt x="56376" y="125296"/>
                  </a:cubicBezTo>
                  <a:cubicBezTo>
                    <a:pt x="55388" y="127189"/>
                    <a:pt x="54340" y="129058"/>
                    <a:pt x="53257" y="130904"/>
                  </a:cubicBezTo>
                  <a:cubicBezTo>
                    <a:pt x="50236" y="129299"/>
                    <a:pt x="46787" y="128675"/>
                    <a:pt x="43355" y="128675"/>
                  </a:cubicBezTo>
                  <a:cubicBezTo>
                    <a:pt x="42661" y="128675"/>
                    <a:pt x="41968" y="128701"/>
                    <a:pt x="41279" y="128749"/>
                  </a:cubicBezTo>
                  <a:cubicBezTo>
                    <a:pt x="32635" y="129344"/>
                    <a:pt x="24503" y="133356"/>
                    <a:pt x="17717" y="138738"/>
                  </a:cubicBezTo>
                  <a:cubicBezTo>
                    <a:pt x="10942" y="144131"/>
                    <a:pt x="5370" y="150858"/>
                    <a:pt x="0" y="157657"/>
                  </a:cubicBezTo>
                  <a:cubicBezTo>
                    <a:pt x="17788" y="153585"/>
                    <a:pt x="36326" y="148644"/>
                    <a:pt x="49780" y="136440"/>
                  </a:cubicBezTo>
                  <a:lnTo>
                    <a:pt x="49780" y="136440"/>
                  </a:lnTo>
                  <a:cubicBezTo>
                    <a:pt x="44851" y="143822"/>
                    <a:pt x="39005" y="150597"/>
                    <a:pt x="32028" y="156085"/>
                  </a:cubicBezTo>
                  <a:cubicBezTo>
                    <a:pt x="30695" y="157133"/>
                    <a:pt x="29325" y="158121"/>
                    <a:pt x="27920" y="159062"/>
                  </a:cubicBezTo>
                  <a:cubicBezTo>
                    <a:pt x="27601" y="159281"/>
                    <a:pt x="27792" y="159751"/>
                    <a:pt x="28093" y="159751"/>
                  </a:cubicBezTo>
                  <a:cubicBezTo>
                    <a:pt x="28151" y="159751"/>
                    <a:pt x="28214" y="159733"/>
                    <a:pt x="28278" y="159693"/>
                  </a:cubicBezTo>
                  <a:cubicBezTo>
                    <a:pt x="39398" y="152347"/>
                    <a:pt x="48054" y="141917"/>
                    <a:pt x="54745" y="130487"/>
                  </a:cubicBezTo>
                  <a:cubicBezTo>
                    <a:pt x="56412" y="127653"/>
                    <a:pt x="57960" y="124748"/>
                    <a:pt x="59412" y="121795"/>
                  </a:cubicBezTo>
                  <a:lnTo>
                    <a:pt x="59412" y="121795"/>
                  </a:lnTo>
                  <a:cubicBezTo>
                    <a:pt x="55995" y="132559"/>
                    <a:pt x="51876" y="142548"/>
                    <a:pt x="47030" y="152954"/>
                  </a:cubicBezTo>
                  <a:cubicBezTo>
                    <a:pt x="42244" y="163241"/>
                    <a:pt x="37945" y="174135"/>
                    <a:pt x="38041" y="185482"/>
                  </a:cubicBezTo>
                  <a:cubicBezTo>
                    <a:pt x="43994" y="180231"/>
                    <a:pt x="50018" y="174873"/>
                    <a:pt x="54257" y="168170"/>
                  </a:cubicBezTo>
                  <a:cubicBezTo>
                    <a:pt x="58900" y="160824"/>
                    <a:pt x="61163" y="152156"/>
                    <a:pt x="61829" y="143489"/>
                  </a:cubicBezTo>
                  <a:cubicBezTo>
                    <a:pt x="62449" y="135392"/>
                    <a:pt x="61746" y="127260"/>
                    <a:pt x="60651" y="119212"/>
                  </a:cubicBezTo>
                  <a:cubicBezTo>
                    <a:pt x="63568" y="112961"/>
                    <a:pt x="66032" y="106496"/>
                    <a:pt x="68033" y="99900"/>
                  </a:cubicBezTo>
                  <a:cubicBezTo>
                    <a:pt x="69545" y="94935"/>
                    <a:pt x="70795" y="89875"/>
                    <a:pt x="71783" y="84779"/>
                  </a:cubicBezTo>
                  <a:lnTo>
                    <a:pt x="71783" y="84779"/>
                  </a:lnTo>
                  <a:cubicBezTo>
                    <a:pt x="70569" y="93399"/>
                    <a:pt x="67735" y="109365"/>
                    <a:pt x="68140" y="112997"/>
                  </a:cubicBezTo>
                  <a:cubicBezTo>
                    <a:pt x="69295" y="123474"/>
                    <a:pt x="71569" y="133809"/>
                    <a:pt x="72712" y="144286"/>
                  </a:cubicBezTo>
                  <a:cubicBezTo>
                    <a:pt x="72771" y="144822"/>
                    <a:pt x="72807" y="145394"/>
                    <a:pt x="72783" y="145953"/>
                  </a:cubicBezTo>
                  <a:cubicBezTo>
                    <a:pt x="72390" y="146894"/>
                    <a:pt x="72676" y="147287"/>
                    <a:pt x="72247" y="148215"/>
                  </a:cubicBezTo>
                  <a:cubicBezTo>
                    <a:pt x="73521" y="146798"/>
                    <a:pt x="75498" y="143215"/>
                    <a:pt x="75545" y="142084"/>
                  </a:cubicBezTo>
                  <a:cubicBezTo>
                    <a:pt x="81153" y="128939"/>
                    <a:pt x="80963" y="118354"/>
                    <a:pt x="80201" y="104079"/>
                  </a:cubicBezTo>
                  <a:cubicBezTo>
                    <a:pt x="79760" y="95780"/>
                    <a:pt x="78022" y="87160"/>
                    <a:pt x="72878" y="80695"/>
                  </a:cubicBezTo>
                  <a:cubicBezTo>
                    <a:pt x="72878" y="80671"/>
                    <a:pt x="72890" y="80659"/>
                    <a:pt x="72902" y="80647"/>
                  </a:cubicBezTo>
                  <a:cubicBezTo>
                    <a:pt x="72878" y="80647"/>
                    <a:pt x="72866" y="80647"/>
                    <a:pt x="72843" y="80659"/>
                  </a:cubicBezTo>
                  <a:cubicBezTo>
                    <a:pt x="72759" y="80552"/>
                    <a:pt x="72664" y="80445"/>
                    <a:pt x="72581" y="80326"/>
                  </a:cubicBezTo>
                  <a:cubicBezTo>
                    <a:pt x="73247" y="76278"/>
                    <a:pt x="73759" y="72194"/>
                    <a:pt x="74117" y="68110"/>
                  </a:cubicBezTo>
                  <a:cubicBezTo>
                    <a:pt x="74581" y="62752"/>
                    <a:pt x="74771" y="57371"/>
                    <a:pt x="74688" y="51989"/>
                  </a:cubicBezTo>
                  <a:lnTo>
                    <a:pt x="74688" y="51989"/>
                  </a:lnTo>
                  <a:cubicBezTo>
                    <a:pt x="81320" y="69384"/>
                    <a:pt x="94607" y="84255"/>
                    <a:pt x="111359" y="92447"/>
                  </a:cubicBezTo>
                  <a:cubicBezTo>
                    <a:pt x="108073" y="82850"/>
                    <a:pt x="103966" y="73456"/>
                    <a:pt x="98286" y="65050"/>
                  </a:cubicBezTo>
                  <a:cubicBezTo>
                    <a:pt x="95119" y="60347"/>
                    <a:pt x="91440" y="55966"/>
                    <a:pt x="87261" y="52144"/>
                  </a:cubicBezTo>
                  <a:cubicBezTo>
                    <a:pt x="83927" y="49108"/>
                    <a:pt x="78879" y="44083"/>
                    <a:pt x="74581" y="42690"/>
                  </a:cubicBezTo>
                  <a:lnTo>
                    <a:pt x="74331" y="43274"/>
                  </a:lnTo>
                  <a:cubicBezTo>
                    <a:pt x="74164" y="40750"/>
                    <a:pt x="73938" y="38226"/>
                    <a:pt x="73640" y="35701"/>
                  </a:cubicBezTo>
                  <a:cubicBezTo>
                    <a:pt x="72402" y="24938"/>
                    <a:pt x="70080" y="14365"/>
                    <a:pt x="66651" y="4090"/>
                  </a:cubicBezTo>
                  <a:cubicBezTo>
                    <a:pt x="66223" y="2816"/>
                    <a:pt x="65770" y="1566"/>
                    <a:pt x="65282" y="316"/>
                  </a:cubicBezTo>
                  <a:cubicBezTo>
                    <a:pt x="65195" y="98"/>
                    <a:pt x="64999" y="0"/>
                    <a:pt x="64810" y="0"/>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9"/>
            <p:cNvSpPr/>
            <p:nvPr/>
          </p:nvSpPr>
          <p:spPr>
            <a:xfrm>
              <a:off x="2411848" y="1602237"/>
              <a:ext cx="774625" cy="263425"/>
            </a:xfrm>
            <a:custGeom>
              <a:avLst/>
              <a:gdLst/>
              <a:ahLst/>
              <a:cxnLst/>
              <a:rect l="l" t="t" r="r" b="b"/>
              <a:pathLst>
                <a:path w="29303" h="9965" extrusionOk="0">
                  <a:moveTo>
                    <a:pt x="3352" y="1"/>
                  </a:moveTo>
                  <a:cubicBezTo>
                    <a:pt x="2496" y="1"/>
                    <a:pt x="1634" y="134"/>
                    <a:pt x="1037" y="712"/>
                  </a:cubicBezTo>
                  <a:cubicBezTo>
                    <a:pt x="1" y="1724"/>
                    <a:pt x="418" y="3593"/>
                    <a:pt x="1489" y="4546"/>
                  </a:cubicBezTo>
                  <a:cubicBezTo>
                    <a:pt x="2573" y="5510"/>
                    <a:pt x="4073" y="5808"/>
                    <a:pt x="5502" y="6058"/>
                  </a:cubicBezTo>
                  <a:cubicBezTo>
                    <a:pt x="12598" y="7332"/>
                    <a:pt x="19682" y="8606"/>
                    <a:pt x="26778" y="9880"/>
                  </a:cubicBezTo>
                  <a:cubicBezTo>
                    <a:pt x="27020" y="9925"/>
                    <a:pt x="27279" y="9964"/>
                    <a:pt x="27530" y="9964"/>
                  </a:cubicBezTo>
                  <a:cubicBezTo>
                    <a:pt x="27872" y="9964"/>
                    <a:pt x="28198" y="9892"/>
                    <a:pt x="28445" y="9666"/>
                  </a:cubicBezTo>
                  <a:cubicBezTo>
                    <a:pt x="29302" y="8856"/>
                    <a:pt x="28123" y="7534"/>
                    <a:pt x="27076" y="7010"/>
                  </a:cubicBezTo>
                  <a:cubicBezTo>
                    <a:pt x="23516" y="5236"/>
                    <a:pt x="19765" y="3855"/>
                    <a:pt x="15908" y="2891"/>
                  </a:cubicBezTo>
                  <a:cubicBezTo>
                    <a:pt x="12145" y="1272"/>
                    <a:pt x="8097" y="295"/>
                    <a:pt x="4001" y="22"/>
                  </a:cubicBezTo>
                  <a:cubicBezTo>
                    <a:pt x="3788" y="9"/>
                    <a:pt x="3570" y="1"/>
                    <a:pt x="3352" y="1"/>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9"/>
            <p:cNvSpPr/>
            <p:nvPr/>
          </p:nvSpPr>
          <p:spPr>
            <a:xfrm>
              <a:off x="6031650" y="3960022"/>
              <a:ext cx="619451" cy="647922"/>
            </a:xfrm>
            <a:custGeom>
              <a:avLst/>
              <a:gdLst/>
              <a:ahLst/>
              <a:cxnLst/>
              <a:rect l="l" t="t" r="r" b="b"/>
              <a:pathLst>
                <a:path w="23433" h="24510" extrusionOk="0">
                  <a:moveTo>
                    <a:pt x="2834" y="0"/>
                  </a:moveTo>
                  <a:cubicBezTo>
                    <a:pt x="1878" y="0"/>
                    <a:pt x="926" y="130"/>
                    <a:pt x="1" y="411"/>
                  </a:cubicBezTo>
                  <a:cubicBezTo>
                    <a:pt x="3061" y="2935"/>
                    <a:pt x="5751" y="5900"/>
                    <a:pt x="7966" y="9186"/>
                  </a:cubicBezTo>
                  <a:cubicBezTo>
                    <a:pt x="10085" y="12317"/>
                    <a:pt x="11645" y="16341"/>
                    <a:pt x="14241" y="19116"/>
                  </a:cubicBezTo>
                  <a:cubicBezTo>
                    <a:pt x="16272" y="21273"/>
                    <a:pt x="19271" y="22223"/>
                    <a:pt x="22224" y="22907"/>
                  </a:cubicBezTo>
                  <a:lnTo>
                    <a:pt x="22224" y="22907"/>
                  </a:lnTo>
                  <a:cubicBezTo>
                    <a:pt x="22276" y="22073"/>
                    <a:pt x="22016" y="21125"/>
                    <a:pt x="21706" y="20330"/>
                  </a:cubicBezTo>
                  <a:cubicBezTo>
                    <a:pt x="20575" y="17508"/>
                    <a:pt x="19289" y="14746"/>
                    <a:pt x="17860" y="12055"/>
                  </a:cubicBezTo>
                  <a:cubicBezTo>
                    <a:pt x="16026" y="8662"/>
                    <a:pt x="13895" y="5316"/>
                    <a:pt x="10847" y="2947"/>
                  </a:cubicBezTo>
                  <a:cubicBezTo>
                    <a:pt x="8572" y="1163"/>
                    <a:pt x="5689" y="0"/>
                    <a:pt x="2834" y="0"/>
                  </a:cubicBezTo>
                  <a:close/>
                  <a:moveTo>
                    <a:pt x="22224" y="22907"/>
                  </a:moveTo>
                  <a:lnTo>
                    <a:pt x="22224" y="22907"/>
                  </a:lnTo>
                  <a:cubicBezTo>
                    <a:pt x="22183" y="23548"/>
                    <a:pt x="21959" y="24121"/>
                    <a:pt x="21432" y="24509"/>
                  </a:cubicBezTo>
                  <a:lnTo>
                    <a:pt x="23432" y="23176"/>
                  </a:lnTo>
                  <a:cubicBezTo>
                    <a:pt x="23032" y="23090"/>
                    <a:pt x="22628" y="23001"/>
                    <a:pt x="22224" y="22907"/>
                  </a:cubicBezTo>
                  <a:close/>
                </a:path>
              </a:pathLst>
            </a:custGeom>
            <a:solidFill>
              <a:srgbClr val="FFE8DD">
                <a:alpha val="25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134;p9"/>
          <p:cNvGrpSpPr/>
          <p:nvPr/>
        </p:nvGrpSpPr>
        <p:grpSpPr>
          <a:xfrm>
            <a:off x="-1509599" y="-304782"/>
            <a:ext cx="6167209" cy="6428768"/>
            <a:chOff x="-689680" y="561781"/>
            <a:chExt cx="4660125" cy="5490450"/>
          </a:xfrm>
        </p:grpSpPr>
        <p:sp>
          <p:nvSpPr>
            <p:cNvPr id="135" name="Google Shape;135;p9"/>
            <p:cNvSpPr/>
            <p:nvPr/>
          </p:nvSpPr>
          <p:spPr>
            <a:xfrm>
              <a:off x="-689680" y="683245"/>
              <a:ext cx="4548500" cy="5159800"/>
            </a:xfrm>
            <a:custGeom>
              <a:avLst/>
              <a:gdLst/>
              <a:ahLst/>
              <a:cxnLst/>
              <a:rect l="l" t="t" r="r" b="b"/>
              <a:pathLst>
                <a:path w="181940" h="206392" extrusionOk="0">
                  <a:moveTo>
                    <a:pt x="74907" y="1"/>
                  </a:moveTo>
                  <a:cubicBezTo>
                    <a:pt x="66695" y="1"/>
                    <a:pt x="58096" y="1329"/>
                    <a:pt x="49578" y="5156"/>
                  </a:cubicBezTo>
                  <a:cubicBezTo>
                    <a:pt x="13645" y="21289"/>
                    <a:pt x="0" y="69723"/>
                    <a:pt x="4025" y="105394"/>
                  </a:cubicBezTo>
                  <a:cubicBezTo>
                    <a:pt x="9897" y="157283"/>
                    <a:pt x="55659" y="206391"/>
                    <a:pt x="103342" y="206391"/>
                  </a:cubicBezTo>
                  <a:cubicBezTo>
                    <a:pt x="103899" y="206391"/>
                    <a:pt x="104456" y="206385"/>
                    <a:pt x="105013" y="206371"/>
                  </a:cubicBezTo>
                  <a:cubicBezTo>
                    <a:pt x="132814" y="205704"/>
                    <a:pt x="166402" y="188036"/>
                    <a:pt x="172808" y="163211"/>
                  </a:cubicBezTo>
                  <a:cubicBezTo>
                    <a:pt x="175415" y="153091"/>
                    <a:pt x="171510" y="149531"/>
                    <a:pt x="168783" y="130767"/>
                  </a:cubicBezTo>
                  <a:cubicBezTo>
                    <a:pt x="161842" y="83011"/>
                    <a:pt x="181940" y="70366"/>
                    <a:pt x="171617" y="45935"/>
                  </a:cubicBezTo>
                  <a:cubicBezTo>
                    <a:pt x="159342" y="16919"/>
                    <a:pt x="119575" y="7763"/>
                    <a:pt x="105013" y="4406"/>
                  </a:cubicBezTo>
                  <a:cubicBezTo>
                    <a:pt x="96457" y="2440"/>
                    <a:pt x="86036" y="1"/>
                    <a:pt x="74907" y="1"/>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9"/>
            <p:cNvSpPr/>
            <p:nvPr/>
          </p:nvSpPr>
          <p:spPr>
            <a:xfrm>
              <a:off x="-637005" y="612431"/>
              <a:ext cx="4607450" cy="5439800"/>
            </a:xfrm>
            <a:custGeom>
              <a:avLst/>
              <a:gdLst/>
              <a:ahLst/>
              <a:cxnLst/>
              <a:rect l="l" t="t" r="r" b="b"/>
              <a:pathLst>
                <a:path w="184298" h="217592" extrusionOk="0">
                  <a:moveTo>
                    <a:pt x="77058" y="601"/>
                  </a:moveTo>
                  <a:cubicBezTo>
                    <a:pt x="88547" y="601"/>
                    <a:pt x="99323" y="3089"/>
                    <a:pt x="108228" y="5137"/>
                  </a:cubicBezTo>
                  <a:lnTo>
                    <a:pt x="108633" y="5232"/>
                  </a:lnTo>
                  <a:cubicBezTo>
                    <a:pt x="116289" y="6994"/>
                    <a:pt x="130541" y="10268"/>
                    <a:pt x="144495" y="16912"/>
                  </a:cubicBezTo>
                  <a:cubicBezTo>
                    <a:pt x="161545" y="25044"/>
                    <a:pt x="172963" y="35736"/>
                    <a:pt x="178452" y="48714"/>
                  </a:cubicBezTo>
                  <a:cubicBezTo>
                    <a:pt x="183678" y="61060"/>
                    <a:pt x="181416" y="70633"/>
                    <a:pt x="178559" y="82742"/>
                  </a:cubicBezTo>
                  <a:cubicBezTo>
                    <a:pt x="175499" y="95731"/>
                    <a:pt x="171689" y="111888"/>
                    <a:pt x="175463" y="137832"/>
                  </a:cubicBezTo>
                  <a:cubicBezTo>
                    <a:pt x="176535" y="145237"/>
                    <a:pt x="177785" y="150381"/>
                    <a:pt x="178785" y="154512"/>
                  </a:cubicBezTo>
                  <a:cubicBezTo>
                    <a:pt x="180464" y="161430"/>
                    <a:pt x="181380" y="165240"/>
                    <a:pt x="179690" y="171824"/>
                  </a:cubicBezTo>
                  <a:cubicBezTo>
                    <a:pt x="172939" y="197970"/>
                    <a:pt x="137530" y="216282"/>
                    <a:pt x="108693" y="216972"/>
                  </a:cubicBezTo>
                  <a:cubicBezTo>
                    <a:pt x="108109" y="216984"/>
                    <a:pt x="107514" y="216996"/>
                    <a:pt x="106919" y="216996"/>
                  </a:cubicBezTo>
                  <a:cubicBezTo>
                    <a:pt x="95239" y="216996"/>
                    <a:pt x="83404" y="214210"/>
                    <a:pt x="71712" y="208698"/>
                  </a:cubicBezTo>
                  <a:cubicBezTo>
                    <a:pt x="60032" y="203197"/>
                    <a:pt x="49066" y="195267"/>
                    <a:pt x="39137" y="185147"/>
                  </a:cubicBezTo>
                  <a:cubicBezTo>
                    <a:pt x="19074" y="164692"/>
                    <a:pt x="5847" y="137689"/>
                    <a:pt x="2834" y="111078"/>
                  </a:cubicBezTo>
                  <a:cubicBezTo>
                    <a:pt x="608" y="91409"/>
                    <a:pt x="3584" y="69442"/>
                    <a:pt x="10990" y="50821"/>
                  </a:cubicBezTo>
                  <a:cubicBezTo>
                    <a:pt x="16979" y="35784"/>
                    <a:pt x="28707" y="15793"/>
                    <a:pt x="50543" y="5994"/>
                  </a:cubicBezTo>
                  <a:cubicBezTo>
                    <a:pt x="59449" y="1994"/>
                    <a:pt x="68450" y="601"/>
                    <a:pt x="77058" y="601"/>
                  </a:cubicBezTo>
                  <a:close/>
                  <a:moveTo>
                    <a:pt x="77051" y="0"/>
                  </a:moveTo>
                  <a:cubicBezTo>
                    <a:pt x="68380" y="0"/>
                    <a:pt x="59297" y="1404"/>
                    <a:pt x="50293" y="5446"/>
                  </a:cubicBezTo>
                  <a:cubicBezTo>
                    <a:pt x="41232" y="9518"/>
                    <a:pt x="33124" y="15722"/>
                    <a:pt x="26171" y="23877"/>
                  </a:cubicBezTo>
                  <a:cubicBezTo>
                    <a:pt x="19825" y="31343"/>
                    <a:pt x="14526" y="40332"/>
                    <a:pt x="10442" y="50607"/>
                  </a:cubicBezTo>
                  <a:cubicBezTo>
                    <a:pt x="2989" y="69311"/>
                    <a:pt x="1" y="91374"/>
                    <a:pt x="2239" y="111138"/>
                  </a:cubicBezTo>
                  <a:cubicBezTo>
                    <a:pt x="5263" y="137879"/>
                    <a:pt x="18563" y="165014"/>
                    <a:pt x="38720" y="185552"/>
                  </a:cubicBezTo>
                  <a:cubicBezTo>
                    <a:pt x="48697" y="195732"/>
                    <a:pt x="59711" y="203697"/>
                    <a:pt x="71450" y="209233"/>
                  </a:cubicBezTo>
                  <a:cubicBezTo>
                    <a:pt x="83225" y="214782"/>
                    <a:pt x="95155" y="217592"/>
                    <a:pt x="106919" y="217592"/>
                  </a:cubicBezTo>
                  <a:cubicBezTo>
                    <a:pt x="107514" y="217592"/>
                    <a:pt x="108121" y="217580"/>
                    <a:pt x="108717" y="217568"/>
                  </a:cubicBezTo>
                  <a:cubicBezTo>
                    <a:pt x="123421" y="217211"/>
                    <a:pt x="139530" y="212400"/>
                    <a:pt x="152936" y="204364"/>
                  </a:cubicBezTo>
                  <a:cubicBezTo>
                    <a:pt x="167414" y="195672"/>
                    <a:pt x="177118" y="184171"/>
                    <a:pt x="180261" y="171967"/>
                  </a:cubicBezTo>
                  <a:cubicBezTo>
                    <a:pt x="182000" y="165252"/>
                    <a:pt x="181011" y="161156"/>
                    <a:pt x="179356" y="154370"/>
                  </a:cubicBezTo>
                  <a:cubicBezTo>
                    <a:pt x="178368" y="150250"/>
                    <a:pt x="177118" y="145130"/>
                    <a:pt x="176046" y="137737"/>
                  </a:cubicBezTo>
                  <a:cubicBezTo>
                    <a:pt x="172296" y="111912"/>
                    <a:pt x="176094" y="95815"/>
                    <a:pt x="179142" y="82885"/>
                  </a:cubicBezTo>
                  <a:cubicBezTo>
                    <a:pt x="182023" y="70657"/>
                    <a:pt x="184298" y="61013"/>
                    <a:pt x="178999" y="48476"/>
                  </a:cubicBezTo>
                  <a:cubicBezTo>
                    <a:pt x="173451" y="35367"/>
                    <a:pt x="161938" y="24568"/>
                    <a:pt x="144745" y="16376"/>
                  </a:cubicBezTo>
                  <a:cubicBezTo>
                    <a:pt x="130743" y="9709"/>
                    <a:pt x="116444" y="6411"/>
                    <a:pt x="108764" y="4649"/>
                  </a:cubicBezTo>
                  <a:lnTo>
                    <a:pt x="108359" y="4553"/>
                  </a:lnTo>
                  <a:cubicBezTo>
                    <a:pt x="99429" y="2493"/>
                    <a:pt x="88605" y="0"/>
                    <a:pt x="77051"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9"/>
            <p:cNvSpPr/>
            <p:nvPr/>
          </p:nvSpPr>
          <p:spPr>
            <a:xfrm>
              <a:off x="-601280" y="561781"/>
              <a:ext cx="4518750" cy="5335075"/>
            </a:xfrm>
            <a:custGeom>
              <a:avLst/>
              <a:gdLst/>
              <a:ahLst/>
              <a:cxnLst/>
              <a:rect l="l" t="t" r="r" b="b"/>
              <a:pathLst>
                <a:path w="180750" h="213403" extrusionOk="0">
                  <a:moveTo>
                    <a:pt x="75557" y="603"/>
                  </a:moveTo>
                  <a:cubicBezTo>
                    <a:pt x="86833" y="603"/>
                    <a:pt x="97405" y="3031"/>
                    <a:pt x="106133" y="5044"/>
                  </a:cubicBezTo>
                  <a:lnTo>
                    <a:pt x="106538" y="5139"/>
                  </a:lnTo>
                  <a:cubicBezTo>
                    <a:pt x="114050" y="6865"/>
                    <a:pt x="128016" y="10080"/>
                    <a:pt x="141697" y="16605"/>
                  </a:cubicBezTo>
                  <a:cubicBezTo>
                    <a:pt x="158413" y="24570"/>
                    <a:pt x="169617" y="35059"/>
                    <a:pt x="174998" y="47775"/>
                  </a:cubicBezTo>
                  <a:cubicBezTo>
                    <a:pt x="180118" y="59896"/>
                    <a:pt x="177916" y="69278"/>
                    <a:pt x="175106" y="81148"/>
                  </a:cubicBezTo>
                  <a:cubicBezTo>
                    <a:pt x="172105" y="93888"/>
                    <a:pt x="168367" y="109735"/>
                    <a:pt x="172070" y="135179"/>
                  </a:cubicBezTo>
                  <a:cubicBezTo>
                    <a:pt x="173117" y="142441"/>
                    <a:pt x="174344" y="147490"/>
                    <a:pt x="175320" y="151538"/>
                  </a:cubicBezTo>
                  <a:cubicBezTo>
                    <a:pt x="176975" y="158324"/>
                    <a:pt x="177880" y="162063"/>
                    <a:pt x="176213" y="168504"/>
                  </a:cubicBezTo>
                  <a:cubicBezTo>
                    <a:pt x="169593" y="194150"/>
                    <a:pt x="134874" y="212105"/>
                    <a:pt x="106597" y="212783"/>
                  </a:cubicBezTo>
                  <a:cubicBezTo>
                    <a:pt x="106007" y="212798"/>
                    <a:pt x="105417" y="212805"/>
                    <a:pt x="104826" y="212805"/>
                  </a:cubicBezTo>
                  <a:cubicBezTo>
                    <a:pt x="93375" y="212805"/>
                    <a:pt x="81777" y="210064"/>
                    <a:pt x="70319" y="204663"/>
                  </a:cubicBezTo>
                  <a:cubicBezTo>
                    <a:pt x="58877" y="199270"/>
                    <a:pt x="48125" y="191495"/>
                    <a:pt x="38386" y="181565"/>
                  </a:cubicBezTo>
                  <a:cubicBezTo>
                    <a:pt x="18717" y="161503"/>
                    <a:pt x="5739" y="135036"/>
                    <a:pt x="2786" y="108937"/>
                  </a:cubicBezTo>
                  <a:cubicBezTo>
                    <a:pt x="596" y="89649"/>
                    <a:pt x="3513" y="68111"/>
                    <a:pt x="10787" y="49847"/>
                  </a:cubicBezTo>
                  <a:cubicBezTo>
                    <a:pt x="16657" y="35095"/>
                    <a:pt x="28159" y="15497"/>
                    <a:pt x="49566" y="5889"/>
                  </a:cubicBezTo>
                  <a:cubicBezTo>
                    <a:pt x="58305" y="1960"/>
                    <a:pt x="67128" y="603"/>
                    <a:pt x="75557" y="603"/>
                  </a:cubicBezTo>
                  <a:close/>
                  <a:moveTo>
                    <a:pt x="75554" y="1"/>
                  </a:moveTo>
                  <a:cubicBezTo>
                    <a:pt x="67054" y="1"/>
                    <a:pt x="58149" y="1376"/>
                    <a:pt x="49316" y="5341"/>
                  </a:cubicBezTo>
                  <a:cubicBezTo>
                    <a:pt x="27730" y="15033"/>
                    <a:pt x="16145" y="34773"/>
                    <a:pt x="10240" y="49632"/>
                  </a:cubicBezTo>
                  <a:cubicBezTo>
                    <a:pt x="2929" y="67980"/>
                    <a:pt x="0" y="89614"/>
                    <a:pt x="2191" y="108997"/>
                  </a:cubicBezTo>
                  <a:cubicBezTo>
                    <a:pt x="5156" y="135226"/>
                    <a:pt x="18193" y="161837"/>
                    <a:pt x="37958" y="181982"/>
                  </a:cubicBezTo>
                  <a:cubicBezTo>
                    <a:pt x="47756" y="191959"/>
                    <a:pt x="58555" y="199770"/>
                    <a:pt x="70069" y="205199"/>
                  </a:cubicBezTo>
                  <a:cubicBezTo>
                    <a:pt x="81618" y="210652"/>
                    <a:pt x="93310" y="213403"/>
                    <a:pt x="104859" y="213403"/>
                  </a:cubicBezTo>
                  <a:cubicBezTo>
                    <a:pt x="105442" y="213403"/>
                    <a:pt x="106026" y="213391"/>
                    <a:pt x="106609" y="213379"/>
                  </a:cubicBezTo>
                  <a:cubicBezTo>
                    <a:pt x="121039" y="213033"/>
                    <a:pt x="136839" y="208307"/>
                    <a:pt x="149983" y="200425"/>
                  </a:cubicBezTo>
                  <a:cubicBezTo>
                    <a:pt x="164188" y="191900"/>
                    <a:pt x="173701" y="180625"/>
                    <a:pt x="176784" y="168659"/>
                  </a:cubicBezTo>
                  <a:cubicBezTo>
                    <a:pt x="178487" y="162063"/>
                    <a:pt x="177523" y="158050"/>
                    <a:pt x="175903" y="151395"/>
                  </a:cubicBezTo>
                  <a:cubicBezTo>
                    <a:pt x="174927" y="147359"/>
                    <a:pt x="173701" y="142322"/>
                    <a:pt x="172653" y="135083"/>
                  </a:cubicBezTo>
                  <a:cubicBezTo>
                    <a:pt x="168974" y="109759"/>
                    <a:pt x="172701" y="93971"/>
                    <a:pt x="175689" y="81279"/>
                  </a:cubicBezTo>
                  <a:cubicBezTo>
                    <a:pt x="178511" y="69301"/>
                    <a:pt x="180749" y="59836"/>
                    <a:pt x="175546" y="47549"/>
                  </a:cubicBezTo>
                  <a:cubicBezTo>
                    <a:pt x="170117" y="34690"/>
                    <a:pt x="158806" y="24094"/>
                    <a:pt x="141959" y="16057"/>
                  </a:cubicBezTo>
                  <a:cubicBezTo>
                    <a:pt x="128219" y="9520"/>
                    <a:pt x="114205" y="6294"/>
                    <a:pt x="106669" y="4555"/>
                  </a:cubicBezTo>
                  <a:lnTo>
                    <a:pt x="106264" y="4460"/>
                  </a:lnTo>
                  <a:cubicBezTo>
                    <a:pt x="97501" y="2446"/>
                    <a:pt x="86887" y="1"/>
                    <a:pt x="75554" y="1"/>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Google Shape;138;p9"/>
          <p:cNvSpPr txBox="1">
            <a:spLocks noGrp="1"/>
          </p:cNvSpPr>
          <p:nvPr>
            <p:ph type="subTitle" idx="1"/>
          </p:nvPr>
        </p:nvSpPr>
        <p:spPr>
          <a:xfrm>
            <a:off x="630750" y="2785533"/>
            <a:ext cx="3062400" cy="576300"/>
          </a:xfrm>
          <a:prstGeom prst="rect">
            <a:avLst/>
          </a:prstGeom>
        </p:spPr>
        <p:txBody>
          <a:bodyPr spcFirstLastPara="1" wrap="square" lIns="91425" tIns="91425" rIns="91425" bIns="91425" anchor="ctr" anchorCtr="0">
            <a:noAutofit/>
          </a:bodyPr>
          <a:lstStyle>
            <a:lvl1pPr lvl="0">
              <a:spcBef>
                <a:spcPts val="0"/>
              </a:spcBef>
              <a:spcAft>
                <a:spcPts val="0"/>
              </a:spcAft>
              <a:buNone/>
              <a:defRPr sz="3600" b="0">
                <a:solidFill>
                  <a:schemeClr val="accent4"/>
                </a:solidFill>
                <a:latin typeface="Lato Black"/>
                <a:ea typeface="Lato Black"/>
                <a:cs typeface="Lato Black"/>
                <a:sym typeface="Lato Black"/>
              </a:defRPr>
            </a:lvl1pPr>
            <a:lvl2pPr lvl="1">
              <a:spcBef>
                <a:spcPts val="0"/>
              </a:spcBef>
              <a:spcAft>
                <a:spcPts val="0"/>
              </a:spcAft>
              <a:buNone/>
              <a:defRPr b="0">
                <a:solidFill>
                  <a:schemeClr val="accent4"/>
                </a:solidFill>
                <a:latin typeface="Lato Black"/>
                <a:ea typeface="Lato Black"/>
                <a:cs typeface="Lato Black"/>
                <a:sym typeface="Lato Black"/>
              </a:defRPr>
            </a:lvl2pPr>
            <a:lvl3pPr lvl="2">
              <a:spcBef>
                <a:spcPts val="0"/>
              </a:spcBef>
              <a:spcAft>
                <a:spcPts val="0"/>
              </a:spcAft>
              <a:buNone/>
              <a:defRPr b="0">
                <a:solidFill>
                  <a:schemeClr val="accent4"/>
                </a:solidFill>
                <a:latin typeface="Lato Black"/>
                <a:ea typeface="Lato Black"/>
                <a:cs typeface="Lato Black"/>
                <a:sym typeface="Lato Black"/>
              </a:defRPr>
            </a:lvl3pPr>
            <a:lvl4pPr lvl="3">
              <a:spcBef>
                <a:spcPts val="0"/>
              </a:spcBef>
              <a:spcAft>
                <a:spcPts val="0"/>
              </a:spcAft>
              <a:buNone/>
              <a:defRPr b="0">
                <a:solidFill>
                  <a:schemeClr val="accent4"/>
                </a:solidFill>
                <a:latin typeface="Lato Black"/>
                <a:ea typeface="Lato Black"/>
                <a:cs typeface="Lato Black"/>
                <a:sym typeface="Lato Black"/>
              </a:defRPr>
            </a:lvl4pPr>
            <a:lvl5pPr lvl="4">
              <a:spcBef>
                <a:spcPts val="0"/>
              </a:spcBef>
              <a:spcAft>
                <a:spcPts val="0"/>
              </a:spcAft>
              <a:buNone/>
              <a:defRPr b="0">
                <a:solidFill>
                  <a:schemeClr val="accent4"/>
                </a:solidFill>
                <a:latin typeface="Lato Black"/>
                <a:ea typeface="Lato Black"/>
                <a:cs typeface="Lato Black"/>
                <a:sym typeface="Lato Black"/>
              </a:defRPr>
            </a:lvl5pPr>
            <a:lvl6pPr lvl="5">
              <a:spcBef>
                <a:spcPts val="0"/>
              </a:spcBef>
              <a:spcAft>
                <a:spcPts val="0"/>
              </a:spcAft>
              <a:buNone/>
              <a:defRPr b="0">
                <a:solidFill>
                  <a:schemeClr val="accent4"/>
                </a:solidFill>
                <a:latin typeface="Lato Black"/>
                <a:ea typeface="Lato Black"/>
                <a:cs typeface="Lato Black"/>
                <a:sym typeface="Lato Black"/>
              </a:defRPr>
            </a:lvl6pPr>
            <a:lvl7pPr lvl="6">
              <a:spcBef>
                <a:spcPts val="0"/>
              </a:spcBef>
              <a:spcAft>
                <a:spcPts val="0"/>
              </a:spcAft>
              <a:buNone/>
              <a:defRPr b="0">
                <a:solidFill>
                  <a:schemeClr val="accent4"/>
                </a:solidFill>
                <a:latin typeface="Lato Black"/>
                <a:ea typeface="Lato Black"/>
                <a:cs typeface="Lato Black"/>
                <a:sym typeface="Lato Black"/>
              </a:defRPr>
            </a:lvl7pPr>
            <a:lvl8pPr lvl="7">
              <a:spcBef>
                <a:spcPts val="0"/>
              </a:spcBef>
              <a:spcAft>
                <a:spcPts val="0"/>
              </a:spcAft>
              <a:buNone/>
              <a:defRPr b="0">
                <a:solidFill>
                  <a:schemeClr val="accent4"/>
                </a:solidFill>
                <a:latin typeface="Lato Black"/>
                <a:ea typeface="Lato Black"/>
                <a:cs typeface="Lato Black"/>
                <a:sym typeface="Lato Black"/>
              </a:defRPr>
            </a:lvl8pPr>
            <a:lvl9pPr lvl="8">
              <a:spcBef>
                <a:spcPts val="0"/>
              </a:spcBef>
              <a:spcAft>
                <a:spcPts val="0"/>
              </a:spcAft>
              <a:buNone/>
              <a:defRPr b="0">
                <a:solidFill>
                  <a:schemeClr val="accent4"/>
                </a:solidFill>
                <a:latin typeface="Lato Black"/>
                <a:ea typeface="Lato Black"/>
                <a:cs typeface="Lato Black"/>
                <a:sym typeface="Lato Black"/>
              </a:defRPr>
            </a:lvl9pPr>
          </a:lstStyle>
          <a:p>
            <a:endParaRPr/>
          </a:p>
        </p:txBody>
      </p:sp>
      <p:sp>
        <p:nvSpPr>
          <p:cNvPr id="139" name="Google Shape;139;p9"/>
          <p:cNvSpPr txBox="1">
            <a:spLocks noGrp="1"/>
          </p:cNvSpPr>
          <p:nvPr>
            <p:ph type="subTitle" idx="2"/>
          </p:nvPr>
        </p:nvSpPr>
        <p:spPr>
          <a:xfrm>
            <a:off x="630750" y="3409811"/>
            <a:ext cx="2881200" cy="500100"/>
          </a:xfrm>
          <a:prstGeom prst="rect">
            <a:avLst/>
          </a:prstGeom>
        </p:spPr>
        <p:txBody>
          <a:bodyPr spcFirstLastPara="1" wrap="square" lIns="91425" tIns="91425" rIns="91425" bIns="91425" anchor="ctr" anchorCtr="0">
            <a:noAutofit/>
          </a:bodyPr>
          <a:lstStyle>
            <a:lvl1pPr lvl="0">
              <a:spcBef>
                <a:spcPts val="0"/>
              </a:spcBef>
              <a:spcAft>
                <a:spcPts val="0"/>
              </a:spcAft>
              <a:buNone/>
              <a:defRPr sz="1600" b="0">
                <a:solidFill>
                  <a:schemeClr val="accent6"/>
                </a:solidFill>
              </a:defRPr>
            </a:lvl1pPr>
            <a:lvl2pPr lvl="1">
              <a:spcBef>
                <a:spcPts val="0"/>
              </a:spcBef>
              <a:spcAft>
                <a:spcPts val="0"/>
              </a:spcAft>
              <a:buNone/>
              <a:defRPr sz="1600">
                <a:solidFill>
                  <a:schemeClr val="accent6"/>
                </a:solidFill>
              </a:defRPr>
            </a:lvl2pPr>
            <a:lvl3pPr lvl="2">
              <a:spcBef>
                <a:spcPts val="0"/>
              </a:spcBef>
              <a:spcAft>
                <a:spcPts val="0"/>
              </a:spcAft>
              <a:buNone/>
              <a:defRPr sz="1600">
                <a:solidFill>
                  <a:schemeClr val="accent6"/>
                </a:solidFill>
              </a:defRPr>
            </a:lvl3pPr>
            <a:lvl4pPr lvl="3">
              <a:spcBef>
                <a:spcPts val="0"/>
              </a:spcBef>
              <a:spcAft>
                <a:spcPts val="0"/>
              </a:spcAft>
              <a:buNone/>
              <a:defRPr sz="1600">
                <a:solidFill>
                  <a:schemeClr val="accent6"/>
                </a:solidFill>
              </a:defRPr>
            </a:lvl4pPr>
            <a:lvl5pPr lvl="4">
              <a:spcBef>
                <a:spcPts val="0"/>
              </a:spcBef>
              <a:spcAft>
                <a:spcPts val="0"/>
              </a:spcAft>
              <a:buNone/>
              <a:defRPr sz="1600">
                <a:solidFill>
                  <a:schemeClr val="accent6"/>
                </a:solidFill>
              </a:defRPr>
            </a:lvl5pPr>
            <a:lvl6pPr lvl="5">
              <a:spcBef>
                <a:spcPts val="0"/>
              </a:spcBef>
              <a:spcAft>
                <a:spcPts val="0"/>
              </a:spcAft>
              <a:buNone/>
              <a:defRPr sz="1600">
                <a:solidFill>
                  <a:schemeClr val="accent6"/>
                </a:solidFill>
              </a:defRPr>
            </a:lvl6pPr>
            <a:lvl7pPr lvl="6">
              <a:spcBef>
                <a:spcPts val="0"/>
              </a:spcBef>
              <a:spcAft>
                <a:spcPts val="0"/>
              </a:spcAft>
              <a:buNone/>
              <a:defRPr sz="1600">
                <a:solidFill>
                  <a:schemeClr val="accent6"/>
                </a:solidFill>
              </a:defRPr>
            </a:lvl7pPr>
            <a:lvl8pPr lvl="7">
              <a:spcBef>
                <a:spcPts val="0"/>
              </a:spcBef>
              <a:spcAft>
                <a:spcPts val="0"/>
              </a:spcAft>
              <a:buNone/>
              <a:defRPr sz="1600">
                <a:solidFill>
                  <a:schemeClr val="accent6"/>
                </a:solidFill>
              </a:defRPr>
            </a:lvl8pPr>
            <a:lvl9pPr lvl="8">
              <a:spcBef>
                <a:spcPts val="0"/>
              </a:spcBef>
              <a:spcAft>
                <a:spcPts val="0"/>
              </a:spcAft>
              <a:buNone/>
              <a:defRPr sz="1600">
                <a:solidFill>
                  <a:schemeClr val="accent6"/>
                </a:solidFill>
              </a:defRPr>
            </a:lvl9pPr>
          </a:lstStyle>
          <a:p>
            <a:endParaRPr/>
          </a:p>
        </p:txBody>
      </p:sp>
      <p:sp>
        <p:nvSpPr>
          <p:cNvPr id="140" name="Google Shape;140;p9"/>
          <p:cNvSpPr txBox="1">
            <a:spLocks noGrp="1"/>
          </p:cNvSpPr>
          <p:nvPr>
            <p:ph type="title" hasCustomPrompt="1"/>
          </p:nvPr>
        </p:nvSpPr>
        <p:spPr>
          <a:xfrm>
            <a:off x="630741" y="1484430"/>
            <a:ext cx="2996700" cy="1061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9600"/>
              <a:buFont typeface="Lato Black"/>
              <a:buNone/>
              <a:defRPr sz="9600" b="0">
                <a:solidFill>
                  <a:schemeClr val="lt1"/>
                </a:solidFill>
                <a:latin typeface="Lato Black"/>
                <a:ea typeface="Lato Black"/>
                <a:cs typeface="Lato Black"/>
                <a:sym typeface="Lato Black"/>
              </a:defRPr>
            </a:lvl1pPr>
            <a:lvl2pPr lvl="1"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2pPr>
            <a:lvl3pPr lvl="2"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3pPr>
            <a:lvl4pPr lvl="3"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4pPr>
            <a:lvl5pPr lvl="4"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5pPr>
            <a:lvl6pPr lvl="5"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6pPr>
            <a:lvl7pPr lvl="6"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7pPr>
            <a:lvl8pPr lvl="7"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8pPr>
            <a:lvl9pPr lvl="8" rtl="0">
              <a:spcBef>
                <a:spcPts val="0"/>
              </a:spcBef>
              <a:spcAft>
                <a:spcPts val="0"/>
              </a:spcAft>
              <a:buClr>
                <a:schemeClr val="lt1"/>
              </a:buClr>
              <a:buSzPts val="9600"/>
              <a:buFont typeface="Lato Black"/>
              <a:buNone/>
              <a:defRPr sz="9600">
                <a:solidFill>
                  <a:schemeClr val="lt1"/>
                </a:solidFill>
                <a:latin typeface="Lato Black"/>
                <a:ea typeface="Lato Black"/>
                <a:cs typeface="Lato Black"/>
                <a:sym typeface="Lato Black"/>
              </a:defRPr>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1"/>
        <p:cNvGrpSpPr/>
        <p:nvPr/>
      </p:nvGrpSpPr>
      <p:grpSpPr>
        <a:xfrm>
          <a:off x="0" y="0"/>
          <a:ext cx="0" cy="0"/>
          <a:chOff x="0" y="0"/>
          <a:chExt cx="0" cy="0"/>
        </a:xfrm>
      </p:grpSpPr>
      <p:grpSp>
        <p:nvGrpSpPr>
          <p:cNvPr id="142" name="Google Shape;142;p10"/>
          <p:cNvGrpSpPr/>
          <p:nvPr/>
        </p:nvGrpSpPr>
        <p:grpSpPr>
          <a:xfrm rot="-10388343">
            <a:off x="5341985" y="-790972"/>
            <a:ext cx="4322388" cy="4257913"/>
            <a:chOff x="-447192" y="2032975"/>
            <a:chExt cx="3752567" cy="3696591"/>
          </a:xfrm>
        </p:grpSpPr>
        <p:sp>
          <p:nvSpPr>
            <p:cNvPr id="143" name="Google Shape;143;p10"/>
            <p:cNvSpPr/>
            <p:nvPr/>
          </p:nvSpPr>
          <p:spPr>
            <a:xfrm>
              <a:off x="-192375" y="2032975"/>
              <a:ext cx="3497750" cy="3403075"/>
            </a:xfrm>
            <a:custGeom>
              <a:avLst/>
              <a:gdLst/>
              <a:ahLst/>
              <a:cxnLst/>
              <a:rect l="l" t="t" r="r" b="b"/>
              <a:pathLst>
                <a:path w="139910" h="136123" extrusionOk="0">
                  <a:moveTo>
                    <a:pt x="42504" y="594"/>
                  </a:moveTo>
                  <a:cubicBezTo>
                    <a:pt x="57081" y="594"/>
                    <a:pt x="72145" y="10652"/>
                    <a:pt x="91589" y="23653"/>
                  </a:cubicBezTo>
                  <a:cubicBezTo>
                    <a:pt x="104081" y="31996"/>
                    <a:pt x="115854" y="39876"/>
                    <a:pt x="124359" y="47941"/>
                  </a:cubicBezTo>
                  <a:cubicBezTo>
                    <a:pt x="133745" y="56840"/>
                    <a:pt x="138287" y="65183"/>
                    <a:pt x="138704" y="74175"/>
                  </a:cubicBezTo>
                  <a:cubicBezTo>
                    <a:pt x="139006" y="81243"/>
                    <a:pt x="136711" y="89123"/>
                    <a:pt x="132053" y="96979"/>
                  </a:cubicBezTo>
                  <a:cubicBezTo>
                    <a:pt x="127511" y="104650"/>
                    <a:pt x="120906" y="111950"/>
                    <a:pt x="113003" y="118138"/>
                  </a:cubicBezTo>
                  <a:cubicBezTo>
                    <a:pt x="98458" y="129502"/>
                    <a:pt x="81639" y="135547"/>
                    <a:pt x="65656" y="135547"/>
                  </a:cubicBezTo>
                  <a:cubicBezTo>
                    <a:pt x="59865" y="135547"/>
                    <a:pt x="54185" y="134753"/>
                    <a:pt x="48761" y="133132"/>
                  </a:cubicBezTo>
                  <a:cubicBezTo>
                    <a:pt x="34207" y="128799"/>
                    <a:pt x="21832" y="118880"/>
                    <a:pt x="12933" y="104465"/>
                  </a:cubicBezTo>
                  <a:cubicBezTo>
                    <a:pt x="5030" y="91626"/>
                    <a:pt x="580" y="75843"/>
                    <a:pt x="696" y="61197"/>
                  </a:cubicBezTo>
                  <a:cubicBezTo>
                    <a:pt x="881" y="41660"/>
                    <a:pt x="9595" y="9817"/>
                    <a:pt x="32840" y="2146"/>
                  </a:cubicBezTo>
                  <a:cubicBezTo>
                    <a:pt x="36085" y="1080"/>
                    <a:pt x="39283" y="594"/>
                    <a:pt x="42504" y="594"/>
                  </a:cubicBezTo>
                  <a:close/>
                  <a:moveTo>
                    <a:pt x="42512" y="0"/>
                  </a:moveTo>
                  <a:cubicBezTo>
                    <a:pt x="39223" y="0"/>
                    <a:pt x="35952" y="504"/>
                    <a:pt x="32655" y="1590"/>
                  </a:cubicBezTo>
                  <a:cubicBezTo>
                    <a:pt x="9109" y="9354"/>
                    <a:pt x="302" y="41498"/>
                    <a:pt x="117" y="61197"/>
                  </a:cubicBezTo>
                  <a:cubicBezTo>
                    <a:pt x="1" y="75959"/>
                    <a:pt x="4474" y="91834"/>
                    <a:pt x="12446" y="104766"/>
                  </a:cubicBezTo>
                  <a:cubicBezTo>
                    <a:pt x="21415" y="119320"/>
                    <a:pt x="33906" y="129309"/>
                    <a:pt x="48599" y="133689"/>
                  </a:cubicBezTo>
                  <a:cubicBezTo>
                    <a:pt x="54069" y="135334"/>
                    <a:pt x="59793" y="136122"/>
                    <a:pt x="65633" y="136122"/>
                  </a:cubicBezTo>
                  <a:cubicBezTo>
                    <a:pt x="81740" y="136122"/>
                    <a:pt x="98704" y="130027"/>
                    <a:pt x="113351" y="118602"/>
                  </a:cubicBezTo>
                  <a:cubicBezTo>
                    <a:pt x="129990" y="105600"/>
                    <a:pt x="139909" y="88567"/>
                    <a:pt x="139284" y="74152"/>
                  </a:cubicBezTo>
                  <a:cubicBezTo>
                    <a:pt x="138867" y="64997"/>
                    <a:pt x="134255" y="56539"/>
                    <a:pt x="124753" y="47523"/>
                  </a:cubicBezTo>
                  <a:cubicBezTo>
                    <a:pt x="116224" y="39412"/>
                    <a:pt x="104405" y="31533"/>
                    <a:pt x="91914" y="23166"/>
                  </a:cubicBezTo>
                  <a:cubicBezTo>
                    <a:pt x="72360" y="10112"/>
                    <a:pt x="57252" y="0"/>
                    <a:pt x="42512"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0"/>
            <p:cNvSpPr/>
            <p:nvPr/>
          </p:nvSpPr>
          <p:spPr>
            <a:xfrm>
              <a:off x="-194675" y="2176600"/>
              <a:ext cx="3498300" cy="3403125"/>
            </a:xfrm>
            <a:custGeom>
              <a:avLst/>
              <a:gdLst/>
              <a:ahLst/>
              <a:cxnLst/>
              <a:rect l="l" t="t" r="r" b="b"/>
              <a:pathLst>
                <a:path w="139932" h="136125" extrusionOk="0">
                  <a:moveTo>
                    <a:pt x="42527" y="596"/>
                  </a:moveTo>
                  <a:cubicBezTo>
                    <a:pt x="57104" y="596"/>
                    <a:pt x="72144" y="10654"/>
                    <a:pt x="91612" y="23655"/>
                  </a:cubicBezTo>
                  <a:cubicBezTo>
                    <a:pt x="104080" y="31999"/>
                    <a:pt x="115853" y="39878"/>
                    <a:pt x="124358" y="47943"/>
                  </a:cubicBezTo>
                  <a:cubicBezTo>
                    <a:pt x="133744" y="56842"/>
                    <a:pt x="138310" y="65185"/>
                    <a:pt x="138704" y="74177"/>
                  </a:cubicBezTo>
                  <a:cubicBezTo>
                    <a:pt x="139028" y="81246"/>
                    <a:pt x="136711" y="89125"/>
                    <a:pt x="132052" y="96982"/>
                  </a:cubicBezTo>
                  <a:cubicBezTo>
                    <a:pt x="127510" y="104653"/>
                    <a:pt x="120928" y="111953"/>
                    <a:pt x="113002" y="118141"/>
                  </a:cubicBezTo>
                  <a:cubicBezTo>
                    <a:pt x="98446" y="129513"/>
                    <a:pt x="81625" y="135558"/>
                    <a:pt x="65629" y="135558"/>
                  </a:cubicBezTo>
                  <a:cubicBezTo>
                    <a:pt x="59850" y="135558"/>
                    <a:pt x="54179" y="134769"/>
                    <a:pt x="48761" y="133158"/>
                  </a:cubicBezTo>
                  <a:cubicBezTo>
                    <a:pt x="34207" y="128824"/>
                    <a:pt x="21831" y="118905"/>
                    <a:pt x="12955" y="104467"/>
                  </a:cubicBezTo>
                  <a:cubicBezTo>
                    <a:pt x="5052" y="91628"/>
                    <a:pt x="580" y="75869"/>
                    <a:pt x="719" y="61199"/>
                  </a:cubicBezTo>
                  <a:cubicBezTo>
                    <a:pt x="881" y="41663"/>
                    <a:pt x="9595" y="9820"/>
                    <a:pt x="32863" y="2149"/>
                  </a:cubicBezTo>
                  <a:cubicBezTo>
                    <a:pt x="36084" y="1083"/>
                    <a:pt x="39282" y="596"/>
                    <a:pt x="42527" y="596"/>
                  </a:cubicBezTo>
                  <a:close/>
                  <a:moveTo>
                    <a:pt x="42537" y="1"/>
                  </a:moveTo>
                  <a:cubicBezTo>
                    <a:pt x="39246" y="1"/>
                    <a:pt x="35974" y="505"/>
                    <a:pt x="32677" y="1593"/>
                  </a:cubicBezTo>
                  <a:cubicBezTo>
                    <a:pt x="9131" y="9356"/>
                    <a:pt x="325" y="41500"/>
                    <a:pt x="139" y="61199"/>
                  </a:cubicBezTo>
                  <a:cubicBezTo>
                    <a:pt x="0" y="75962"/>
                    <a:pt x="4496" y="91837"/>
                    <a:pt x="12468" y="104769"/>
                  </a:cubicBezTo>
                  <a:cubicBezTo>
                    <a:pt x="21414" y="119323"/>
                    <a:pt x="33905" y="129334"/>
                    <a:pt x="48598" y="133691"/>
                  </a:cubicBezTo>
                  <a:cubicBezTo>
                    <a:pt x="54068" y="135337"/>
                    <a:pt x="59792" y="136125"/>
                    <a:pt x="65632" y="136125"/>
                  </a:cubicBezTo>
                  <a:cubicBezTo>
                    <a:pt x="81762" y="136125"/>
                    <a:pt x="98703" y="130053"/>
                    <a:pt x="113373" y="118604"/>
                  </a:cubicBezTo>
                  <a:cubicBezTo>
                    <a:pt x="129990" y="105603"/>
                    <a:pt x="139932" y="88569"/>
                    <a:pt x="139283" y="74154"/>
                  </a:cubicBezTo>
                  <a:cubicBezTo>
                    <a:pt x="138866" y="65000"/>
                    <a:pt x="134254" y="56541"/>
                    <a:pt x="124775" y="47526"/>
                  </a:cubicBezTo>
                  <a:cubicBezTo>
                    <a:pt x="116224" y="39415"/>
                    <a:pt x="104428" y="31535"/>
                    <a:pt x="91936" y="23169"/>
                  </a:cubicBezTo>
                  <a:cubicBezTo>
                    <a:pt x="72387" y="10098"/>
                    <a:pt x="57267" y="1"/>
                    <a:pt x="42537" y="1"/>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0"/>
            <p:cNvSpPr/>
            <p:nvPr/>
          </p:nvSpPr>
          <p:spPr>
            <a:xfrm>
              <a:off x="-447192" y="2111191"/>
              <a:ext cx="3737425" cy="3618375"/>
            </a:xfrm>
            <a:custGeom>
              <a:avLst/>
              <a:gdLst/>
              <a:ahLst/>
              <a:cxnLst/>
              <a:rect l="l" t="t" r="r" b="b"/>
              <a:pathLst>
                <a:path w="149497" h="144735" extrusionOk="0">
                  <a:moveTo>
                    <a:pt x="45207" y="0"/>
                  </a:moveTo>
                  <a:cubicBezTo>
                    <a:pt x="41725" y="0"/>
                    <a:pt x="38266" y="533"/>
                    <a:pt x="34786" y="1683"/>
                  </a:cubicBezTo>
                  <a:cubicBezTo>
                    <a:pt x="10429" y="9702"/>
                    <a:pt x="464" y="42866"/>
                    <a:pt x="278" y="65021"/>
                  </a:cubicBezTo>
                  <a:cubicBezTo>
                    <a:pt x="0" y="95798"/>
                    <a:pt x="18332" y="132159"/>
                    <a:pt x="51797" y="142125"/>
                  </a:cubicBezTo>
                  <a:cubicBezTo>
                    <a:pt x="57798" y="143914"/>
                    <a:pt x="63887" y="144734"/>
                    <a:pt x="69938" y="144734"/>
                  </a:cubicBezTo>
                  <a:cubicBezTo>
                    <a:pt x="110593" y="144734"/>
                    <a:pt x="149497" y="107704"/>
                    <a:pt x="148206" y="78857"/>
                  </a:cubicBezTo>
                  <a:cubicBezTo>
                    <a:pt x="147255" y="57744"/>
                    <a:pt x="124891" y="42796"/>
                    <a:pt x="97776" y="24673"/>
                  </a:cubicBezTo>
                  <a:cubicBezTo>
                    <a:pt x="77032" y="10793"/>
                    <a:pt x="60880" y="0"/>
                    <a:pt x="45207"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 name="Google Shape;146;p10"/>
          <p:cNvSpPr txBox="1">
            <a:spLocks noGrp="1"/>
          </p:cNvSpPr>
          <p:nvPr>
            <p:ph type="title"/>
          </p:nvPr>
        </p:nvSpPr>
        <p:spPr>
          <a:xfrm>
            <a:off x="6223000" y="636875"/>
            <a:ext cx="2286000" cy="1811400"/>
          </a:xfrm>
          <a:prstGeom prst="rect">
            <a:avLst/>
          </a:prstGeom>
        </p:spPr>
        <p:txBody>
          <a:bodyPr spcFirstLastPara="1" wrap="square" lIns="91425" tIns="91425" rIns="91425" bIns="91425" anchor="t" anchorCtr="0">
            <a:noAutofit/>
          </a:bodyPr>
          <a:lstStyle>
            <a:lvl1pPr lvl="0" algn="r">
              <a:spcBef>
                <a:spcPts val="0"/>
              </a:spcBef>
              <a:spcAft>
                <a:spcPts val="0"/>
              </a:spcAft>
              <a:buNone/>
              <a:defRPr sz="3000"/>
            </a:lvl1pPr>
            <a:lvl2pPr lvl="1" algn="r">
              <a:spcBef>
                <a:spcPts val="0"/>
              </a:spcBef>
              <a:spcAft>
                <a:spcPts val="0"/>
              </a:spcAft>
              <a:buNone/>
              <a:defRPr sz="3000"/>
            </a:lvl2pPr>
            <a:lvl3pPr lvl="2" algn="r">
              <a:spcBef>
                <a:spcPts val="0"/>
              </a:spcBef>
              <a:spcAft>
                <a:spcPts val="0"/>
              </a:spcAft>
              <a:buNone/>
              <a:defRPr sz="3000"/>
            </a:lvl3pPr>
            <a:lvl4pPr lvl="3" algn="r">
              <a:spcBef>
                <a:spcPts val="0"/>
              </a:spcBef>
              <a:spcAft>
                <a:spcPts val="0"/>
              </a:spcAft>
              <a:buNone/>
              <a:defRPr sz="3000"/>
            </a:lvl4pPr>
            <a:lvl5pPr lvl="4" algn="r">
              <a:spcBef>
                <a:spcPts val="0"/>
              </a:spcBef>
              <a:spcAft>
                <a:spcPts val="0"/>
              </a:spcAft>
              <a:buNone/>
              <a:defRPr sz="3000"/>
            </a:lvl5pPr>
            <a:lvl6pPr lvl="5" algn="r">
              <a:spcBef>
                <a:spcPts val="0"/>
              </a:spcBef>
              <a:spcAft>
                <a:spcPts val="0"/>
              </a:spcAft>
              <a:buNone/>
              <a:defRPr sz="3000"/>
            </a:lvl6pPr>
            <a:lvl7pPr lvl="6" algn="r">
              <a:spcBef>
                <a:spcPts val="0"/>
              </a:spcBef>
              <a:spcAft>
                <a:spcPts val="0"/>
              </a:spcAft>
              <a:buNone/>
              <a:defRPr sz="3000"/>
            </a:lvl7pPr>
            <a:lvl8pPr lvl="7" algn="r">
              <a:spcBef>
                <a:spcPts val="0"/>
              </a:spcBef>
              <a:spcAft>
                <a:spcPts val="0"/>
              </a:spcAft>
              <a:buNone/>
              <a:defRPr sz="3000"/>
            </a:lvl8pPr>
            <a:lvl9pPr lvl="8" algn="r">
              <a:spcBef>
                <a:spcPts val="0"/>
              </a:spcBef>
              <a:spcAft>
                <a:spcPts val="0"/>
              </a:spcAft>
              <a:buNone/>
              <a:defRPr sz="30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5212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4"/>
              </a:buClr>
              <a:buSzPts val="2400"/>
              <a:buFont typeface="Lato"/>
              <a:buNone/>
              <a:defRPr sz="2400" b="1">
                <a:solidFill>
                  <a:schemeClr val="accent4"/>
                </a:solidFill>
                <a:latin typeface="Lato"/>
                <a:ea typeface="Lato"/>
                <a:cs typeface="Lato"/>
                <a:sym typeface="Lat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602225"/>
            <a:ext cx="8520600" cy="2966700"/>
          </a:xfrm>
          <a:prstGeom prst="rect">
            <a:avLst/>
          </a:prstGeom>
          <a:noFill/>
          <a:ln>
            <a:noFill/>
          </a:ln>
        </p:spPr>
        <p:txBody>
          <a:bodyPr spcFirstLastPara="1" wrap="square" lIns="91425" tIns="91425" rIns="91425" bIns="91425" anchor="t" anchorCtr="0">
            <a:noAutofit/>
          </a:bodyPr>
          <a:lstStyle>
            <a:lvl1pPr marL="457200" lvl="0" indent="-355600">
              <a:lnSpc>
                <a:spcPct val="115000"/>
              </a:lnSpc>
              <a:spcBef>
                <a:spcPts val="0"/>
              </a:spcBef>
              <a:spcAft>
                <a:spcPts val="0"/>
              </a:spcAft>
              <a:buClr>
                <a:schemeClr val="accent2"/>
              </a:buClr>
              <a:buSzPts val="2000"/>
              <a:buFont typeface="Lato"/>
              <a:buChar char="●"/>
              <a:defRPr sz="2000" b="1">
                <a:solidFill>
                  <a:schemeClr val="accent2"/>
                </a:solidFill>
                <a:latin typeface="Lato"/>
                <a:ea typeface="Lato"/>
                <a:cs typeface="Lato"/>
                <a:sym typeface="Lato"/>
              </a:defRPr>
            </a:lvl1pPr>
            <a:lvl2pPr marL="914400" lvl="1" indent="-317500">
              <a:lnSpc>
                <a:spcPct val="115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2pPr>
            <a:lvl3pPr marL="1371600" lvl="2" indent="-317500">
              <a:lnSpc>
                <a:spcPct val="115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3pPr>
            <a:lvl4pPr marL="1828800" lvl="3" indent="-317500">
              <a:lnSpc>
                <a:spcPct val="115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4pPr>
            <a:lvl5pPr marL="2286000" lvl="4" indent="-317500">
              <a:lnSpc>
                <a:spcPct val="115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5pPr>
            <a:lvl6pPr marL="2743200" lvl="5" indent="-317500">
              <a:lnSpc>
                <a:spcPct val="115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6pPr>
            <a:lvl7pPr marL="3200400" lvl="6" indent="-317500">
              <a:lnSpc>
                <a:spcPct val="115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7pPr>
            <a:lvl8pPr marL="3657600" lvl="7" indent="-317500">
              <a:lnSpc>
                <a:spcPct val="115000"/>
              </a:lnSpc>
              <a:spcBef>
                <a:spcPts val="1600"/>
              </a:spcBef>
              <a:spcAft>
                <a:spcPts val="0"/>
              </a:spcAft>
              <a:buClr>
                <a:schemeClr val="accent1"/>
              </a:buClr>
              <a:buSzPts val="1400"/>
              <a:buFont typeface="Lato"/>
              <a:buChar char="○"/>
              <a:defRPr>
                <a:solidFill>
                  <a:schemeClr val="accent1"/>
                </a:solidFill>
                <a:latin typeface="Lato"/>
                <a:ea typeface="Lato"/>
                <a:cs typeface="Lato"/>
                <a:sym typeface="Lato"/>
              </a:defRPr>
            </a:lvl8pPr>
            <a:lvl9pPr marL="4114800" lvl="8" indent="-317500">
              <a:lnSpc>
                <a:spcPct val="115000"/>
              </a:lnSpc>
              <a:spcBef>
                <a:spcPts val="1600"/>
              </a:spcBef>
              <a:spcAft>
                <a:spcPts val="1600"/>
              </a:spcAft>
              <a:buClr>
                <a:schemeClr val="accent1"/>
              </a:buClr>
              <a:buSzPts val="1400"/>
              <a:buFont typeface="Lato"/>
              <a:buChar char="■"/>
              <a:defRPr>
                <a:solidFill>
                  <a:schemeClr val="accent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51"/>
        <p:cNvGrpSpPr/>
        <p:nvPr/>
      </p:nvGrpSpPr>
      <p:grpSpPr>
        <a:xfrm>
          <a:off x="0" y="0"/>
          <a:ext cx="0" cy="0"/>
          <a:chOff x="0" y="0"/>
          <a:chExt cx="0" cy="0"/>
        </a:xfrm>
      </p:grpSpPr>
      <p:sp>
        <p:nvSpPr>
          <p:cNvPr id="452" name="Google Shape;452;p2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453" name="Google Shape;453;p2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hyperlink" Target="https://docs.google.com/spreadsheets/d/1GcOO9bkt-XWNez9kCxp_9xwHB4ABjT72o0JpwPTwDpo/copy" TargetMode="External"/><Relationship Id="rId2" Type="http://schemas.openxmlformats.org/officeDocument/2006/relationships/notesSlide" Target="../notesSlides/notesSlide14.xml"/><Relationship Id="rId1" Type="http://schemas.openxmlformats.org/officeDocument/2006/relationships/slideLayout" Target="../slideLayouts/slideLayout17.xml"/><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8.xml"/><Relationship Id="rId1" Type="http://schemas.openxmlformats.org/officeDocument/2006/relationships/slideLayout" Target="../slideLayouts/slideLayout26.xml"/><Relationship Id="rId4" Type="http://schemas.openxmlformats.org/officeDocument/2006/relationships/image" Target="../media/image5.jp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slide" Target="slide32.xml"/><Relationship Id="rId13" Type="http://schemas.openxmlformats.org/officeDocument/2006/relationships/slide" Target="slide36.xml"/><Relationship Id="rId3" Type="http://schemas.openxmlformats.org/officeDocument/2006/relationships/hyperlink" Target="http://bit.ly/2Tynxth" TargetMode="External"/><Relationship Id="rId7" Type="http://schemas.openxmlformats.org/officeDocument/2006/relationships/slide" Target="slide30.xml"/><Relationship Id="rId12"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slide" Target="slide35.xml"/><Relationship Id="rId5" Type="http://schemas.openxmlformats.org/officeDocument/2006/relationships/hyperlink" Target="http://bit.ly/33VAFh3" TargetMode="External"/><Relationship Id="rId10" Type="http://schemas.openxmlformats.org/officeDocument/2006/relationships/slide" Target="slide34.xml"/><Relationship Id="rId4" Type="http://schemas.openxmlformats.org/officeDocument/2006/relationships/hyperlink" Target="http://bit.ly/30B07Gq" TargetMode="External"/><Relationship Id="rId9" Type="http://schemas.openxmlformats.org/officeDocument/2006/relationships/slide" Target="slide33.xml"/><Relationship Id="rId14" Type="http://schemas.openxmlformats.org/officeDocument/2006/relationships/slide" Target="slide4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3" Type="http://schemas.openxmlformats.org/officeDocument/2006/relationships/hyperlink" Target="https://docs.google.com/spreadsheets/d/1GcOO9bkt-XWNez9kCxp_9xwHB4ABjT72o0JpwPTwDpo/copy" TargetMode="External"/><Relationship Id="rId2" Type="http://schemas.openxmlformats.org/officeDocument/2006/relationships/notesSlide" Target="../notesSlides/notesSlide24.xml"/><Relationship Id="rId1" Type="http://schemas.openxmlformats.org/officeDocument/2006/relationships/slideLayout" Target="../slideLayouts/slideLayout22.xml"/><Relationship Id="rId4" Type="http://schemas.openxmlformats.org/officeDocument/2006/relationships/image" Target="../media/image6.png"/></Relationships>
</file>

<file path=ppt/slides/_rels/slide2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vector/coffee-collection_764204.htm/?utm_source=slidesgo_template&amp;utm_medium=referral-link&amp;utm_campaign=sg_resources&amp;utm_content=freepik" TargetMode="External"/><Relationship Id="rId13" Type="http://schemas.openxmlformats.org/officeDocument/2006/relationships/hyperlink" Target="https://www.freepik.com/free-photo/front-view-woman-holding-coffee-mug_5285696.htm/?utm_source=slidesgo_template&amp;utm_medium=referral-link&amp;utm_campaign=sg_resources&amp;utm_content=freepik" TargetMode="External"/><Relationship Id="rId3" Type="http://schemas.openxmlformats.org/officeDocument/2006/relationships/hyperlink" Target="https://www.freepik.com/free-vector/people-avatars_7424129.htm/?utm_source=slidesgo_template&amp;utm_medium=referral-link&amp;utm_campaign=sg_resources&amp;utm_content=freepik" TargetMode="External"/><Relationship Id="rId7" Type="http://schemas.openxmlformats.org/officeDocument/2006/relationships/hyperlink" Target="https://www.freepik.com/free-vector/pack-people-sitting-cafe_5184631.htm/?utm_source=slidesgo_template&amp;utm_medium=referral-link&amp;utm_campaign=sg_resources&amp;utm_content=freepik" TargetMode="External"/><Relationship Id="rId12" Type="http://schemas.openxmlformats.org/officeDocument/2006/relationships/hyperlink" Target="https://www.freepik.com/free-photo/medium-shot-friends-coffee-shop_5286782.htm/?utm_source=slidesgo_template&amp;utm_medium=referral-link&amp;utm_campaign=sg_resources&amp;utm_content=freepik" TargetMode="External"/><Relationship Id="rId2" Type="http://schemas.openxmlformats.org/officeDocument/2006/relationships/notesSlide" Target="../notesSlides/notesSlide32.xml"/><Relationship Id="rId1" Type="http://schemas.openxmlformats.org/officeDocument/2006/relationships/slideLayout" Target="../slideLayouts/slideLayout5.xml"/><Relationship Id="rId6" Type="http://schemas.openxmlformats.org/officeDocument/2006/relationships/hyperlink" Target="https://www.freepik.com/free-vector/pack-coffee-accessories-flat-design_1069157.htm/?utm_source=slidesgo_template&amp;utm_medium=referral-link&amp;utm_campaign=sg_resources&amp;utm_content=freepik" TargetMode="External"/><Relationship Id="rId11" Type="http://schemas.openxmlformats.org/officeDocument/2006/relationships/hyperlink" Target="https://www.freepik.com/free-photo/man-woman-drinking-coffee_5286787.htm/?utm_source=slidesgo_template&amp;utm_medium=referral-link&amp;utm_campaign=sg_resources&amp;utm_content=freepik" TargetMode="External"/><Relationship Id="rId5" Type="http://schemas.openxmlformats.org/officeDocument/2006/relationships/hyperlink" Target="https://www.freepik.com/free-vector/people-sitting-cafe_4958693.htm/?utm_source=slidesgo_template&amp;utm_medium=referral-link&amp;utm_campaign=sg_resources&amp;utm_content=freepik" TargetMode="External"/><Relationship Id="rId10" Type="http://schemas.openxmlformats.org/officeDocument/2006/relationships/hyperlink" Target="https://www.freepik.com/free-vector/cute-bakery-elements-flat-design_891743.htm/?utm_source=slidesgo_template&amp;utm_medium=referral-link&amp;utm_campaign=sg_resources&amp;utm_content=freepik" TargetMode="External"/><Relationship Id="rId4" Type="http://schemas.openxmlformats.org/officeDocument/2006/relationships/hyperlink" Target="https://www.freepik.com/free-vector/young-women-spending-time-together_5107904.htm/?utm_source=slidesgo_template&amp;utm_medium=referral-link&amp;utm_campaign=sg_resources&amp;utm_content=freepik" TargetMode="External"/><Relationship Id="rId9" Type="http://schemas.openxmlformats.org/officeDocument/2006/relationships/hyperlink" Target="https://www.freepik.com/free-vector/pack-people-sitting-cafe_5184633.htm/?utm_source=slidesgo_template&amp;utm_medium=referral-link&amp;utm_campaign=sg_resources&amp;utm_content=freepik" TargetMode="External"/><Relationship Id="rId14" Type="http://schemas.openxmlformats.org/officeDocument/2006/relationships/hyperlink" Target="https://www.freepik.com/free-photo/women-together-coffee-shop_5286781.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0.xm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Lato" TargetMode="External"/><Relationship Id="rId2" Type="http://schemas.openxmlformats.org/officeDocument/2006/relationships/notesSlide" Target="../notesSlides/notesSlide34.xml"/><Relationship Id="rId1" Type="http://schemas.openxmlformats.org/officeDocument/2006/relationships/slideLayout" Target="../slideLayouts/slideLayout27.xml"/></Relationships>
</file>

<file path=ppt/slides/_rels/slide35.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3" Type="http://schemas.openxmlformats.org/officeDocument/2006/relationships/image" Target="../media/image8.gif"/><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2" Type="http://schemas.openxmlformats.org/officeDocument/2006/relationships/notesSlide" Target="../notesSlides/notesSlide35.xml"/><Relationship Id="rId1" Type="http://schemas.openxmlformats.org/officeDocument/2006/relationships/slideLayout" Target="../slideLayouts/slideLayout27.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11.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0.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9.gif"/></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7.xml"/></Relationships>
</file>

<file path=ppt/slides/_rels/slide42.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2.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9.xml"/><Relationship Id="rId1" Type="http://schemas.openxmlformats.org/officeDocument/2006/relationships/slideLayout" Target="../slideLayouts/slideLayout27.xml"/><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3.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2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58"/>
        <p:cNvGrpSpPr/>
        <p:nvPr/>
      </p:nvGrpSpPr>
      <p:grpSpPr>
        <a:xfrm>
          <a:off x="0" y="0"/>
          <a:ext cx="0" cy="0"/>
          <a:chOff x="0" y="0"/>
          <a:chExt cx="0" cy="0"/>
        </a:xfrm>
      </p:grpSpPr>
      <p:sp>
        <p:nvSpPr>
          <p:cNvPr id="459" name="Google Shape;459;p30"/>
          <p:cNvSpPr txBox="1">
            <a:spLocks noGrp="1"/>
          </p:cNvSpPr>
          <p:nvPr>
            <p:ph type="ctrTitle"/>
          </p:nvPr>
        </p:nvSpPr>
        <p:spPr>
          <a:xfrm>
            <a:off x="2667000" y="2262475"/>
            <a:ext cx="3810000" cy="71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Bakery </a:t>
            </a:r>
            <a:r>
              <a:rPr lang="en">
                <a:solidFill>
                  <a:schemeClr val="accent1"/>
                </a:solidFill>
              </a:rPr>
              <a:t>Shop</a:t>
            </a:r>
            <a:endParaRPr>
              <a:solidFill>
                <a:schemeClr val="accent1"/>
              </a:solidFill>
            </a:endParaRPr>
          </a:p>
        </p:txBody>
      </p:sp>
      <p:sp>
        <p:nvSpPr>
          <p:cNvPr id="460" name="Google Shape;460;p30"/>
          <p:cNvSpPr txBox="1">
            <a:spLocks noGrp="1"/>
          </p:cNvSpPr>
          <p:nvPr>
            <p:ph type="subTitle" idx="1"/>
          </p:nvPr>
        </p:nvSpPr>
        <p:spPr>
          <a:xfrm>
            <a:off x="2402650" y="2911600"/>
            <a:ext cx="4341600" cy="42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83"/>
        <p:cNvGrpSpPr/>
        <p:nvPr/>
      </p:nvGrpSpPr>
      <p:grpSpPr>
        <a:xfrm>
          <a:off x="0" y="0"/>
          <a:ext cx="0" cy="0"/>
          <a:chOff x="0" y="0"/>
          <a:chExt cx="0" cy="0"/>
        </a:xfrm>
      </p:grpSpPr>
      <p:sp>
        <p:nvSpPr>
          <p:cNvPr id="1084" name="Google Shape;1084;p39"/>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Them vs. Us</a:t>
            </a:r>
            <a:endParaRPr/>
          </a:p>
        </p:txBody>
      </p:sp>
      <p:sp>
        <p:nvSpPr>
          <p:cNvPr id="1085" name="Google Shape;1085;p39"/>
          <p:cNvSpPr txBox="1">
            <a:spLocks noGrp="1"/>
          </p:cNvSpPr>
          <p:nvPr>
            <p:ph type="subTitle" idx="1"/>
          </p:nvPr>
        </p:nvSpPr>
        <p:spPr>
          <a:xfrm>
            <a:off x="964575" y="3594378"/>
            <a:ext cx="3252300" cy="841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a:t>Jupiter is a gas giant, the biggest planet in the Solar System and the fourth-brightest object in the night sky</a:t>
            </a:r>
            <a:endParaRPr sz="1400"/>
          </a:p>
        </p:txBody>
      </p:sp>
      <p:grpSp>
        <p:nvGrpSpPr>
          <p:cNvPr id="1086" name="Google Shape;1086;p39"/>
          <p:cNvGrpSpPr/>
          <p:nvPr/>
        </p:nvGrpSpPr>
        <p:grpSpPr>
          <a:xfrm>
            <a:off x="6073380" y="1541809"/>
            <a:ext cx="959789" cy="1690324"/>
            <a:chOff x="2791677" y="2271376"/>
            <a:chExt cx="587350" cy="1034407"/>
          </a:xfrm>
        </p:grpSpPr>
        <p:sp>
          <p:nvSpPr>
            <p:cNvPr id="1087" name="Google Shape;1087;p39"/>
            <p:cNvSpPr/>
            <p:nvPr/>
          </p:nvSpPr>
          <p:spPr>
            <a:xfrm>
              <a:off x="2837213" y="2620923"/>
              <a:ext cx="441710" cy="684859"/>
            </a:xfrm>
            <a:custGeom>
              <a:avLst/>
              <a:gdLst/>
              <a:ahLst/>
              <a:cxnLst/>
              <a:rect l="l" t="t" r="r" b="b"/>
              <a:pathLst>
                <a:path w="22127" h="34303" extrusionOk="0">
                  <a:moveTo>
                    <a:pt x="1" y="1"/>
                  </a:moveTo>
                  <a:lnTo>
                    <a:pt x="1" y="1407"/>
                  </a:lnTo>
                  <a:lnTo>
                    <a:pt x="2256" y="34303"/>
                  </a:lnTo>
                  <a:lnTo>
                    <a:pt x="19872" y="34303"/>
                  </a:lnTo>
                  <a:lnTo>
                    <a:pt x="22127" y="1407"/>
                  </a:lnTo>
                  <a:lnTo>
                    <a:pt x="221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088" name="Google Shape;1088;p39"/>
            <p:cNvSpPr/>
            <p:nvPr/>
          </p:nvSpPr>
          <p:spPr>
            <a:xfrm>
              <a:off x="2837213" y="2536176"/>
              <a:ext cx="441710" cy="84771"/>
            </a:xfrm>
            <a:custGeom>
              <a:avLst/>
              <a:gdLst/>
              <a:ahLst/>
              <a:cxnLst/>
              <a:rect l="l" t="t" r="r" b="b"/>
              <a:pathLst>
                <a:path w="22127" h="4246" extrusionOk="0">
                  <a:moveTo>
                    <a:pt x="2813" y="1"/>
                  </a:moveTo>
                  <a:lnTo>
                    <a:pt x="1" y="2840"/>
                  </a:lnTo>
                  <a:lnTo>
                    <a:pt x="1" y="4246"/>
                  </a:lnTo>
                  <a:lnTo>
                    <a:pt x="22127" y="4246"/>
                  </a:lnTo>
                  <a:lnTo>
                    <a:pt x="22127" y="2840"/>
                  </a:lnTo>
                  <a:lnTo>
                    <a:pt x="193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9"/>
            <p:cNvSpPr/>
            <p:nvPr/>
          </p:nvSpPr>
          <p:spPr>
            <a:xfrm>
              <a:off x="2791677" y="2592854"/>
              <a:ext cx="532799" cy="56162"/>
            </a:xfrm>
            <a:custGeom>
              <a:avLst/>
              <a:gdLst/>
              <a:ahLst/>
              <a:cxnLst/>
              <a:rect l="l" t="t" r="r" b="b"/>
              <a:pathLst>
                <a:path w="26690" h="2813" extrusionOk="0">
                  <a:moveTo>
                    <a:pt x="1433" y="1"/>
                  </a:moveTo>
                  <a:cubicBezTo>
                    <a:pt x="637" y="1"/>
                    <a:pt x="0" y="611"/>
                    <a:pt x="0" y="1407"/>
                  </a:cubicBezTo>
                  <a:cubicBezTo>
                    <a:pt x="0" y="2176"/>
                    <a:pt x="637" y="2813"/>
                    <a:pt x="1433" y="2813"/>
                  </a:cubicBezTo>
                  <a:lnTo>
                    <a:pt x="25257" y="2813"/>
                  </a:lnTo>
                  <a:cubicBezTo>
                    <a:pt x="26052" y="2813"/>
                    <a:pt x="26689" y="2176"/>
                    <a:pt x="26689" y="1407"/>
                  </a:cubicBezTo>
                  <a:cubicBezTo>
                    <a:pt x="26689" y="637"/>
                    <a:pt x="26052" y="1"/>
                    <a:pt x="252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9"/>
            <p:cNvSpPr/>
            <p:nvPr/>
          </p:nvSpPr>
          <p:spPr>
            <a:xfrm>
              <a:off x="2833520" y="2844958"/>
              <a:ext cx="449116" cy="236785"/>
            </a:xfrm>
            <a:custGeom>
              <a:avLst/>
              <a:gdLst/>
              <a:ahLst/>
              <a:cxnLst/>
              <a:rect l="l" t="t" r="r" b="b"/>
              <a:pathLst>
                <a:path w="22498" h="11860" extrusionOk="0">
                  <a:moveTo>
                    <a:pt x="0" y="0"/>
                  </a:moveTo>
                  <a:lnTo>
                    <a:pt x="823" y="11859"/>
                  </a:lnTo>
                  <a:lnTo>
                    <a:pt x="21675" y="11859"/>
                  </a:lnTo>
                  <a:lnTo>
                    <a:pt x="224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9"/>
            <p:cNvSpPr/>
            <p:nvPr/>
          </p:nvSpPr>
          <p:spPr>
            <a:xfrm>
              <a:off x="2973344" y="2403776"/>
              <a:ext cx="169482" cy="66224"/>
            </a:xfrm>
            <a:custGeom>
              <a:avLst/>
              <a:gdLst/>
              <a:ahLst/>
              <a:cxnLst/>
              <a:rect l="l" t="t" r="r" b="b"/>
              <a:pathLst>
                <a:path w="8490" h="3317" extrusionOk="0">
                  <a:moveTo>
                    <a:pt x="1645" y="1"/>
                  </a:moveTo>
                  <a:cubicBezTo>
                    <a:pt x="743" y="1"/>
                    <a:pt x="0" y="743"/>
                    <a:pt x="0" y="1645"/>
                  </a:cubicBezTo>
                  <a:cubicBezTo>
                    <a:pt x="0" y="2574"/>
                    <a:pt x="743" y="3317"/>
                    <a:pt x="1645" y="3317"/>
                  </a:cubicBezTo>
                  <a:lnTo>
                    <a:pt x="6845" y="3317"/>
                  </a:lnTo>
                  <a:cubicBezTo>
                    <a:pt x="7747" y="3317"/>
                    <a:pt x="8490" y="2574"/>
                    <a:pt x="8490" y="1645"/>
                  </a:cubicBezTo>
                  <a:cubicBezTo>
                    <a:pt x="8490" y="743"/>
                    <a:pt x="7747" y="1"/>
                    <a:pt x="6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9"/>
            <p:cNvSpPr/>
            <p:nvPr/>
          </p:nvSpPr>
          <p:spPr>
            <a:xfrm>
              <a:off x="3076615" y="2271376"/>
              <a:ext cx="302412" cy="66224"/>
            </a:xfrm>
            <a:custGeom>
              <a:avLst/>
              <a:gdLst/>
              <a:ahLst/>
              <a:cxnLst/>
              <a:rect l="l" t="t" r="r" b="b"/>
              <a:pathLst>
                <a:path w="15149" h="3317" extrusionOk="0">
                  <a:moveTo>
                    <a:pt x="1672" y="0"/>
                  </a:moveTo>
                  <a:cubicBezTo>
                    <a:pt x="743" y="0"/>
                    <a:pt x="0" y="743"/>
                    <a:pt x="0" y="1645"/>
                  </a:cubicBezTo>
                  <a:cubicBezTo>
                    <a:pt x="0" y="2574"/>
                    <a:pt x="743" y="3316"/>
                    <a:pt x="1672" y="3316"/>
                  </a:cubicBezTo>
                  <a:lnTo>
                    <a:pt x="13504" y="3316"/>
                  </a:lnTo>
                  <a:cubicBezTo>
                    <a:pt x="14406" y="3316"/>
                    <a:pt x="15149" y="2574"/>
                    <a:pt x="15149" y="1645"/>
                  </a:cubicBezTo>
                  <a:cubicBezTo>
                    <a:pt x="15149" y="743"/>
                    <a:pt x="14406" y="0"/>
                    <a:pt x="13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Google Shape;1093;p39"/>
          <p:cNvSpPr txBox="1">
            <a:spLocks noGrp="1"/>
          </p:cNvSpPr>
          <p:nvPr>
            <p:ph type="subTitle" idx="2"/>
          </p:nvPr>
        </p:nvSpPr>
        <p:spPr>
          <a:xfrm>
            <a:off x="4927125" y="3569778"/>
            <a:ext cx="3252300" cy="837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400"/>
              <a:t>Venus has a beautiful name and is the second planet from the Sun. It’s terribly hot, even hotter than Mercury</a:t>
            </a:r>
            <a:endParaRPr sz="1400"/>
          </a:p>
        </p:txBody>
      </p:sp>
      <p:sp>
        <p:nvSpPr>
          <p:cNvPr id="1094" name="Google Shape;1094;p39"/>
          <p:cNvSpPr txBox="1">
            <a:spLocks noGrp="1"/>
          </p:cNvSpPr>
          <p:nvPr>
            <p:ph type="subTitle" idx="3"/>
          </p:nvPr>
        </p:nvSpPr>
        <p:spPr>
          <a:xfrm>
            <a:off x="1643775" y="3339499"/>
            <a:ext cx="1893900" cy="255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b="0">
                <a:latin typeface="Lato Black"/>
                <a:ea typeface="Lato Black"/>
                <a:cs typeface="Lato Black"/>
                <a:sym typeface="Lato Black"/>
              </a:rPr>
              <a:t>Them</a:t>
            </a:r>
            <a:endParaRPr sz="1800" b="0">
              <a:latin typeface="Lato Black"/>
              <a:ea typeface="Lato Black"/>
              <a:cs typeface="Lato Black"/>
              <a:sym typeface="Lato Black"/>
            </a:endParaRPr>
          </a:p>
        </p:txBody>
      </p:sp>
      <p:sp>
        <p:nvSpPr>
          <p:cNvPr id="1095" name="Google Shape;1095;p39"/>
          <p:cNvSpPr txBox="1">
            <a:spLocks noGrp="1"/>
          </p:cNvSpPr>
          <p:nvPr>
            <p:ph type="subTitle" idx="4"/>
          </p:nvPr>
        </p:nvSpPr>
        <p:spPr>
          <a:xfrm>
            <a:off x="5606325" y="3339499"/>
            <a:ext cx="1893900" cy="2550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b="0">
                <a:latin typeface="Lato Black"/>
                <a:ea typeface="Lato Black"/>
                <a:cs typeface="Lato Black"/>
                <a:sym typeface="Lato Black"/>
              </a:rPr>
              <a:t>Us</a:t>
            </a:r>
            <a:endParaRPr sz="1800" b="0">
              <a:latin typeface="Lato Black"/>
              <a:ea typeface="Lato Black"/>
              <a:cs typeface="Lato Black"/>
              <a:sym typeface="Lato Black"/>
            </a:endParaRPr>
          </a:p>
        </p:txBody>
      </p:sp>
      <p:grpSp>
        <p:nvGrpSpPr>
          <p:cNvPr id="1096" name="Google Shape;1096;p39"/>
          <p:cNvGrpSpPr/>
          <p:nvPr/>
        </p:nvGrpSpPr>
        <p:grpSpPr>
          <a:xfrm>
            <a:off x="1964775" y="1522823"/>
            <a:ext cx="1251900" cy="1711345"/>
            <a:chOff x="2811475" y="2408800"/>
            <a:chExt cx="800550" cy="1094350"/>
          </a:xfrm>
        </p:grpSpPr>
        <p:sp>
          <p:nvSpPr>
            <p:cNvPr id="1097" name="Google Shape;1097;p39"/>
            <p:cNvSpPr/>
            <p:nvPr/>
          </p:nvSpPr>
          <p:spPr>
            <a:xfrm>
              <a:off x="2941475" y="3057450"/>
              <a:ext cx="535925" cy="445700"/>
            </a:xfrm>
            <a:custGeom>
              <a:avLst/>
              <a:gdLst/>
              <a:ahLst/>
              <a:cxnLst/>
              <a:rect l="l" t="t" r="r" b="b"/>
              <a:pathLst>
                <a:path w="21437" h="17828" extrusionOk="0">
                  <a:moveTo>
                    <a:pt x="2919" y="0"/>
                  </a:moveTo>
                  <a:lnTo>
                    <a:pt x="2919" y="1380"/>
                  </a:lnTo>
                  <a:lnTo>
                    <a:pt x="1" y="17828"/>
                  </a:lnTo>
                  <a:lnTo>
                    <a:pt x="21436" y="17828"/>
                  </a:lnTo>
                  <a:lnTo>
                    <a:pt x="18545" y="1380"/>
                  </a:lnTo>
                  <a:lnTo>
                    <a:pt x="185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9"/>
            <p:cNvSpPr/>
            <p:nvPr/>
          </p:nvSpPr>
          <p:spPr>
            <a:xfrm>
              <a:off x="3387825" y="2664150"/>
              <a:ext cx="224200" cy="358825"/>
            </a:xfrm>
            <a:custGeom>
              <a:avLst/>
              <a:gdLst/>
              <a:ahLst/>
              <a:cxnLst/>
              <a:rect l="l" t="t" r="r" b="b"/>
              <a:pathLst>
                <a:path w="8968" h="14353" extrusionOk="0">
                  <a:moveTo>
                    <a:pt x="1" y="0"/>
                  </a:moveTo>
                  <a:lnTo>
                    <a:pt x="1" y="14353"/>
                  </a:lnTo>
                  <a:lnTo>
                    <a:pt x="691" y="14353"/>
                  </a:lnTo>
                  <a:lnTo>
                    <a:pt x="8968"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9"/>
            <p:cNvSpPr/>
            <p:nvPr/>
          </p:nvSpPr>
          <p:spPr>
            <a:xfrm>
              <a:off x="2811475" y="2644900"/>
              <a:ext cx="309100" cy="378075"/>
            </a:xfrm>
            <a:custGeom>
              <a:avLst/>
              <a:gdLst/>
              <a:ahLst/>
              <a:cxnLst/>
              <a:rect l="l" t="t" r="r" b="b"/>
              <a:pathLst>
                <a:path w="12364" h="15123" fill="none" extrusionOk="0">
                  <a:moveTo>
                    <a:pt x="12364" y="1"/>
                  </a:moveTo>
                  <a:lnTo>
                    <a:pt x="1" y="1"/>
                  </a:lnTo>
                  <a:lnTo>
                    <a:pt x="2654" y="15123"/>
                  </a:lnTo>
                </a:path>
              </a:pathLst>
            </a:custGeom>
            <a:solidFill>
              <a:schemeClr val="accent1"/>
            </a:solidFill>
            <a:ln w="6632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9"/>
            <p:cNvSpPr/>
            <p:nvPr/>
          </p:nvSpPr>
          <p:spPr>
            <a:xfrm>
              <a:off x="3149725" y="2408800"/>
              <a:ext cx="116775" cy="147250"/>
            </a:xfrm>
            <a:custGeom>
              <a:avLst/>
              <a:gdLst/>
              <a:ahLst/>
              <a:cxnLst/>
              <a:rect l="l" t="t" r="r" b="b"/>
              <a:pathLst>
                <a:path w="4671" h="5890" extrusionOk="0">
                  <a:moveTo>
                    <a:pt x="1" y="0"/>
                  </a:moveTo>
                  <a:lnTo>
                    <a:pt x="1195" y="4484"/>
                  </a:lnTo>
                  <a:lnTo>
                    <a:pt x="1195" y="5890"/>
                  </a:lnTo>
                  <a:lnTo>
                    <a:pt x="3450" y="5890"/>
                  </a:lnTo>
                  <a:lnTo>
                    <a:pt x="3450" y="4484"/>
                  </a:lnTo>
                  <a:lnTo>
                    <a:pt x="46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9"/>
            <p:cNvSpPr/>
            <p:nvPr/>
          </p:nvSpPr>
          <p:spPr>
            <a:xfrm>
              <a:off x="2941475" y="2520875"/>
              <a:ext cx="535925" cy="124050"/>
            </a:xfrm>
            <a:custGeom>
              <a:avLst/>
              <a:gdLst/>
              <a:ahLst/>
              <a:cxnLst/>
              <a:rect l="l" t="t" r="r" b="b"/>
              <a:pathLst>
                <a:path w="21437" h="4962" extrusionOk="0">
                  <a:moveTo>
                    <a:pt x="8994" y="1"/>
                  </a:moveTo>
                  <a:lnTo>
                    <a:pt x="1" y="3635"/>
                  </a:lnTo>
                  <a:lnTo>
                    <a:pt x="1327" y="4962"/>
                  </a:lnTo>
                  <a:lnTo>
                    <a:pt x="20110" y="4962"/>
                  </a:lnTo>
                  <a:lnTo>
                    <a:pt x="21436" y="3635"/>
                  </a:lnTo>
                  <a:lnTo>
                    <a:pt x="124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9"/>
            <p:cNvSpPr/>
            <p:nvPr/>
          </p:nvSpPr>
          <p:spPr>
            <a:xfrm>
              <a:off x="3120550" y="3091925"/>
              <a:ext cx="178425" cy="411225"/>
            </a:xfrm>
            <a:custGeom>
              <a:avLst/>
              <a:gdLst/>
              <a:ahLst/>
              <a:cxnLst/>
              <a:rect l="l" t="t" r="r" b="b"/>
              <a:pathLst>
                <a:path w="7137" h="16449" extrusionOk="0">
                  <a:moveTo>
                    <a:pt x="956" y="1"/>
                  </a:moveTo>
                  <a:lnTo>
                    <a:pt x="1" y="16449"/>
                  </a:lnTo>
                  <a:lnTo>
                    <a:pt x="7137" y="16449"/>
                  </a:lnTo>
                  <a:lnTo>
                    <a:pt x="61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9"/>
            <p:cNvSpPr/>
            <p:nvPr/>
          </p:nvSpPr>
          <p:spPr>
            <a:xfrm>
              <a:off x="2941475" y="2611750"/>
              <a:ext cx="535925" cy="445725"/>
            </a:xfrm>
            <a:custGeom>
              <a:avLst/>
              <a:gdLst/>
              <a:ahLst/>
              <a:cxnLst/>
              <a:rect l="l" t="t" r="r" b="b"/>
              <a:pathLst>
                <a:path w="21437" h="17829" extrusionOk="0">
                  <a:moveTo>
                    <a:pt x="1" y="0"/>
                  </a:moveTo>
                  <a:lnTo>
                    <a:pt x="2919" y="16449"/>
                  </a:lnTo>
                  <a:lnTo>
                    <a:pt x="2919" y="17828"/>
                  </a:lnTo>
                  <a:lnTo>
                    <a:pt x="18545" y="17828"/>
                  </a:lnTo>
                  <a:lnTo>
                    <a:pt x="18545" y="16449"/>
                  </a:lnTo>
                  <a:lnTo>
                    <a:pt x="214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9"/>
            <p:cNvSpPr/>
            <p:nvPr/>
          </p:nvSpPr>
          <p:spPr>
            <a:xfrm>
              <a:off x="3120550" y="2520875"/>
              <a:ext cx="178425" cy="90900"/>
            </a:xfrm>
            <a:custGeom>
              <a:avLst/>
              <a:gdLst/>
              <a:ahLst/>
              <a:cxnLst/>
              <a:rect l="l" t="t" r="r" b="b"/>
              <a:pathLst>
                <a:path w="7137" h="3636" extrusionOk="0">
                  <a:moveTo>
                    <a:pt x="2998" y="1"/>
                  </a:moveTo>
                  <a:lnTo>
                    <a:pt x="1" y="3635"/>
                  </a:lnTo>
                  <a:lnTo>
                    <a:pt x="7137" y="3635"/>
                  </a:lnTo>
                  <a:lnTo>
                    <a:pt x="41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9"/>
            <p:cNvSpPr/>
            <p:nvPr/>
          </p:nvSpPr>
          <p:spPr>
            <a:xfrm>
              <a:off x="3120550" y="2611750"/>
              <a:ext cx="178425" cy="411225"/>
            </a:xfrm>
            <a:custGeom>
              <a:avLst/>
              <a:gdLst/>
              <a:ahLst/>
              <a:cxnLst/>
              <a:rect l="l" t="t" r="r" b="b"/>
              <a:pathLst>
                <a:path w="7137" h="16449" extrusionOk="0">
                  <a:moveTo>
                    <a:pt x="1" y="0"/>
                  </a:moveTo>
                  <a:lnTo>
                    <a:pt x="956" y="16449"/>
                  </a:lnTo>
                  <a:lnTo>
                    <a:pt x="6155" y="16449"/>
                  </a:lnTo>
                  <a:lnTo>
                    <a:pt x="7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9"/>
            <p:cNvSpPr/>
            <p:nvPr/>
          </p:nvSpPr>
          <p:spPr>
            <a:xfrm>
              <a:off x="3014425" y="3022950"/>
              <a:ext cx="390025" cy="69000"/>
            </a:xfrm>
            <a:custGeom>
              <a:avLst/>
              <a:gdLst/>
              <a:ahLst/>
              <a:cxnLst/>
              <a:rect l="l" t="t" r="r" b="b"/>
              <a:pathLst>
                <a:path w="15601" h="2760" extrusionOk="0">
                  <a:moveTo>
                    <a:pt x="1" y="1"/>
                  </a:moveTo>
                  <a:lnTo>
                    <a:pt x="1" y="2760"/>
                  </a:lnTo>
                  <a:lnTo>
                    <a:pt x="15600" y="2760"/>
                  </a:lnTo>
                  <a:lnTo>
                    <a:pt x="156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10"/>
        <p:cNvGrpSpPr/>
        <p:nvPr/>
      </p:nvGrpSpPr>
      <p:grpSpPr>
        <a:xfrm>
          <a:off x="0" y="0"/>
          <a:ext cx="0" cy="0"/>
          <a:chOff x="0" y="0"/>
          <a:chExt cx="0" cy="0"/>
        </a:xfrm>
      </p:grpSpPr>
      <p:sp>
        <p:nvSpPr>
          <p:cNvPr id="1111" name="Google Shape;1111;p40"/>
          <p:cNvSpPr txBox="1">
            <a:spLocks noGrp="1"/>
          </p:cNvSpPr>
          <p:nvPr>
            <p:ph type="title"/>
          </p:nvPr>
        </p:nvSpPr>
        <p:spPr>
          <a:xfrm>
            <a:off x="5486045" y="353423"/>
            <a:ext cx="30411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Solution</a:t>
            </a:r>
            <a:endParaRPr/>
          </a:p>
        </p:txBody>
      </p:sp>
      <p:sp>
        <p:nvSpPr>
          <p:cNvPr id="1112" name="Google Shape;1112;p40"/>
          <p:cNvSpPr txBox="1"/>
          <p:nvPr/>
        </p:nvSpPr>
        <p:spPr>
          <a:xfrm>
            <a:off x="5527325" y="2157589"/>
            <a:ext cx="2986800" cy="1262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accent1"/>
                </a:solidFill>
                <a:latin typeface="Lato"/>
                <a:ea typeface="Lato"/>
                <a:cs typeface="Lato"/>
                <a:sym typeface="Lato"/>
              </a:rPr>
              <a:t>Neptune is the farthest planet from the Sun and the fourth-largest by diameter in the Solar System</a:t>
            </a:r>
            <a:endParaRPr sz="1600">
              <a:solidFill>
                <a:schemeClr val="accent1"/>
              </a:solidFill>
              <a:latin typeface="Lato"/>
              <a:ea typeface="Lato"/>
              <a:cs typeface="Lato"/>
              <a:sym typeface="Lato"/>
            </a:endParaRPr>
          </a:p>
          <a:p>
            <a:pPr marL="0" lvl="0" indent="0" algn="l" rtl="0">
              <a:spcBef>
                <a:spcPts val="0"/>
              </a:spcBef>
              <a:spcAft>
                <a:spcPts val="0"/>
              </a:spcAft>
              <a:buNone/>
            </a:pPr>
            <a:endParaRPr sz="1600">
              <a:solidFill>
                <a:schemeClr val="accent1"/>
              </a:solidFill>
              <a:latin typeface="Lato"/>
              <a:ea typeface="Lato"/>
              <a:cs typeface="Lato"/>
              <a:sym typeface="Lato"/>
            </a:endParaRPr>
          </a:p>
          <a:p>
            <a:pPr marL="0" lvl="0" indent="0" algn="l" rtl="0">
              <a:spcBef>
                <a:spcPts val="0"/>
              </a:spcBef>
              <a:spcAft>
                <a:spcPts val="0"/>
              </a:spcAft>
              <a:buNone/>
            </a:pPr>
            <a:endParaRPr sz="1600">
              <a:solidFill>
                <a:schemeClr val="accent1"/>
              </a:solidFill>
              <a:latin typeface="Lato"/>
              <a:ea typeface="Lato"/>
              <a:cs typeface="Lato"/>
              <a:sym typeface="Lato"/>
            </a:endParaRPr>
          </a:p>
        </p:txBody>
      </p:sp>
      <p:grpSp>
        <p:nvGrpSpPr>
          <p:cNvPr id="1113" name="Google Shape;1113;p40"/>
          <p:cNvGrpSpPr/>
          <p:nvPr/>
        </p:nvGrpSpPr>
        <p:grpSpPr>
          <a:xfrm>
            <a:off x="746874" y="1657395"/>
            <a:ext cx="3777298" cy="3126203"/>
            <a:chOff x="746874" y="1657395"/>
            <a:chExt cx="3777298" cy="3126203"/>
          </a:xfrm>
        </p:grpSpPr>
        <p:sp>
          <p:nvSpPr>
            <p:cNvPr id="1114" name="Google Shape;1114;p40"/>
            <p:cNvSpPr/>
            <p:nvPr/>
          </p:nvSpPr>
          <p:spPr>
            <a:xfrm>
              <a:off x="3616165" y="2132207"/>
              <a:ext cx="685941" cy="646192"/>
            </a:xfrm>
            <a:custGeom>
              <a:avLst/>
              <a:gdLst/>
              <a:ahLst/>
              <a:cxnLst/>
              <a:rect l="l" t="t" r="r" b="b"/>
              <a:pathLst>
                <a:path w="12028" h="11331" extrusionOk="0">
                  <a:moveTo>
                    <a:pt x="9571" y="1"/>
                  </a:moveTo>
                  <a:lnTo>
                    <a:pt x="5562" y="1183"/>
                  </a:lnTo>
                  <a:lnTo>
                    <a:pt x="4983" y="4729"/>
                  </a:lnTo>
                  <a:lnTo>
                    <a:pt x="3152" y="4613"/>
                  </a:lnTo>
                  <a:lnTo>
                    <a:pt x="3152" y="4613"/>
                  </a:lnTo>
                  <a:cubicBezTo>
                    <a:pt x="3152" y="4613"/>
                    <a:pt x="0" y="10360"/>
                    <a:pt x="4635" y="11241"/>
                  </a:cubicBezTo>
                  <a:cubicBezTo>
                    <a:pt x="4966" y="11302"/>
                    <a:pt x="5286" y="11330"/>
                    <a:pt x="5597" y="11330"/>
                  </a:cubicBezTo>
                  <a:cubicBezTo>
                    <a:pt x="9649" y="11330"/>
                    <a:pt x="12028" y="6513"/>
                    <a:pt x="12028" y="6513"/>
                  </a:cubicBezTo>
                  <a:lnTo>
                    <a:pt x="8552" y="5007"/>
                  </a:lnTo>
                  <a:lnTo>
                    <a:pt x="95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0"/>
            <p:cNvSpPr/>
            <p:nvPr/>
          </p:nvSpPr>
          <p:spPr>
            <a:xfrm>
              <a:off x="4007318" y="3571472"/>
              <a:ext cx="160365" cy="1014028"/>
            </a:xfrm>
            <a:custGeom>
              <a:avLst/>
              <a:gdLst/>
              <a:ahLst/>
              <a:cxnLst/>
              <a:rect l="l" t="t" r="r" b="b"/>
              <a:pathLst>
                <a:path w="2812" h="17781" extrusionOk="0">
                  <a:moveTo>
                    <a:pt x="1507" y="1"/>
                  </a:moveTo>
                  <a:lnTo>
                    <a:pt x="1" y="348"/>
                  </a:lnTo>
                  <a:cubicBezTo>
                    <a:pt x="1" y="348"/>
                    <a:pt x="1" y="348"/>
                    <a:pt x="1" y="371"/>
                  </a:cubicBezTo>
                  <a:cubicBezTo>
                    <a:pt x="1" y="395"/>
                    <a:pt x="1" y="441"/>
                    <a:pt x="1" y="487"/>
                  </a:cubicBezTo>
                  <a:cubicBezTo>
                    <a:pt x="1" y="534"/>
                    <a:pt x="1" y="557"/>
                    <a:pt x="24" y="626"/>
                  </a:cubicBezTo>
                  <a:cubicBezTo>
                    <a:pt x="24" y="812"/>
                    <a:pt x="70" y="1113"/>
                    <a:pt x="94" y="1507"/>
                  </a:cubicBezTo>
                  <a:cubicBezTo>
                    <a:pt x="94" y="1530"/>
                    <a:pt x="94" y="1530"/>
                    <a:pt x="94" y="1553"/>
                  </a:cubicBezTo>
                  <a:cubicBezTo>
                    <a:pt x="464" y="5447"/>
                    <a:pt x="1646" y="17498"/>
                    <a:pt x="2272" y="17776"/>
                  </a:cubicBezTo>
                  <a:cubicBezTo>
                    <a:pt x="2279" y="17779"/>
                    <a:pt x="2286" y="17781"/>
                    <a:pt x="2293" y="17781"/>
                  </a:cubicBezTo>
                  <a:cubicBezTo>
                    <a:pt x="2811" y="17781"/>
                    <a:pt x="2151" y="8231"/>
                    <a:pt x="1762" y="3129"/>
                  </a:cubicBezTo>
                  <a:cubicBezTo>
                    <a:pt x="1762" y="3037"/>
                    <a:pt x="1762" y="2921"/>
                    <a:pt x="1739" y="2828"/>
                  </a:cubicBezTo>
                  <a:cubicBezTo>
                    <a:pt x="1739" y="2828"/>
                    <a:pt x="1739" y="2805"/>
                    <a:pt x="1739" y="2805"/>
                  </a:cubicBezTo>
                  <a:cubicBezTo>
                    <a:pt x="1739" y="2735"/>
                    <a:pt x="1739" y="2666"/>
                    <a:pt x="1716" y="2596"/>
                  </a:cubicBezTo>
                  <a:cubicBezTo>
                    <a:pt x="1716" y="2573"/>
                    <a:pt x="1716" y="2527"/>
                    <a:pt x="1716" y="2480"/>
                  </a:cubicBezTo>
                  <a:cubicBezTo>
                    <a:pt x="1716" y="2434"/>
                    <a:pt x="1716" y="2364"/>
                    <a:pt x="1693" y="2318"/>
                  </a:cubicBezTo>
                  <a:cubicBezTo>
                    <a:pt x="1693" y="2272"/>
                    <a:pt x="1693" y="2225"/>
                    <a:pt x="1693" y="2179"/>
                  </a:cubicBezTo>
                  <a:cubicBezTo>
                    <a:pt x="1693" y="2110"/>
                    <a:pt x="1670" y="2040"/>
                    <a:pt x="1670" y="1970"/>
                  </a:cubicBezTo>
                  <a:cubicBezTo>
                    <a:pt x="1670" y="1947"/>
                    <a:pt x="1670" y="1924"/>
                    <a:pt x="1670" y="1901"/>
                  </a:cubicBezTo>
                  <a:cubicBezTo>
                    <a:pt x="1670" y="1855"/>
                    <a:pt x="1670" y="1808"/>
                    <a:pt x="1646" y="1739"/>
                  </a:cubicBezTo>
                  <a:cubicBezTo>
                    <a:pt x="1646" y="1692"/>
                    <a:pt x="1646" y="1646"/>
                    <a:pt x="1646" y="1600"/>
                  </a:cubicBezTo>
                  <a:cubicBezTo>
                    <a:pt x="1646" y="1576"/>
                    <a:pt x="1646" y="1553"/>
                    <a:pt x="1646" y="1530"/>
                  </a:cubicBezTo>
                  <a:cubicBezTo>
                    <a:pt x="1623" y="1461"/>
                    <a:pt x="1623" y="1414"/>
                    <a:pt x="1623" y="1368"/>
                  </a:cubicBezTo>
                  <a:cubicBezTo>
                    <a:pt x="1623" y="1229"/>
                    <a:pt x="1600" y="1090"/>
                    <a:pt x="1600" y="974"/>
                  </a:cubicBezTo>
                  <a:cubicBezTo>
                    <a:pt x="1600" y="974"/>
                    <a:pt x="1600" y="951"/>
                    <a:pt x="1600" y="951"/>
                  </a:cubicBezTo>
                  <a:lnTo>
                    <a:pt x="1577" y="812"/>
                  </a:lnTo>
                  <a:cubicBezTo>
                    <a:pt x="1577" y="765"/>
                    <a:pt x="1577" y="742"/>
                    <a:pt x="1577" y="696"/>
                  </a:cubicBezTo>
                  <a:cubicBezTo>
                    <a:pt x="1554" y="603"/>
                    <a:pt x="1554" y="534"/>
                    <a:pt x="1554" y="464"/>
                  </a:cubicBezTo>
                  <a:cubicBezTo>
                    <a:pt x="1554" y="418"/>
                    <a:pt x="1554" y="418"/>
                    <a:pt x="1554" y="395"/>
                  </a:cubicBezTo>
                  <a:cubicBezTo>
                    <a:pt x="1554" y="348"/>
                    <a:pt x="1554" y="325"/>
                    <a:pt x="1554" y="302"/>
                  </a:cubicBezTo>
                  <a:cubicBezTo>
                    <a:pt x="1530" y="302"/>
                    <a:pt x="1530" y="302"/>
                    <a:pt x="1530" y="279"/>
                  </a:cubicBezTo>
                  <a:cubicBezTo>
                    <a:pt x="1530" y="256"/>
                    <a:pt x="1530" y="232"/>
                    <a:pt x="1530" y="209"/>
                  </a:cubicBezTo>
                  <a:cubicBezTo>
                    <a:pt x="1530" y="163"/>
                    <a:pt x="1530" y="116"/>
                    <a:pt x="1530" y="93"/>
                  </a:cubicBezTo>
                  <a:cubicBezTo>
                    <a:pt x="1530" y="24"/>
                    <a:pt x="1507" y="1"/>
                    <a:pt x="1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0"/>
            <p:cNvSpPr/>
            <p:nvPr/>
          </p:nvSpPr>
          <p:spPr>
            <a:xfrm>
              <a:off x="3432422" y="3669275"/>
              <a:ext cx="220758" cy="998516"/>
            </a:xfrm>
            <a:custGeom>
              <a:avLst/>
              <a:gdLst/>
              <a:ahLst/>
              <a:cxnLst/>
              <a:rect l="l" t="t" r="r" b="b"/>
              <a:pathLst>
                <a:path w="3871" h="17509" extrusionOk="0">
                  <a:moveTo>
                    <a:pt x="2318" y="1"/>
                  </a:moveTo>
                  <a:cubicBezTo>
                    <a:pt x="2318" y="1"/>
                    <a:pt x="2295" y="24"/>
                    <a:pt x="2295" y="47"/>
                  </a:cubicBezTo>
                  <a:cubicBezTo>
                    <a:pt x="2295" y="93"/>
                    <a:pt x="2295" y="186"/>
                    <a:pt x="2272" y="302"/>
                  </a:cubicBezTo>
                  <a:cubicBezTo>
                    <a:pt x="2272" y="325"/>
                    <a:pt x="2272" y="325"/>
                    <a:pt x="2249" y="348"/>
                  </a:cubicBezTo>
                  <a:cubicBezTo>
                    <a:pt x="2249" y="464"/>
                    <a:pt x="2226" y="603"/>
                    <a:pt x="2202" y="742"/>
                  </a:cubicBezTo>
                  <a:lnTo>
                    <a:pt x="2202" y="812"/>
                  </a:lnTo>
                  <a:cubicBezTo>
                    <a:pt x="2156" y="1043"/>
                    <a:pt x="2110" y="1322"/>
                    <a:pt x="2086" y="1646"/>
                  </a:cubicBezTo>
                  <a:cubicBezTo>
                    <a:pt x="2086" y="1646"/>
                    <a:pt x="2063" y="1669"/>
                    <a:pt x="2063" y="1669"/>
                  </a:cubicBezTo>
                  <a:cubicBezTo>
                    <a:pt x="2063" y="1739"/>
                    <a:pt x="2063" y="1808"/>
                    <a:pt x="2040" y="1901"/>
                  </a:cubicBezTo>
                  <a:cubicBezTo>
                    <a:pt x="2040" y="1901"/>
                    <a:pt x="2040" y="1924"/>
                    <a:pt x="2040" y="1947"/>
                  </a:cubicBezTo>
                  <a:cubicBezTo>
                    <a:pt x="2017" y="2017"/>
                    <a:pt x="2017" y="2086"/>
                    <a:pt x="1994" y="2156"/>
                  </a:cubicBezTo>
                  <a:cubicBezTo>
                    <a:pt x="1994" y="2179"/>
                    <a:pt x="1994" y="2202"/>
                    <a:pt x="1994" y="2249"/>
                  </a:cubicBezTo>
                  <a:cubicBezTo>
                    <a:pt x="1994" y="2295"/>
                    <a:pt x="1971" y="2364"/>
                    <a:pt x="1971" y="2434"/>
                  </a:cubicBezTo>
                  <a:cubicBezTo>
                    <a:pt x="1971" y="2480"/>
                    <a:pt x="1947" y="2503"/>
                    <a:pt x="1947" y="2527"/>
                  </a:cubicBezTo>
                  <a:cubicBezTo>
                    <a:pt x="1947" y="2596"/>
                    <a:pt x="1924" y="2689"/>
                    <a:pt x="1924" y="2758"/>
                  </a:cubicBezTo>
                  <a:cubicBezTo>
                    <a:pt x="1924" y="2758"/>
                    <a:pt x="1924" y="2782"/>
                    <a:pt x="1924" y="2782"/>
                  </a:cubicBezTo>
                  <a:cubicBezTo>
                    <a:pt x="1252" y="7625"/>
                    <a:pt x="1" y="17127"/>
                    <a:pt x="487" y="17498"/>
                  </a:cubicBezTo>
                  <a:cubicBezTo>
                    <a:pt x="496" y="17505"/>
                    <a:pt x="505" y="17508"/>
                    <a:pt x="515" y="17508"/>
                  </a:cubicBezTo>
                  <a:cubicBezTo>
                    <a:pt x="1012" y="17508"/>
                    <a:pt x="2588" y="8155"/>
                    <a:pt x="3384" y="3129"/>
                  </a:cubicBezTo>
                  <a:cubicBezTo>
                    <a:pt x="3407" y="2967"/>
                    <a:pt x="3431" y="2805"/>
                    <a:pt x="3454" y="2643"/>
                  </a:cubicBezTo>
                  <a:cubicBezTo>
                    <a:pt x="3477" y="2596"/>
                    <a:pt x="3477" y="2550"/>
                    <a:pt x="3500" y="2480"/>
                  </a:cubicBezTo>
                  <a:cubicBezTo>
                    <a:pt x="3523" y="2295"/>
                    <a:pt x="3547" y="2109"/>
                    <a:pt x="3570" y="1947"/>
                  </a:cubicBezTo>
                  <a:cubicBezTo>
                    <a:pt x="3570" y="1947"/>
                    <a:pt x="3570" y="1947"/>
                    <a:pt x="3570" y="1924"/>
                  </a:cubicBezTo>
                  <a:cubicBezTo>
                    <a:pt x="3593" y="1878"/>
                    <a:pt x="3593" y="1808"/>
                    <a:pt x="3616" y="1739"/>
                  </a:cubicBezTo>
                  <a:lnTo>
                    <a:pt x="3616" y="1646"/>
                  </a:lnTo>
                  <a:cubicBezTo>
                    <a:pt x="3639" y="1576"/>
                    <a:pt x="3639" y="1530"/>
                    <a:pt x="3662" y="1461"/>
                  </a:cubicBezTo>
                  <a:cubicBezTo>
                    <a:pt x="3662" y="1437"/>
                    <a:pt x="3662" y="1414"/>
                    <a:pt x="3662" y="1391"/>
                  </a:cubicBezTo>
                  <a:cubicBezTo>
                    <a:pt x="3662" y="1345"/>
                    <a:pt x="3686" y="1298"/>
                    <a:pt x="3686" y="1252"/>
                  </a:cubicBezTo>
                  <a:cubicBezTo>
                    <a:pt x="3686" y="1206"/>
                    <a:pt x="3686" y="1182"/>
                    <a:pt x="3709" y="1159"/>
                  </a:cubicBezTo>
                  <a:lnTo>
                    <a:pt x="3709" y="1043"/>
                  </a:lnTo>
                  <a:cubicBezTo>
                    <a:pt x="3732" y="997"/>
                    <a:pt x="3732" y="951"/>
                    <a:pt x="3732" y="881"/>
                  </a:cubicBezTo>
                  <a:cubicBezTo>
                    <a:pt x="3755" y="835"/>
                    <a:pt x="3755" y="788"/>
                    <a:pt x="3755" y="742"/>
                  </a:cubicBezTo>
                  <a:cubicBezTo>
                    <a:pt x="3778" y="649"/>
                    <a:pt x="3801" y="557"/>
                    <a:pt x="3801" y="464"/>
                  </a:cubicBezTo>
                  <a:cubicBezTo>
                    <a:pt x="3801" y="464"/>
                    <a:pt x="3801" y="441"/>
                    <a:pt x="3801" y="441"/>
                  </a:cubicBezTo>
                  <a:cubicBezTo>
                    <a:pt x="3825" y="395"/>
                    <a:pt x="3825" y="371"/>
                    <a:pt x="3825" y="325"/>
                  </a:cubicBezTo>
                  <a:cubicBezTo>
                    <a:pt x="3848" y="255"/>
                    <a:pt x="3848" y="209"/>
                    <a:pt x="3848" y="163"/>
                  </a:cubicBezTo>
                  <a:cubicBezTo>
                    <a:pt x="3848" y="163"/>
                    <a:pt x="3848" y="140"/>
                    <a:pt x="3848" y="140"/>
                  </a:cubicBezTo>
                  <a:cubicBezTo>
                    <a:pt x="3848" y="116"/>
                    <a:pt x="3871" y="93"/>
                    <a:pt x="3871" y="93"/>
                  </a:cubicBezTo>
                  <a:cubicBezTo>
                    <a:pt x="3871" y="70"/>
                    <a:pt x="3871" y="70"/>
                    <a:pt x="3871" y="70"/>
                  </a:cubicBezTo>
                  <a:cubicBezTo>
                    <a:pt x="3871" y="24"/>
                    <a:pt x="3871" y="24"/>
                    <a:pt x="3871" y="24"/>
                  </a:cubicBezTo>
                  <a:lnTo>
                    <a:pt x="23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0"/>
            <p:cNvSpPr/>
            <p:nvPr/>
          </p:nvSpPr>
          <p:spPr>
            <a:xfrm>
              <a:off x="4154050" y="3704974"/>
              <a:ext cx="288166" cy="1003306"/>
            </a:xfrm>
            <a:custGeom>
              <a:avLst/>
              <a:gdLst/>
              <a:ahLst/>
              <a:cxnLst/>
              <a:rect l="l" t="t" r="r" b="b"/>
              <a:pathLst>
                <a:path w="5053" h="17593" extrusionOk="0">
                  <a:moveTo>
                    <a:pt x="1460" y="0"/>
                  </a:moveTo>
                  <a:lnTo>
                    <a:pt x="0" y="556"/>
                  </a:lnTo>
                  <a:cubicBezTo>
                    <a:pt x="0" y="556"/>
                    <a:pt x="3546" y="17335"/>
                    <a:pt x="4311" y="17590"/>
                  </a:cubicBezTo>
                  <a:cubicBezTo>
                    <a:pt x="4316" y="17592"/>
                    <a:pt x="4321" y="17592"/>
                    <a:pt x="4326" y="17592"/>
                  </a:cubicBezTo>
                  <a:cubicBezTo>
                    <a:pt x="5052" y="17592"/>
                    <a:pt x="1460" y="0"/>
                    <a:pt x="1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0"/>
            <p:cNvSpPr/>
            <p:nvPr/>
          </p:nvSpPr>
          <p:spPr>
            <a:xfrm>
              <a:off x="3592328" y="3714212"/>
              <a:ext cx="171885" cy="1007641"/>
            </a:xfrm>
            <a:custGeom>
              <a:avLst/>
              <a:gdLst/>
              <a:ahLst/>
              <a:cxnLst/>
              <a:rect l="l" t="t" r="r" b="b"/>
              <a:pathLst>
                <a:path w="3014" h="17669" extrusionOk="0">
                  <a:moveTo>
                    <a:pt x="3014" y="0"/>
                  </a:moveTo>
                  <a:lnTo>
                    <a:pt x="1438" y="93"/>
                  </a:lnTo>
                  <a:cubicBezTo>
                    <a:pt x="1438" y="93"/>
                    <a:pt x="1" y="17196"/>
                    <a:pt x="696" y="17660"/>
                  </a:cubicBezTo>
                  <a:cubicBezTo>
                    <a:pt x="705" y="17666"/>
                    <a:pt x="713" y="17669"/>
                    <a:pt x="722" y="17669"/>
                  </a:cubicBezTo>
                  <a:cubicBezTo>
                    <a:pt x="1410" y="17669"/>
                    <a:pt x="3014" y="1"/>
                    <a:pt x="3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0"/>
            <p:cNvSpPr/>
            <p:nvPr/>
          </p:nvSpPr>
          <p:spPr>
            <a:xfrm>
              <a:off x="3361080" y="2596926"/>
              <a:ext cx="1104932" cy="1208325"/>
            </a:xfrm>
            <a:custGeom>
              <a:avLst/>
              <a:gdLst/>
              <a:ahLst/>
              <a:cxnLst/>
              <a:rect l="l" t="t" r="r" b="b"/>
              <a:pathLst>
                <a:path w="19375" h="21188" extrusionOk="0">
                  <a:moveTo>
                    <a:pt x="16847" y="1"/>
                  </a:moveTo>
                  <a:cubicBezTo>
                    <a:pt x="15607" y="1"/>
                    <a:pt x="14253" y="357"/>
                    <a:pt x="14253" y="357"/>
                  </a:cubicBezTo>
                  <a:lnTo>
                    <a:pt x="10128" y="14170"/>
                  </a:lnTo>
                  <a:cubicBezTo>
                    <a:pt x="10128" y="14170"/>
                    <a:pt x="1182" y="15491"/>
                    <a:pt x="580" y="16951"/>
                  </a:cubicBezTo>
                  <a:cubicBezTo>
                    <a:pt x="0" y="18411"/>
                    <a:pt x="4404" y="20612"/>
                    <a:pt x="4404" y="20612"/>
                  </a:cubicBezTo>
                  <a:cubicBezTo>
                    <a:pt x="4404" y="20612"/>
                    <a:pt x="8779" y="21188"/>
                    <a:pt x="12567" y="21188"/>
                  </a:cubicBezTo>
                  <a:cubicBezTo>
                    <a:pt x="15137" y="21188"/>
                    <a:pt x="17437" y="20923"/>
                    <a:pt x="17915" y="20033"/>
                  </a:cubicBezTo>
                  <a:cubicBezTo>
                    <a:pt x="19097" y="17831"/>
                    <a:pt x="19375" y="2258"/>
                    <a:pt x="18795" y="797"/>
                  </a:cubicBezTo>
                  <a:cubicBezTo>
                    <a:pt x="18555" y="181"/>
                    <a:pt x="17729" y="1"/>
                    <a:pt x="168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0"/>
            <p:cNvSpPr/>
            <p:nvPr/>
          </p:nvSpPr>
          <p:spPr>
            <a:xfrm>
              <a:off x="2804661" y="3823934"/>
              <a:ext cx="380667" cy="826859"/>
            </a:xfrm>
            <a:custGeom>
              <a:avLst/>
              <a:gdLst/>
              <a:ahLst/>
              <a:cxnLst/>
              <a:rect l="l" t="t" r="r" b="b"/>
              <a:pathLst>
                <a:path w="6675" h="14499" extrusionOk="0">
                  <a:moveTo>
                    <a:pt x="1507" y="0"/>
                  </a:moveTo>
                  <a:cubicBezTo>
                    <a:pt x="1507" y="0"/>
                    <a:pt x="1" y="13581"/>
                    <a:pt x="1461" y="14461"/>
                  </a:cubicBezTo>
                  <a:cubicBezTo>
                    <a:pt x="1504" y="14487"/>
                    <a:pt x="1549" y="14499"/>
                    <a:pt x="1596" y="14499"/>
                  </a:cubicBezTo>
                  <a:cubicBezTo>
                    <a:pt x="3139" y="14499"/>
                    <a:pt x="6675" y="1251"/>
                    <a:pt x="6675" y="1251"/>
                  </a:cubicBezTo>
                  <a:lnTo>
                    <a:pt x="15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0"/>
            <p:cNvSpPr/>
            <p:nvPr/>
          </p:nvSpPr>
          <p:spPr>
            <a:xfrm>
              <a:off x="2503327" y="4365754"/>
              <a:ext cx="539321" cy="278927"/>
            </a:xfrm>
            <a:custGeom>
              <a:avLst/>
              <a:gdLst/>
              <a:ahLst/>
              <a:cxnLst/>
              <a:rect l="l" t="t" r="r" b="b"/>
              <a:pathLst>
                <a:path w="9457" h="4891" extrusionOk="0">
                  <a:moveTo>
                    <a:pt x="9456" y="1"/>
                  </a:moveTo>
                  <a:lnTo>
                    <a:pt x="6327" y="2828"/>
                  </a:lnTo>
                  <a:cubicBezTo>
                    <a:pt x="1" y="3894"/>
                    <a:pt x="6629" y="4705"/>
                    <a:pt x="7973" y="4891"/>
                  </a:cubicBezTo>
                  <a:lnTo>
                    <a:pt x="94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0"/>
            <p:cNvSpPr/>
            <p:nvPr/>
          </p:nvSpPr>
          <p:spPr>
            <a:xfrm>
              <a:off x="2605121" y="4532275"/>
              <a:ext cx="363501" cy="129626"/>
            </a:xfrm>
            <a:custGeom>
              <a:avLst/>
              <a:gdLst/>
              <a:ahLst/>
              <a:cxnLst/>
              <a:rect l="l" t="t" r="r" b="b"/>
              <a:pathLst>
                <a:path w="6374" h="2273" extrusionOk="0">
                  <a:moveTo>
                    <a:pt x="4148" y="1"/>
                  </a:moveTo>
                  <a:lnTo>
                    <a:pt x="4148" y="1"/>
                  </a:lnTo>
                  <a:cubicBezTo>
                    <a:pt x="4148" y="1"/>
                    <a:pt x="603" y="233"/>
                    <a:pt x="301" y="1206"/>
                  </a:cubicBezTo>
                  <a:cubicBezTo>
                    <a:pt x="0" y="2179"/>
                    <a:pt x="6095" y="2272"/>
                    <a:pt x="6095" y="2272"/>
                  </a:cubicBezTo>
                  <a:lnTo>
                    <a:pt x="6373" y="1530"/>
                  </a:lnTo>
                  <a:cubicBezTo>
                    <a:pt x="2179" y="974"/>
                    <a:pt x="4148" y="1"/>
                    <a:pt x="4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0"/>
            <p:cNvSpPr/>
            <p:nvPr/>
          </p:nvSpPr>
          <p:spPr>
            <a:xfrm>
              <a:off x="2597195" y="4583828"/>
              <a:ext cx="366124" cy="79384"/>
            </a:xfrm>
            <a:custGeom>
              <a:avLst/>
              <a:gdLst/>
              <a:ahLst/>
              <a:cxnLst/>
              <a:rect l="l" t="t" r="r" b="b"/>
              <a:pathLst>
                <a:path w="6420" h="1392" extrusionOk="0">
                  <a:moveTo>
                    <a:pt x="510" y="1"/>
                  </a:moveTo>
                  <a:lnTo>
                    <a:pt x="510" y="1"/>
                  </a:lnTo>
                  <a:cubicBezTo>
                    <a:pt x="417" y="93"/>
                    <a:pt x="348" y="186"/>
                    <a:pt x="324" y="302"/>
                  </a:cubicBezTo>
                  <a:cubicBezTo>
                    <a:pt x="0" y="1299"/>
                    <a:pt x="6304" y="1391"/>
                    <a:pt x="6304" y="1391"/>
                  </a:cubicBezTo>
                  <a:lnTo>
                    <a:pt x="6420" y="1090"/>
                  </a:lnTo>
                  <a:cubicBezTo>
                    <a:pt x="5701" y="1090"/>
                    <a:pt x="255" y="951"/>
                    <a:pt x="510" y="1"/>
                  </a:cubicBezTo>
                  <a:close/>
                </a:path>
              </a:pathLst>
            </a:custGeom>
            <a:solidFill>
              <a:srgbClr val="8B9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0"/>
            <p:cNvSpPr/>
            <p:nvPr/>
          </p:nvSpPr>
          <p:spPr>
            <a:xfrm>
              <a:off x="3217029" y="3903202"/>
              <a:ext cx="390818" cy="810435"/>
            </a:xfrm>
            <a:custGeom>
              <a:avLst/>
              <a:gdLst/>
              <a:ahLst/>
              <a:cxnLst/>
              <a:rect l="l" t="t" r="r" b="b"/>
              <a:pathLst>
                <a:path w="6853" h="14211" extrusionOk="0">
                  <a:moveTo>
                    <a:pt x="5284" y="1"/>
                  </a:moveTo>
                  <a:lnTo>
                    <a:pt x="0" y="719"/>
                  </a:lnTo>
                  <a:cubicBezTo>
                    <a:pt x="0" y="719"/>
                    <a:pt x="3523" y="13929"/>
                    <a:pt x="5215" y="14207"/>
                  </a:cubicBezTo>
                  <a:cubicBezTo>
                    <a:pt x="5230" y="14210"/>
                    <a:pt x="5246" y="14211"/>
                    <a:pt x="5261" y="14211"/>
                  </a:cubicBezTo>
                  <a:cubicBezTo>
                    <a:pt x="6853" y="14211"/>
                    <a:pt x="5284" y="1"/>
                    <a:pt x="5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0"/>
            <p:cNvSpPr/>
            <p:nvPr/>
          </p:nvSpPr>
          <p:spPr>
            <a:xfrm>
              <a:off x="3217029" y="3903202"/>
              <a:ext cx="321186" cy="308012"/>
            </a:xfrm>
            <a:custGeom>
              <a:avLst/>
              <a:gdLst/>
              <a:ahLst/>
              <a:cxnLst/>
              <a:rect l="l" t="t" r="r" b="b"/>
              <a:pathLst>
                <a:path w="5632" h="5401" extrusionOk="0">
                  <a:moveTo>
                    <a:pt x="5284" y="1"/>
                  </a:moveTo>
                  <a:lnTo>
                    <a:pt x="0" y="719"/>
                  </a:lnTo>
                  <a:cubicBezTo>
                    <a:pt x="0" y="719"/>
                    <a:pt x="580" y="2828"/>
                    <a:pt x="1367" y="5400"/>
                  </a:cubicBezTo>
                  <a:cubicBezTo>
                    <a:pt x="1669" y="5331"/>
                    <a:pt x="1947" y="5261"/>
                    <a:pt x="2248" y="5192"/>
                  </a:cubicBezTo>
                  <a:cubicBezTo>
                    <a:pt x="3430" y="4914"/>
                    <a:pt x="4612" y="4450"/>
                    <a:pt x="5632" y="3778"/>
                  </a:cubicBezTo>
                  <a:cubicBezTo>
                    <a:pt x="5470" y="1623"/>
                    <a:pt x="5284" y="1"/>
                    <a:pt x="5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0"/>
            <p:cNvSpPr/>
            <p:nvPr/>
          </p:nvSpPr>
          <p:spPr>
            <a:xfrm>
              <a:off x="3297837" y="4393526"/>
              <a:ext cx="281380" cy="330596"/>
            </a:xfrm>
            <a:custGeom>
              <a:avLst/>
              <a:gdLst/>
              <a:ahLst/>
              <a:cxnLst/>
              <a:rect l="l" t="t" r="r" b="b"/>
              <a:pathLst>
                <a:path w="4934" h="5797" extrusionOk="0">
                  <a:moveTo>
                    <a:pt x="4516" y="1"/>
                  </a:moveTo>
                  <a:lnTo>
                    <a:pt x="2639" y="3778"/>
                  </a:lnTo>
                  <a:cubicBezTo>
                    <a:pt x="0" y="5352"/>
                    <a:pt x="104" y="5797"/>
                    <a:pt x="1076" y="5797"/>
                  </a:cubicBezTo>
                  <a:cubicBezTo>
                    <a:pt x="2137" y="5797"/>
                    <a:pt x="4232" y="5268"/>
                    <a:pt x="4933" y="5099"/>
                  </a:cubicBezTo>
                  <a:lnTo>
                    <a:pt x="451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0"/>
            <p:cNvSpPr/>
            <p:nvPr/>
          </p:nvSpPr>
          <p:spPr>
            <a:xfrm>
              <a:off x="3244744" y="4620839"/>
              <a:ext cx="333105" cy="159852"/>
            </a:xfrm>
            <a:custGeom>
              <a:avLst/>
              <a:gdLst/>
              <a:ahLst/>
              <a:cxnLst/>
              <a:rect l="l" t="t" r="r" b="b"/>
              <a:pathLst>
                <a:path w="5841" h="2803" extrusionOk="0">
                  <a:moveTo>
                    <a:pt x="3222" y="1"/>
                  </a:moveTo>
                  <a:cubicBezTo>
                    <a:pt x="3222" y="1"/>
                    <a:pt x="1" y="1530"/>
                    <a:pt x="70" y="2527"/>
                  </a:cubicBezTo>
                  <a:cubicBezTo>
                    <a:pt x="84" y="2723"/>
                    <a:pt x="307" y="2803"/>
                    <a:pt x="658" y="2803"/>
                  </a:cubicBezTo>
                  <a:cubicBezTo>
                    <a:pt x="2128" y="2803"/>
                    <a:pt x="5841" y="1414"/>
                    <a:pt x="5841" y="1414"/>
                  </a:cubicBezTo>
                  <a:lnTo>
                    <a:pt x="5841" y="650"/>
                  </a:lnTo>
                  <a:cubicBezTo>
                    <a:pt x="4894" y="874"/>
                    <a:pt x="4245" y="961"/>
                    <a:pt x="3807" y="961"/>
                  </a:cubicBezTo>
                  <a:cubicBezTo>
                    <a:pt x="2345" y="961"/>
                    <a:pt x="3222" y="1"/>
                    <a:pt x="32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0"/>
            <p:cNvSpPr/>
            <p:nvPr/>
          </p:nvSpPr>
          <p:spPr>
            <a:xfrm>
              <a:off x="3242121" y="4684310"/>
              <a:ext cx="342343" cy="99287"/>
            </a:xfrm>
            <a:custGeom>
              <a:avLst/>
              <a:gdLst/>
              <a:ahLst/>
              <a:cxnLst/>
              <a:rect l="l" t="t" r="r" b="b"/>
              <a:pathLst>
                <a:path w="6003" h="1741" extrusionOk="0">
                  <a:moveTo>
                    <a:pt x="6003" y="0"/>
                  </a:moveTo>
                  <a:cubicBezTo>
                    <a:pt x="5449" y="203"/>
                    <a:pt x="2084" y="1407"/>
                    <a:pt x="693" y="1407"/>
                  </a:cubicBezTo>
                  <a:cubicBezTo>
                    <a:pt x="338" y="1407"/>
                    <a:pt x="112" y="1329"/>
                    <a:pt x="93" y="1136"/>
                  </a:cubicBezTo>
                  <a:cubicBezTo>
                    <a:pt x="24" y="1251"/>
                    <a:pt x="0" y="1367"/>
                    <a:pt x="0" y="1460"/>
                  </a:cubicBezTo>
                  <a:cubicBezTo>
                    <a:pt x="14" y="1660"/>
                    <a:pt x="242" y="1740"/>
                    <a:pt x="603" y="1740"/>
                  </a:cubicBezTo>
                  <a:cubicBezTo>
                    <a:pt x="2125" y="1740"/>
                    <a:pt x="6003" y="301"/>
                    <a:pt x="6003" y="301"/>
                  </a:cubicBezTo>
                  <a:lnTo>
                    <a:pt x="6003" y="0"/>
                  </a:lnTo>
                  <a:close/>
                </a:path>
              </a:pathLst>
            </a:custGeom>
            <a:solidFill>
              <a:srgbClr val="8B9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0"/>
            <p:cNvSpPr/>
            <p:nvPr/>
          </p:nvSpPr>
          <p:spPr>
            <a:xfrm>
              <a:off x="2815211" y="3037522"/>
              <a:ext cx="1083831" cy="1023780"/>
            </a:xfrm>
            <a:custGeom>
              <a:avLst/>
              <a:gdLst/>
              <a:ahLst/>
              <a:cxnLst/>
              <a:rect l="l" t="t" r="r" b="b"/>
              <a:pathLst>
                <a:path w="19005" h="17952" extrusionOk="0">
                  <a:moveTo>
                    <a:pt x="19005" y="1"/>
                  </a:moveTo>
                  <a:lnTo>
                    <a:pt x="14787" y="603"/>
                  </a:lnTo>
                  <a:lnTo>
                    <a:pt x="14207" y="2828"/>
                  </a:lnTo>
                  <a:cubicBezTo>
                    <a:pt x="14207" y="2828"/>
                    <a:pt x="5887" y="4126"/>
                    <a:pt x="3524" y="6235"/>
                  </a:cubicBezTo>
                  <a:cubicBezTo>
                    <a:pt x="1183" y="8367"/>
                    <a:pt x="1" y="15922"/>
                    <a:pt x="1" y="15922"/>
                  </a:cubicBezTo>
                  <a:cubicBezTo>
                    <a:pt x="1" y="15922"/>
                    <a:pt x="2463" y="17952"/>
                    <a:pt x="5245" y="17952"/>
                  </a:cubicBezTo>
                  <a:cubicBezTo>
                    <a:pt x="5746" y="17952"/>
                    <a:pt x="6258" y="17886"/>
                    <a:pt x="6768" y="17730"/>
                  </a:cubicBezTo>
                  <a:lnTo>
                    <a:pt x="9201" y="12191"/>
                  </a:lnTo>
                  <a:lnTo>
                    <a:pt x="18703" y="7046"/>
                  </a:lnTo>
                  <a:lnTo>
                    <a:pt x="19005" y="1"/>
                  </a:lnTo>
                  <a:close/>
                </a:path>
              </a:pathLst>
            </a:custGeom>
            <a:solidFill>
              <a:srgbClr val="FFB6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0"/>
            <p:cNvSpPr/>
            <p:nvPr/>
          </p:nvSpPr>
          <p:spPr>
            <a:xfrm>
              <a:off x="2815211" y="3037522"/>
              <a:ext cx="1083831" cy="1023780"/>
            </a:xfrm>
            <a:custGeom>
              <a:avLst/>
              <a:gdLst/>
              <a:ahLst/>
              <a:cxnLst/>
              <a:rect l="l" t="t" r="r" b="b"/>
              <a:pathLst>
                <a:path w="19005" h="17952" extrusionOk="0">
                  <a:moveTo>
                    <a:pt x="19005" y="1"/>
                  </a:moveTo>
                  <a:lnTo>
                    <a:pt x="14787" y="603"/>
                  </a:lnTo>
                  <a:lnTo>
                    <a:pt x="14207" y="2828"/>
                  </a:lnTo>
                  <a:cubicBezTo>
                    <a:pt x="14207" y="2828"/>
                    <a:pt x="5887" y="4126"/>
                    <a:pt x="3524" y="6235"/>
                  </a:cubicBezTo>
                  <a:cubicBezTo>
                    <a:pt x="1183" y="8367"/>
                    <a:pt x="1" y="15922"/>
                    <a:pt x="1" y="15922"/>
                  </a:cubicBezTo>
                  <a:cubicBezTo>
                    <a:pt x="1" y="15922"/>
                    <a:pt x="2463" y="17952"/>
                    <a:pt x="5245" y="17952"/>
                  </a:cubicBezTo>
                  <a:cubicBezTo>
                    <a:pt x="5746" y="17952"/>
                    <a:pt x="6258" y="17886"/>
                    <a:pt x="6768" y="17730"/>
                  </a:cubicBezTo>
                  <a:lnTo>
                    <a:pt x="9201" y="12191"/>
                  </a:lnTo>
                  <a:lnTo>
                    <a:pt x="18703" y="7046"/>
                  </a:lnTo>
                  <a:lnTo>
                    <a:pt x="1900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0"/>
            <p:cNvSpPr/>
            <p:nvPr/>
          </p:nvSpPr>
          <p:spPr>
            <a:xfrm>
              <a:off x="2910391" y="2986026"/>
              <a:ext cx="1447275" cy="1162188"/>
            </a:xfrm>
            <a:custGeom>
              <a:avLst/>
              <a:gdLst/>
              <a:ahLst/>
              <a:cxnLst/>
              <a:rect l="l" t="t" r="r" b="b"/>
              <a:pathLst>
                <a:path w="25378" h="20379" extrusionOk="0">
                  <a:moveTo>
                    <a:pt x="14601" y="0"/>
                  </a:moveTo>
                  <a:lnTo>
                    <a:pt x="14995" y="3917"/>
                  </a:lnTo>
                  <a:cubicBezTo>
                    <a:pt x="14995" y="3917"/>
                    <a:pt x="5563" y="6327"/>
                    <a:pt x="3338" y="7764"/>
                  </a:cubicBezTo>
                  <a:cubicBezTo>
                    <a:pt x="1" y="9873"/>
                    <a:pt x="4520" y="20255"/>
                    <a:pt x="4520" y="20255"/>
                  </a:cubicBezTo>
                  <a:cubicBezTo>
                    <a:pt x="4905" y="20341"/>
                    <a:pt x="5301" y="20379"/>
                    <a:pt x="5698" y="20379"/>
                  </a:cubicBezTo>
                  <a:cubicBezTo>
                    <a:pt x="8622" y="20379"/>
                    <a:pt x="11658" y="18332"/>
                    <a:pt x="11658" y="18332"/>
                  </a:cubicBezTo>
                  <a:cubicBezTo>
                    <a:pt x="11171" y="14114"/>
                    <a:pt x="10383" y="13210"/>
                    <a:pt x="10383" y="13210"/>
                  </a:cubicBezTo>
                  <a:lnTo>
                    <a:pt x="10383" y="13210"/>
                  </a:lnTo>
                  <a:cubicBezTo>
                    <a:pt x="10383" y="13210"/>
                    <a:pt x="12652" y="13446"/>
                    <a:pt x="15303" y="13446"/>
                  </a:cubicBezTo>
                  <a:cubicBezTo>
                    <a:pt x="18351" y="13446"/>
                    <a:pt x="21904" y="13134"/>
                    <a:pt x="23106" y="11796"/>
                  </a:cubicBezTo>
                  <a:cubicBezTo>
                    <a:pt x="25377" y="9270"/>
                    <a:pt x="23315" y="1414"/>
                    <a:pt x="23315" y="1414"/>
                  </a:cubicBezTo>
                  <a:lnTo>
                    <a:pt x="146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0"/>
            <p:cNvSpPr/>
            <p:nvPr/>
          </p:nvSpPr>
          <p:spPr>
            <a:xfrm>
              <a:off x="3149622" y="2537959"/>
              <a:ext cx="585514" cy="481322"/>
            </a:xfrm>
            <a:custGeom>
              <a:avLst/>
              <a:gdLst/>
              <a:ahLst/>
              <a:cxnLst/>
              <a:rect l="l" t="t" r="r" b="b"/>
              <a:pathLst>
                <a:path w="10267" h="8440" extrusionOk="0">
                  <a:moveTo>
                    <a:pt x="7741" y="1"/>
                  </a:moveTo>
                  <a:lnTo>
                    <a:pt x="5122" y="5169"/>
                  </a:lnTo>
                  <a:lnTo>
                    <a:pt x="1136" y="2758"/>
                  </a:lnTo>
                  <a:lnTo>
                    <a:pt x="0" y="3454"/>
                  </a:lnTo>
                  <a:cubicBezTo>
                    <a:pt x="0" y="3454"/>
                    <a:pt x="4218" y="8251"/>
                    <a:pt x="5423" y="8436"/>
                  </a:cubicBezTo>
                  <a:cubicBezTo>
                    <a:pt x="5439" y="8439"/>
                    <a:pt x="5456" y="8440"/>
                    <a:pt x="5473" y="8440"/>
                  </a:cubicBezTo>
                  <a:cubicBezTo>
                    <a:pt x="6725" y="8440"/>
                    <a:pt x="10267" y="2619"/>
                    <a:pt x="10267" y="2619"/>
                  </a:cubicBezTo>
                  <a:lnTo>
                    <a:pt x="77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0"/>
            <p:cNvSpPr/>
            <p:nvPr/>
          </p:nvSpPr>
          <p:spPr>
            <a:xfrm>
              <a:off x="3091454" y="2630458"/>
              <a:ext cx="215512" cy="115084"/>
            </a:xfrm>
            <a:custGeom>
              <a:avLst/>
              <a:gdLst/>
              <a:ahLst/>
              <a:cxnLst/>
              <a:rect l="l" t="t" r="r" b="b"/>
              <a:pathLst>
                <a:path w="3779" h="2018" extrusionOk="0">
                  <a:moveTo>
                    <a:pt x="3569" y="1"/>
                  </a:moveTo>
                  <a:lnTo>
                    <a:pt x="163" y="70"/>
                  </a:lnTo>
                  <a:cubicBezTo>
                    <a:pt x="163" y="70"/>
                    <a:pt x="1" y="2017"/>
                    <a:pt x="1901" y="2017"/>
                  </a:cubicBezTo>
                  <a:cubicBezTo>
                    <a:pt x="3778" y="2017"/>
                    <a:pt x="3570" y="1"/>
                    <a:pt x="35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0"/>
            <p:cNvSpPr/>
            <p:nvPr/>
          </p:nvSpPr>
          <p:spPr>
            <a:xfrm>
              <a:off x="3268525" y="2643575"/>
              <a:ext cx="82007" cy="83433"/>
            </a:xfrm>
            <a:custGeom>
              <a:avLst/>
              <a:gdLst/>
              <a:ahLst/>
              <a:cxnLst/>
              <a:rect l="l" t="t" r="r" b="b"/>
              <a:pathLst>
                <a:path w="1438" h="1463" extrusionOk="0">
                  <a:moveTo>
                    <a:pt x="597" y="0"/>
                  </a:moveTo>
                  <a:cubicBezTo>
                    <a:pt x="382" y="0"/>
                    <a:pt x="202" y="72"/>
                    <a:pt x="186" y="72"/>
                  </a:cubicBezTo>
                  <a:lnTo>
                    <a:pt x="256" y="281"/>
                  </a:lnTo>
                  <a:cubicBezTo>
                    <a:pt x="271" y="281"/>
                    <a:pt x="421" y="219"/>
                    <a:pt x="587" y="219"/>
                  </a:cubicBezTo>
                  <a:cubicBezTo>
                    <a:pt x="670" y="219"/>
                    <a:pt x="758" y="234"/>
                    <a:pt x="835" y="281"/>
                  </a:cubicBezTo>
                  <a:cubicBezTo>
                    <a:pt x="974" y="327"/>
                    <a:pt x="1067" y="443"/>
                    <a:pt x="1113" y="628"/>
                  </a:cubicBezTo>
                  <a:cubicBezTo>
                    <a:pt x="1183" y="883"/>
                    <a:pt x="1160" y="1092"/>
                    <a:pt x="1044" y="1185"/>
                  </a:cubicBezTo>
                  <a:cubicBezTo>
                    <a:pt x="992" y="1222"/>
                    <a:pt x="922" y="1240"/>
                    <a:pt x="836" y="1240"/>
                  </a:cubicBezTo>
                  <a:cubicBezTo>
                    <a:pt x="653" y="1240"/>
                    <a:pt x="401" y="1157"/>
                    <a:pt x="117" y="999"/>
                  </a:cubicBezTo>
                  <a:lnTo>
                    <a:pt x="1" y="1161"/>
                  </a:lnTo>
                  <a:cubicBezTo>
                    <a:pt x="325" y="1370"/>
                    <a:pt x="604" y="1463"/>
                    <a:pt x="835" y="1463"/>
                  </a:cubicBezTo>
                  <a:cubicBezTo>
                    <a:pt x="974" y="1463"/>
                    <a:pt x="1090" y="1416"/>
                    <a:pt x="1183" y="1347"/>
                  </a:cubicBezTo>
                  <a:cubicBezTo>
                    <a:pt x="1368" y="1185"/>
                    <a:pt x="1438" y="906"/>
                    <a:pt x="1322" y="559"/>
                  </a:cubicBezTo>
                  <a:cubicBezTo>
                    <a:pt x="1252" y="327"/>
                    <a:pt x="1113" y="165"/>
                    <a:pt x="928" y="72"/>
                  </a:cubicBezTo>
                  <a:cubicBezTo>
                    <a:pt x="820" y="18"/>
                    <a:pt x="704" y="0"/>
                    <a:pt x="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0"/>
            <p:cNvSpPr/>
            <p:nvPr/>
          </p:nvSpPr>
          <p:spPr>
            <a:xfrm>
              <a:off x="3079535" y="2645856"/>
              <a:ext cx="99230" cy="87596"/>
            </a:xfrm>
            <a:custGeom>
              <a:avLst/>
              <a:gdLst/>
              <a:ahLst/>
              <a:cxnLst/>
              <a:rect l="l" t="t" r="r" b="b"/>
              <a:pathLst>
                <a:path w="1740" h="1536" extrusionOk="0">
                  <a:moveTo>
                    <a:pt x="1259" y="1"/>
                  </a:moveTo>
                  <a:cubicBezTo>
                    <a:pt x="1196" y="1"/>
                    <a:pt x="1109" y="11"/>
                    <a:pt x="997" y="32"/>
                  </a:cubicBezTo>
                  <a:cubicBezTo>
                    <a:pt x="1" y="241"/>
                    <a:pt x="210" y="519"/>
                    <a:pt x="210" y="519"/>
                  </a:cubicBezTo>
                  <a:cubicBezTo>
                    <a:pt x="210" y="866"/>
                    <a:pt x="325" y="913"/>
                    <a:pt x="325" y="913"/>
                  </a:cubicBezTo>
                  <a:cubicBezTo>
                    <a:pt x="244" y="1220"/>
                    <a:pt x="450" y="1238"/>
                    <a:pt x="500" y="1238"/>
                  </a:cubicBezTo>
                  <a:cubicBezTo>
                    <a:pt x="507" y="1238"/>
                    <a:pt x="511" y="1237"/>
                    <a:pt x="511" y="1237"/>
                  </a:cubicBezTo>
                  <a:lnTo>
                    <a:pt x="511" y="1237"/>
                  </a:lnTo>
                  <a:cubicBezTo>
                    <a:pt x="441" y="1400"/>
                    <a:pt x="580" y="1515"/>
                    <a:pt x="580" y="1515"/>
                  </a:cubicBezTo>
                  <a:cubicBezTo>
                    <a:pt x="628" y="1529"/>
                    <a:pt x="679" y="1536"/>
                    <a:pt x="733" y="1536"/>
                  </a:cubicBezTo>
                  <a:cubicBezTo>
                    <a:pt x="1126" y="1536"/>
                    <a:pt x="1644" y="1203"/>
                    <a:pt x="1623" y="1121"/>
                  </a:cubicBezTo>
                  <a:cubicBezTo>
                    <a:pt x="1611" y="1109"/>
                    <a:pt x="1575" y="1104"/>
                    <a:pt x="1524" y="1104"/>
                  </a:cubicBezTo>
                  <a:cubicBezTo>
                    <a:pt x="1285" y="1104"/>
                    <a:pt x="719" y="1214"/>
                    <a:pt x="719" y="1214"/>
                  </a:cubicBezTo>
                  <a:cubicBezTo>
                    <a:pt x="719" y="1214"/>
                    <a:pt x="1716" y="936"/>
                    <a:pt x="1646" y="797"/>
                  </a:cubicBezTo>
                  <a:cubicBezTo>
                    <a:pt x="1627" y="759"/>
                    <a:pt x="1540" y="745"/>
                    <a:pt x="1422" y="745"/>
                  </a:cubicBezTo>
                  <a:cubicBezTo>
                    <a:pt x="1107" y="745"/>
                    <a:pt x="580" y="843"/>
                    <a:pt x="580" y="843"/>
                  </a:cubicBezTo>
                  <a:cubicBezTo>
                    <a:pt x="580" y="843"/>
                    <a:pt x="1739" y="496"/>
                    <a:pt x="1646" y="310"/>
                  </a:cubicBezTo>
                  <a:cubicBezTo>
                    <a:pt x="1627" y="279"/>
                    <a:pt x="1581" y="267"/>
                    <a:pt x="1517" y="267"/>
                  </a:cubicBezTo>
                  <a:cubicBezTo>
                    <a:pt x="1341" y="267"/>
                    <a:pt x="1031" y="365"/>
                    <a:pt x="789" y="453"/>
                  </a:cubicBezTo>
                  <a:lnTo>
                    <a:pt x="789" y="453"/>
                  </a:lnTo>
                  <a:cubicBezTo>
                    <a:pt x="1354" y="210"/>
                    <a:pt x="1553"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0"/>
            <p:cNvSpPr/>
            <p:nvPr/>
          </p:nvSpPr>
          <p:spPr>
            <a:xfrm>
              <a:off x="3560620" y="2380677"/>
              <a:ext cx="235301" cy="273738"/>
            </a:xfrm>
            <a:custGeom>
              <a:avLst/>
              <a:gdLst/>
              <a:ahLst/>
              <a:cxnLst/>
              <a:rect l="l" t="t" r="r" b="b"/>
              <a:pathLst>
                <a:path w="4126" h="4800" extrusionOk="0">
                  <a:moveTo>
                    <a:pt x="3940" y="1"/>
                  </a:moveTo>
                  <a:cubicBezTo>
                    <a:pt x="3940" y="1"/>
                    <a:pt x="2063" y="325"/>
                    <a:pt x="1" y="2967"/>
                  </a:cubicBezTo>
                  <a:cubicBezTo>
                    <a:pt x="1" y="2967"/>
                    <a:pt x="1141" y="4800"/>
                    <a:pt x="2433" y="4800"/>
                  </a:cubicBezTo>
                  <a:cubicBezTo>
                    <a:pt x="2456" y="4800"/>
                    <a:pt x="2480" y="4799"/>
                    <a:pt x="2504" y="4798"/>
                  </a:cubicBezTo>
                  <a:cubicBezTo>
                    <a:pt x="3825" y="4729"/>
                    <a:pt x="4126" y="256"/>
                    <a:pt x="4126" y="256"/>
                  </a:cubicBezTo>
                  <a:lnTo>
                    <a:pt x="3940" y="1"/>
                  </a:lnTo>
                  <a:close/>
                </a:path>
              </a:pathLst>
            </a:custGeom>
            <a:solidFill>
              <a:srgbClr val="BB9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0"/>
            <p:cNvSpPr/>
            <p:nvPr/>
          </p:nvSpPr>
          <p:spPr>
            <a:xfrm>
              <a:off x="3277649" y="2654296"/>
              <a:ext cx="127117" cy="107385"/>
            </a:xfrm>
            <a:custGeom>
              <a:avLst/>
              <a:gdLst/>
              <a:ahLst/>
              <a:cxnLst/>
              <a:rect l="l" t="t" r="r" b="b"/>
              <a:pathLst>
                <a:path w="2229" h="1883" extrusionOk="0">
                  <a:moveTo>
                    <a:pt x="2171" y="598"/>
                  </a:moveTo>
                  <a:cubicBezTo>
                    <a:pt x="2208" y="616"/>
                    <a:pt x="2228" y="626"/>
                    <a:pt x="2228" y="626"/>
                  </a:cubicBezTo>
                  <a:cubicBezTo>
                    <a:pt x="2228" y="626"/>
                    <a:pt x="2204" y="612"/>
                    <a:pt x="2171" y="598"/>
                  </a:cubicBezTo>
                  <a:close/>
                  <a:moveTo>
                    <a:pt x="583" y="0"/>
                  </a:moveTo>
                  <a:cubicBezTo>
                    <a:pt x="212" y="0"/>
                    <a:pt x="513" y="417"/>
                    <a:pt x="513" y="417"/>
                  </a:cubicBezTo>
                  <a:cubicBezTo>
                    <a:pt x="471" y="409"/>
                    <a:pt x="435" y="405"/>
                    <a:pt x="405" y="405"/>
                  </a:cubicBezTo>
                  <a:cubicBezTo>
                    <a:pt x="92" y="405"/>
                    <a:pt x="420" y="811"/>
                    <a:pt x="420" y="811"/>
                  </a:cubicBezTo>
                  <a:cubicBezTo>
                    <a:pt x="380" y="803"/>
                    <a:pt x="346" y="800"/>
                    <a:pt x="317" y="800"/>
                  </a:cubicBezTo>
                  <a:cubicBezTo>
                    <a:pt x="0" y="800"/>
                    <a:pt x="351" y="1228"/>
                    <a:pt x="351" y="1228"/>
                  </a:cubicBezTo>
                  <a:cubicBezTo>
                    <a:pt x="351" y="1228"/>
                    <a:pt x="26" y="1321"/>
                    <a:pt x="953" y="1877"/>
                  </a:cubicBezTo>
                  <a:cubicBezTo>
                    <a:pt x="959" y="1881"/>
                    <a:pt x="963" y="1883"/>
                    <a:pt x="968" y="1883"/>
                  </a:cubicBezTo>
                  <a:cubicBezTo>
                    <a:pt x="1054" y="1883"/>
                    <a:pt x="1144" y="1337"/>
                    <a:pt x="2019" y="811"/>
                  </a:cubicBezTo>
                  <a:cubicBezTo>
                    <a:pt x="2019" y="788"/>
                    <a:pt x="1996" y="765"/>
                    <a:pt x="1996" y="742"/>
                  </a:cubicBezTo>
                  <a:cubicBezTo>
                    <a:pt x="1955" y="607"/>
                    <a:pt x="1997" y="569"/>
                    <a:pt x="2056" y="569"/>
                  </a:cubicBezTo>
                  <a:cubicBezTo>
                    <a:pt x="2093" y="569"/>
                    <a:pt x="2137" y="584"/>
                    <a:pt x="2171" y="598"/>
                  </a:cubicBezTo>
                  <a:lnTo>
                    <a:pt x="2171" y="598"/>
                  </a:lnTo>
                  <a:cubicBezTo>
                    <a:pt x="1920" y="478"/>
                    <a:pt x="907" y="0"/>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0"/>
            <p:cNvSpPr/>
            <p:nvPr/>
          </p:nvSpPr>
          <p:spPr>
            <a:xfrm>
              <a:off x="3338897" y="2636389"/>
              <a:ext cx="51326" cy="66838"/>
            </a:xfrm>
            <a:custGeom>
              <a:avLst/>
              <a:gdLst/>
              <a:ahLst/>
              <a:cxnLst/>
              <a:rect l="l" t="t" r="r" b="b"/>
              <a:pathLst>
                <a:path w="900" h="1172" extrusionOk="0">
                  <a:moveTo>
                    <a:pt x="188" y="0"/>
                  </a:moveTo>
                  <a:cubicBezTo>
                    <a:pt x="0" y="0"/>
                    <a:pt x="204" y="778"/>
                    <a:pt x="204" y="778"/>
                  </a:cubicBezTo>
                  <a:lnTo>
                    <a:pt x="899" y="1172"/>
                  </a:lnTo>
                  <a:cubicBezTo>
                    <a:pt x="899" y="1172"/>
                    <a:pt x="575" y="268"/>
                    <a:pt x="273" y="36"/>
                  </a:cubicBezTo>
                  <a:cubicBezTo>
                    <a:pt x="239" y="11"/>
                    <a:pt x="211"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0"/>
            <p:cNvSpPr/>
            <p:nvPr/>
          </p:nvSpPr>
          <p:spPr>
            <a:xfrm>
              <a:off x="3900277" y="2470552"/>
              <a:ext cx="430909" cy="467921"/>
            </a:xfrm>
            <a:custGeom>
              <a:avLst/>
              <a:gdLst/>
              <a:ahLst/>
              <a:cxnLst/>
              <a:rect l="l" t="t" r="r" b="b"/>
              <a:pathLst>
                <a:path w="7556" h="8205" extrusionOk="0">
                  <a:moveTo>
                    <a:pt x="4474" y="1"/>
                  </a:moveTo>
                  <a:lnTo>
                    <a:pt x="1" y="4404"/>
                  </a:lnTo>
                  <a:cubicBezTo>
                    <a:pt x="881" y="6397"/>
                    <a:pt x="3941" y="8205"/>
                    <a:pt x="3941" y="8205"/>
                  </a:cubicBezTo>
                  <a:cubicBezTo>
                    <a:pt x="3941" y="8205"/>
                    <a:pt x="5725" y="6536"/>
                    <a:pt x="6652" y="4613"/>
                  </a:cubicBezTo>
                  <a:cubicBezTo>
                    <a:pt x="7556" y="2666"/>
                    <a:pt x="6976" y="418"/>
                    <a:pt x="6976" y="418"/>
                  </a:cubicBezTo>
                  <a:lnTo>
                    <a:pt x="6976" y="418"/>
                  </a:lnTo>
                  <a:cubicBezTo>
                    <a:pt x="6755" y="453"/>
                    <a:pt x="6544" y="468"/>
                    <a:pt x="6344" y="468"/>
                  </a:cubicBezTo>
                  <a:cubicBezTo>
                    <a:pt x="5224" y="468"/>
                    <a:pt x="4474" y="1"/>
                    <a:pt x="4474" y="1"/>
                  </a:cubicBezTo>
                  <a:close/>
                </a:path>
              </a:pathLst>
            </a:custGeom>
            <a:solidFill>
              <a:srgbClr val="BB9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0"/>
            <p:cNvSpPr/>
            <p:nvPr/>
          </p:nvSpPr>
          <p:spPr>
            <a:xfrm>
              <a:off x="1074270" y="3571472"/>
              <a:ext cx="160365" cy="940004"/>
            </a:xfrm>
            <a:custGeom>
              <a:avLst/>
              <a:gdLst/>
              <a:ahLst/>
              <a:cxnLst/>
              <a:rect l="l" t="t" r="r" b="b"/>
              <a:pathLst>
                <a:path w="2812" h="16483" extrusionOk="0">
                  <a:moveTo>
                    <a:pt x="1282" y="1"/>
                  </a:moveTo>
                  <a:cubicBezTo>
                    <a:pt x="1282" y="1"/>
                    <a:pt x="1282" y="24"/>
                    <a:pt x="1282" y="70"/>
                  </a:cubicBezTo>
                  <a:cubicBezTo>
                    <a:pt x="1282" y="116"/>
                    <a:pt x="1259" y="140"/>
                    <a:pt x="1259" y="186"/>
                  </a:cubicBezTo>
                  <a:cubicBezTo>
                    <a:pt x="1259" y="209"/>
                    <a:pt x="1259" y="256"/>
                    <a:pt x="1259" y="279"/>
                  </a:cubicBezTo>
                  <a:cubicBezTo>
                    <a:pt x="1259" y="279"/>
                    <a:pt x="1259" y="279"/>
                    <a:pt x="1259" y="302"/>
                  </a:cubicBezTo>
                  <a:cubicBezTo>
                    <a:pt x="1259" y="302"/>
                    <a:pt x="1259" y="325"/>
                    <a:pt x="1259" y="348"/>
                  </a:cubicBezTo>
                  <a:cubicBezTo>
                    <a:pt x="1259" y="371"/>
                    <a:pt x="1259" y="395"/>
                    <a:pt x="1259" y="418"/>
                  </a:cubicBezTo>
                  <a:cubicBezTo>
                    <a:pt x="1235" y="487"/>
                    <a:pt x="1235" y="557"/>
                    <a:pt x="1235" y="649"/>
                  </a:cubicBezTo>
                  <a:cubicBezTo>
                    <a:pt x="1235" y="673"/>
                    <a:pt x="1212" y="719"/>
                    <a:pt x="1212" y="765"/>
                  </a:cubicBezTo>
                  <a:lnTo>
                    <a:pt x="1212" y="881"/>
                  </a:lnTo>
                  <a:cubicBezTo>
                    <a:pt x="1212" y="881"/>
                    <a:pt x="1212" y="904"/>
                    <a:pt x="1212" y="904"/>
                  </a:cubicBezTo>
                  <a:cubicBezTo>
                    <a:pt x="1189" y="1020"/>
                    <a:pt x="1189" y="1136"/>
                    <a:pt x="1166" y="1275"/>
                  </a:cubicBezTo>
                  <a:cubicBezTo>
                    <a:pt x="1166" y="1322"/>
                    <a:pt x="1166" y="1368"/>
                    <a:pt x="1166" y="1414"/>
                  </a:cubicBezTo>
                  <a:cubicBezTo>
                    <a:pt x="1166" y="1437"/>
                    <a:pt x="1166" y="1461"/>
                    <a:pt x="1166" y="1484"/>
                  </a:cubicBezTo>
                  <a:cubicBezTo>
                    <a:pt x="1166" y="1530"/>
                    <a:pt x="1143" y="1576"/>
                    <a:pt x="1143" y="1623"/>
                  </a:cubicBezTo>
                  <a:cubicBezTo>
                    <a:pt x="1143" y="1669"/>
                    <a:pt x="1143" y="1716"/>
                    <a:pt x="1143" y="1785"/>
                  </a:cubicBezTo>
                  <a:cubicBezTo>
                    <a:pt x="1120" y="1785"/>
                    <a:pt x="1120" y="1808"/>
                    <a:pt x="1120" y="1831"/>
                  </a:cubicBezTo>
                  <a:lnTo>
                    <a:pt x="1120" y="2017"/>
                  </a:lnTo>
                  <a:cubicBezTo>
                    <a:pt x="1096" y="2063"/>
                    <a:pt x="1096" y="2110"/>
                    <a:pt x="1096" y="2156"/>
                  </a:cubicBezTo>
                  <a:cubicBezTo>
                    <a:pt x="1096" y="2202"/>
                    <a:pt x="1096" y="2249"/>
                    <a:pt x="1073" y="2318"/>
                  </a:cubicBezTo>
                  <a:cubicBezTo>
                    <a:pt x="1073" y="2341"/>
                    <a:pt x="1073" y="2388"/>
                    <a:pt x="1073" y="2411"/>
                  </a:cubicBezTo>
                  <a:cubicBezTo>
                    <a:pt x="1073" y="2480"/>
                    <a:pt x="1073" y="2550"/>
                    <a:pt x="1050" y="2619"/>
                  </a:cubicBezTo>
                  <a:cubicBezTo>
                    <a:pt x="1050" y="2712"/>
                    <a:pt x="1050" y="2805"/>
                    <a:pt x="1027" y="2897"/>
                  </a:cubicBezTo>
                  <a:cubicBezTo>
                    <a:pt x="638" y="7634"/>
                    <a:pt x="0" y="16482"/>
                    <a:pt x="497" y="16482"/>
                  </a:cubicBezTo>
                  <a:cubicBezTo>
                    <a:pt x="504" y="16482"/>
                    <a:pt x="510" y="16481"/>
                    <a:pt x="517" y="16478"/>
                  </a:cubicBezTo>
                  <a:cubicBezTo>
                    <a:pt x="1143" y="16223"/>
                    <a:pt x="2325" y="5053"/>
                    <a:pt x="2696" y="1437"/>
                  </a:cubicBezTo>
                  <a:cubicBezTo>
                    <a:pt x="2696" y="1414"/>
                    <a:pt x="2696" y="1414"/>
                    <a:pt x="2696" y="1391"/>
                  </a:cubicBezTo>
                  <a:cubicBezTo>
                    <a:pt x="2742" y="1043"/>
                    <a:pt x="2765" y="765"/>
                    <a:pt x="2788" y="580"/>
                  </a:cubicBezTo>
                  <a:cubicBezTo>
                    <a:pt x="2788" y="534"/>
                    <a:pt x="2788" y="487"/>
                    <a:pt x="2788" y="464"/>
                  </a:cubicBezTo>
                  <a:cubicBezTo>
                    <a:pt x="2811" y="395"/>
                    <a:pt x="2811" y="371"/>
                    <a:pt x="2811" y="348"/>
                  </a:cubicBezTo>
                  <a:cubicBezTo>
                    <a:pt x="2811" y="325"/>
                    <a:pt x="2811" y="325"/>
                    <a:pt x="2811" y="325"/>
                  </a:cubicBezTo>
                  <a:lnTo>
                    <a:pt x="1282" y="1"/>
                  </a:lnTo>
                  <a:close/>
                </a:path>
              </a:pathLst>
            </a:custGeom>
            <a:solidFill>
              <a:srgbClr val="2616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0"/>
            <p:cNvSpPr/>
            <p:nvPr/>
          </p:nvSpPr>
          <p:spPr>
            <a:xfrm>
              <a:off x="1074270" y="3570160"/>
              <a:ext cx="160365" cy="1020643"/>
            </a:xfrm>
            <a:custGeom>
              <a:avLst/>
              <a:gdLst/>
              <a:ahLst/>
              <a:cxnLst/>
              <a:rect l="l" t="t" r="r" b="b"/>
              <a:pathLst>
                <a:path w="2812" h="17897" extrusionOk="0">
                  <a:moveTo>
                    <a:pt x="1282" y="0"/>
                  </a:moveTo>
                  <a:cubicBezTo>
                    <a:pt x="1282" y="0"/>
                    <a:pt x="1282" y="47"/>
                    <a:pt x="1282" y="93"/>
                  </a:cubicBezTo>
                  <a:cubicBezTo>
                    <a:pt x="1282" y="139"/>
                    <a:pt x="1259" y="186"/>
                    <a:pt x="1259" y="232"/>
                  </a:cubicBezTo>
                  <a:cubicBezTo>
                    <a:pt x="1259" y="255"/>
                    <a:pt x="1259" y="279"/>
                    <a:pt x="1259" y="302"/>
                  </a:cubicBezTo>
                  <a:cubicBezTo>
                    <a:pt x="1259" y="325"/>
                    <a:pt x="1259" y="325"/>
                    <a:pt x="1259" y="325"/>
                  </a:cubicBezTo>
                  <a:cubicBezTo>
                    <a:pt x="1259" y="348"/>
                    <a:pt x="1259" y="394"/>
                    <a:pt x="1259" y="418"/>
                  </a:cubicBezTo>
                  <a:cubicBezTo>
                    <a:pt x="1259" y="441"/>
                    <a:pt x="1259" y="464"/>
                    <a:pt x="1259" y="487"/>
                  </a:cubicBezTo>
                  <a:cubicBezTo>
                    <a:pt x="1235" y="557"/>
                    <a:pt x="1235" y="626"/>
                    <a:pt x="1235" y="719"/>
                  </a:cubicBezTo>
                  <a:cubicBezTo>
                    <a:pt x="1235" y="765"/>
                    <a:pt x="1212" y="812"/>
                    <a:pt x="1212" y="835"/>
                  </a:cubicBezTo>
                  <a:cubicBezTo>
                    <a:pt x="1212" y="881"/>
                    <a:pt x="1212" y="927"/>
                    <a:pt x="1212" y="974"/>
                  </a:cubicBezTo>
                  <a:cubicBezTo>
                    <a:pt x="1212" y="974"/>
                    <a:pt x="1212" y="997"/>
                    <a:pt x="1212" y="997"/>
                  </a:cubicBezTo>
                  <a:cubicBezTo>
                    <a:pt x="1189" y="1113"/>
                    <a:pt x="1189" y="1252"/>
                    <a:pt x="1166" y="1391"/>
                  </a:cubicBezTo>
                  <a:cubicBezTo>
                    <a:pt x="1166" y="1437"/>
                    <a:pt x="1166" y="1507"/>
                    <a:pt x="1166" y="1553"/>
                  </a:cubicBezTo>
                  <a:cubicBezTo>
                    <a:pt x="1166" y="1576"/>
                    <a:pt x="1166" y="1599"/>
                    <a:pt x="1166" y="1623"/>
                  </a:cubicBezTo>
                  <a:cubicBezTo>
                    <a:pt x="1166" y="1692"/>
                    <a:pt x="1143" y="1715"/>
                    <a:pt x="1143" y="1785"/>
                  </a:cubicBezTo>
                  <a:cubicBezTo>
                    <a:pt x="1143" y="1831"/>
                    <a:pt x="1143" y="1878"/>
                    <a:pt x="1143" y="1947"/>
                  </a:cubicBezTo>
                  <a:cubicBezTo>
                    <a:pt x="1120" y="1970"/>
                    <a:pt x="1120" y="1993"/>
                    <a:pt x="1120" y="2017"/>
                  </a:cubicBezTo>
                  <a:cubicBezTo>
                    <a:pt x="1120" y="2086"/>
                    <a:pt x="1120" y="2156"/>
                    <a:pt x="1120" y="2225"/>
                  </a:cubicBezTo>
                  <a:cubicBezTo>
                    <a:pt x="1096" y="2272"/>
                    <a:pt x="1096" y="2318"/>
                    <a:pt x="1096" y="2364"/>
                  </a:cubicBezTo>
                  <a:cubicBezTo>
                    <a:pt x="1096" y="2411"/>
                    <a:pt x="1096" y="2480"/>
                    <a:pt x="1073" y="2526"/>
                  </a:cubicBezTo>
                  <a:cubicBezTo>
                    <a:pt x="1073" y="2573"/>
                    <a:pt x="1073" y="2619"/>
                    <a:pt x="1073" y="2642"/>
                  </a:cubicBezTo>
                  <a:cubicBezTo>
                    <a:pt x="1073" y="2712"/>
                    <a:pt x="1073" y="2781"/>
                    <a:pt x="1050" y="2851"/>
                  </a:cubicBezTo>
                  <a:cubicBezTo>
                    <a:pt x="1050" y="2851"/>
                    <a:pt x="1050" y="2874"/>
                    <a:pt x="1050" y="2874"/>
                  </a:cubicBezTo>
                  <a:cubicBezTo>
                    <a:pt x="1050" y="2967"/>
                    <a:pt x="1050" y="3083"/>
                    <a:pt x="1027" y="3175"/>
                  </a:cubicBezTo>
                  <a:cubicBezTo>
                    <a:pt x="638" y="8300"/>
                    <a:pt x="1" y="17896"/>
                    <a:pt x="497" y="17896"/>
                  </a:cubicBezTo>
                  <a:cubicBezTo>
                    <a:pt x="504" y="17896"/>
                    <a:pt x="510" y="17895"/>
                    <a:pt x="517" y="17892"/>
                  </a:cubicBezTo>
                  <a:cubicBezTo>
                    <a:pt x="1143" y="17613"/>
                    <a:pt x="2325" y="5493"/>
                    <a:pt x="2696" y="1576"/>
                  </a:cubicBezTo>
                  <a:cubicBezTo>
                    <a:pt x="2696" y="1576"/>
                    <a:pt x="2696" y="1553"/>
                    <a:pt x="2696" y="1530"/>
                  </a:cubicBezTo>
                  <a:cubicBezTo>
                    <a:pt x="2742" y="1136"/>
                    <a:pt x="2765" y="835"/>
                    <a:pt x="2788" y="649"/>
                  </a:cubicBezTo>
                  <a:cubicBezTo>
                    <a:pt x="2788" y="603"/>
                    <a:pt x="2788" y="557"/>
                    <a:pt x="2788" y="510"/>
                  </a:cubicBezTo>
                  <a:cubicBezTo>
                    <a:pt x="2811" y="464"/>
                    <a:pt x="2811" y="418"/>
                    <a:pt x="2811" y="394"/>
                  </a:cubicBezTo>
                  <a:cubicBezTo>
                    <a:pt x="2811" y="371"/>
                    <a:pt x="2811" y="371"/>
                    <a:pt x="2811" y="371"/>
                  </a:cubicBezTo>
                  <a:lnTo>
                    <a:pt x="12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0"/>
            <p:cNvSpPr/>
            <p:nvPr/>
          </p:nvSpPr>
          <p:spPr>
            <a:xfrm>
              <a:off x="1587462" y="3670586"/>
              <a:ext cx="220758" cy="1002451"/>
            </a:xfrm>
            <a:custGeom>
              <a:avLst/>
              <a:gdLst/>
              <a:ahLst/>
              <a:cxnLst/>
              <a:rect l="l" t="t" r="r" b="b"/>
              <a:pathLst>
                <a:path w="3871" h="17578" extrusionOk="0">
                  <a:moveTo>
                    <a:pt x="0" y="1"/>
                  </a:moveTo>
                  <a:cubicBezTo>
                    <a:pt x="0" y="1"/>
                    <a:pt x="0" y="24"/>
                    <a:pt x="23" y="47"/>
                  </a:cubicBezTo>
                  <a:cubicBezTo>
                    <a:pt x="23" y="70"/>
                    <a:pt x="23" y="70"/>
                    <a:pt x="23" y="70"/>
                  </a:cubicBezTo>
                  <a:cubicBezTo>
                    <a:pt x="23" y="93"/>
                    <a:pt x="23" y="117"/>
                    <a:pt x="23" y="140"/>
                  </a:cubicBezTo>
                  <a:cubicBezTo>
                    <a:pt x="47" y="186"/>
                    <a:pt x="47" y="256"/>
                    <a:pt x="47" y="325"/>
                  </a:cubicBezTo>
                  <a:cubicBezTo>
                    <a:pt x="70" y="348"/>
                    <a:pt x="70" y="395"/>
                    <a:pt x="70" y="418"/>
                  </a:cubicBezTo>
                  <a:cubicBezTo>
                    <a:pt x="70" y="441"/>
                    <a:pt x="70" y="441"/>
                    <a:pt x="70" y="464"/>
                  </a:cubicBezTo>
                  <a:cubicBezTo>
                    <a:pt x="93" y="557"/>
                    <a:pt x="93" y="650"/>
                    <a:pt x="116" y="742"/>
                  </a:cubicBezTo>
                  <a:cubicBezTo>
                    <a:pt x="116" y="789"/>
                    <a:pt x="116" y="835"/>
                    <a:pt x="139" y="858"/>
                  </a:cubicBezTo>
                  <a:cubicBezTo>
                    <a:pt x="139" y="881"/>
                    <a:pt x="139" y="881"/>
                    <a:pt x="139" y="881"/>
                  </a:cubicBezTo>
                  <a:cubicBezTo>
                    <a:pt x="139" y="928"/>
                    <a:pt x="162" y="974"/>
                    <a:pt x="162" y="1044"/>
                  </a:cubicBezTo>
                  <a:lnTo>
                    <a:pt x="186" y="1159"/>
                  </a:lnTo>
                  <a:cubicBezTo>
                    <a:pt x="186" y="1183"/>
                    <a:pt x="186" y="1206"/>
                    <a:pt x="186" y="1252"/>
                  </a:cubicBezTo>
                  <a:cubicBezTo>
                    <a:pt x="209" y="1299"/>
                    <a:pt x="209" y="1345"/>
                    <a:pt x="209" y="1391"/>
                  </a:cubicBezTo>
                  <a:cubicBezTo>
                    <a:pt x="232" y="1414"/>
                    <a:pt x="232" y="1438"/>
                    <a:pt x="232" y="1461"/>
                  </a:cubicBezTo>
                  <a:cubicBezTo>
                    <a:pt x="232" y="1507"/>
                    <a:pt x="255" y="1577"/>
                    <a:pt x="255" y="1623"/>
                  </a:cubicBezTo>
                  <a:lnTo>
                    <a:pt x="278" y="1739"/>
                  </a:lnTo>
                  <a:cubicBezTo>
                    <a:pt x="278" y="1808"/>
                    <a:pt x="301" y="1855"/>
                    <a:pt x="301" y="1924"/>
                  </a:cubicBezTo>
                  <a:cubicBezTo>
                    <a:pt x="301" y="1924"/>
                    <a:pt x="301" y="1947"/>
                    <a:pt x="301" y="1947"/>
                  </a:cubicBezTo>
                  <a:cubicBezTo>
                    <a:pt x="325" y="2110"/>
                    <a:pt x="371" y="2295"/>
                    <a:pt x="394" y="2480"/>
                  </a:cubicBezTo>
                  <a:cubicBezTo>
                    <a:pt x="394" y="2527"/>
                    <a:pt x="417" y="2596"/>
                    <a:pt x="417" y="2643"/>
                  </a:cubicBezTo>
                  <a:cubicBezTo>
                    <a:pt x="440" y="2805"/>
                    <a:pt x="464" y="2967"/>
                    <a:pt x="487" y="3129"/>
                  </a:cubicBezTo>
                  <a:cubicBezTo>
                    <a:pt x="1305" y="8200"/>
                    <a:pt x="2860" y="17578"/>
                    <a:pt x="3378" y="17578"/>
                  </a:cubicBezTo>
                  <a:cubicBezTo>
                    <a:pt x="3388" y="17578"/>
                    <a:pt x="3398" y="17574"/>
                    <a:pt x="3407" y="17567"/>
                  </a:cubicBezTo>
                  <a:cubicBezTo>
                    <a:pt x="3870" y="17197"/>
                    <a:pt x="2642" y="7649"/>
                    <a:pt x="1970" y="2782"/>
                  </a:cubicBezTo>
                  <a:cubicBezTo>
                    <a:pt x="1970" y="2782"/>
                    <a:pt x="1970" y="2759"/>
                    <a:pt x="1970" y="2759"/>
                  </a:cubicBezTo>
                  <a:cubicBezTo>
                    <a:pt x="1947" y="2666"/>
                    <a:pt x="1947" y="2596"/>
                    <a:pt x="1924" y="2527"/>
                  </a:cubicBezTo>
                  <a:cubicBezTo>
                    <a:pt x="1924" y="2504"/>
                    <a:pt x="1924" y="2480"/>
                    <a:pt x="1924" y="2434"/>
                  </a:cubicBezTo>
                  <a:cubicBezTo>
                    <a:pt x="1901" y="2365"/>
                    <a:pt x="1901" y="2295"/>
                    <a:pt x="1877" y="2249"/>
                  </a:cubicBezTo>
                  <a:cubicBezTo>
                    <a:pt x="1877" y="2202"/>
                    <a:pt x="1877" y="2179"/>
                    <a:pt x="1877" y="2156"/>
                  </a:cubicBezTo>
                  <a:cubicBezTo>
                    <a:pt x="1854" y="2086"/>
                    <a:pt x="1854" y="2017"/>
                    <a:pt x="1854" y="1947"/>
                  </a:cubicBezTo>
                  <a:cubicBezTo>
                    <a:pt x="1854" y="1924"/>
                    <a:pt x="1831" y="1901"/>
                    <a:pt x="1831" y="1901"/>
                  </a:cubicBezTo>
                  <a:cubicBezTo>
                    <a:pt x="1831" y="1808"/>
                    <a:pt x="1808" y="1739"/>
                    <a:pt x="1808" y="1669"/>
                  </a:cubicBezTo>
                  <a:cubicBezTo>
                    <a:pt x="1808" y="1646"/>
                    <a:pt x="1808" y="1646"/>
                    <a:pt x="1808" y="1646"/>
                  </a:cubicBezTo>
                  <a:cubicBezTo>
                    <a:pt x="1761" y="1322"/>
                    <a:pt x="1715" y="1044"/>
                    <a:pt x="1692" y="812"/>
                  </a:cubicBezTo>
                  <a:lnTo>
                    <a:pt x="1669" y="742"/>
                  </a:lnTo>
                  <a:cubicBezTo>
                    <a:pt x="1646" y="580"/>
                    <a:pt x="1646" y="441"/>
                    <a:pt x="1622" y="348"/>
                  </a:cubicBezTo>
                  <a:cubicBezTo>
                    <a:pt x="1622" y="325"/>
                    <a:pt x="1622" y="302"/>
                    <a:pt x="1622" y="279"/>
                  </a:cubicBezTo>
                  <a:cubicBezTo>
                    <a:pt x="1599" y="163"/>
                    <a:pt x="1576" y="93"/>
                    <a:pt x="1576" y="47"/>
                  </a:cubicBezTo>
                  <a:cubicBezTo>
                    <a:pt x="1576" y="1"/>
                    <a:pt x="1576" y="1"/>
                    <a:pt x="1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0"/>
            <p:cNvSpPr/>
            <p:nvPr/>
          </p:nvSpPr>
          <p:spPr>
            <a:xfrm>
              <a:off x="770712" y="3706286"/>
              <a:ext cx="289478" cy="1007298"/>
            </a:xfrm>
            <a:custGeom>
              <a:avLst/>
              <a:gdLst/>
              <a:ahLst/>
              <a:cxnLst/>
              <a:rect l="l" t="t" r="r" b="b"/>
              <a:pathLst>
                <a:path w="5076" h="17663" extrusionOk="0">
                  <a:moveTo>
                    <a:pt x="3592" y="0"/>
                  </a:moveTo>
                  <a:cubicBezTo>
                    <a:pt x="3592" y="0"/>
                    <a:pt x="0" y="17662"/>
                    <a:pt x="727" y="17662"/>
                  </a:cubicBezTo>
                  <a:cubicBezTo>
                    <a:pt x="732" y="17662"/>
                    <a:pt x="736" y="17661"/>
                    <a:pt x="742" y="17660"/>
                  </a:cubicBezTo>
                  <a:cubicBezTo>
                    <a:pt x="1529" y="17428"/>
                    <a:pt x="5075" y="533"/>
                    <a:pt x="5075" y="533"/>
                  </a:cubicBez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0"/>
            <p:cNvSpPr/>
            <p:nvPr/>
          </p:nvSpPr>
          <p:spPr>
            <a:xfrm>
              <a:off x="939856" y="3706286"/>
              <a:ext cx="120331" cy="187739"/>
            </a:xfrm>
            <a:custGeom>
              <a:avLst/>
              <a:gdLst/>
              <a:ahLst/>
              <a:cxnLst/>
              <a:rect l="l" t="t" r="r" b="b"/>
              <a:pathLst>
                <a:path w="2110" h="3292" extrusionOk="0">
                  <a:moveTo>
                    <a:pt x="626" y="0"/>
                  </a:moveTo>
                  <a:cubicBezTo>
                    <a:pt x="626" y="0"/>
                    <a:pt x="371" y="1252"/>
                    <a:pt x="0" y="3106"/>
                  </a:cubicBezTo>
                  <a:cubicBezTo>
                    <a:pt x="510" y="3175"/>
                    <a:pt x="997" y="3245"/>
                    <a:pt x="1507" y="3291"/>
                  </a:cubicBezTo>
                  <a:cubicBezTo>
                    <a:pt x="1878" y="1646"/>
                    <a:pt x="2109" y="533"/>
                    <a:pt x="2109" y="533"/>
                  </a:cubicBezTo>
                  <a:lnTo>
                    <a:pt x="626" y="0"/>
                  </a:lnTo>
                  <a:close/>
                </a:path>
              </a:pathLst>
            </a:custGeom>
            <a:solidFill>
              <a:srgbClr val="2616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0"/>
            <p:cNvSpPr/>
            <p:nvPr/>
          </p:nvSpPr>
          <p:spPr>
            <a:xfrm>
              <a:off x="1449969" y="3715524"/>
              <a:ext cx="170573" cy="1011633"/>
            </a:xfrm>
            <a:custGeom>
              <a:avLst/>
              <a:gdLst/>
              <a:ahLst/>
              <a:cxnLst/>
              <a:rect l="l" t="t" r="r" b="b"/>
              <a:pathLst>
                <a:path w="2991" h="17739" extrusionOk="0">
                  <a:moveTo>
                    <a:pt x="1" y="1"/>
                  </a:moveTo>
                  <a:cubicBezTo>
                    <a:pt x="1" y="1"/>
                    <a:pt x="1583" y="17738"/>
                    <a:pt x="2292" y="17738"/>
                  </a:cubicBezTo>
                  <a:cubicBezTo>
                    <a:pt x="2301" y="17738"/>
                    <a:pt x="2310" y="17735"/>
                    <a:pt x="2318" y="17730"/>
                  </a:cubicBezTo>
                  <a:cubicBezTo>
                    <a:pt x="2991" y="17266"/>
                    <a:pt x="1554" y="93"/>
                    <a:pt x="1554" y="93"/>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0"/>
            <p:cNvSpPr/>
            <p:nvPr/>
          </p:nvSpPr>
          <p:spPr>
            <a:xfrm>
              <a:off x="1449969" y="3715524"/>
              <a:ext cx="101853" cy="179812"/>
            </a:xfrm>
            <a:custGeom>
              <a:avLst/>
              <a:gdLst/>
              <a:ahLst/>
              <a:cxnLst/>
              <a:rect l="l" t="t" r="r" b="b"/>
              <a:pathLst>
                <a:path w="1786" h="3153" extrusionOk="0">
                  <a:moveTo>
                    <a:pt x="1" y="1"/>
                  </a:moveTo>
                  <a:cubicBezTo>
                    <a:pt x="1" y="1"/>
                    <a:pt x="117" y="1275"/>
                    <a:pt x="302" y="3152"/>
                  </a:cubicBezTo>
                  <a:cubicBezTo>
                    <a:pt x="789" y="3060"/>
                    <a:pt x="1299" y="2990"/>
                    <a:pt x="1785" y="2898"/>
                  </a:cubicBezTo>
                  <a:cubicBezTo>
                    <a:pt x="1646" y="1206"/>
                    <a:pt x="1554" y="93"/>
                    <a:pt x="1554" y="93"/>
                  </a:cubicBezTo>
                  <a:lnTo>
                    <a:pt x="1" y="1"/>
                  </a:lnTo>
                  <a:close/>
                </a:path>
              </a:pathLst>
            </a:custGeom>
            <a:solidFill>
              <a:srgbClr val="2616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0"/>
            <p:cNvSpPr/>
            <p:nvPr/>
          </p:nvSpPr>
          <p:spPr>
            <a:xfrm>
              <a:off x="746874" y="2596926"/>
              <a:ext cx="1104989" cy="1208325"/>
            </a:xfrm>
            <a:custGeom>
              <a:avLst/>
              <a:gdLst/>
              <a:ahLst/>
              <a:cxnLst/>
              <a:rect l="l" t="t" r="r" b="b"/>
              <a:pathLst>
                <a:path w="19376" h="21188" extrusionOk="0">
                  <a:moveTo>
                    <a:pt x="2547" y="1"/>
                  </a:moveTo>
                  <a:cubicBezTo>
                    <a:pt x="1661" y="1"/>
                    <a:pt x="831" y="181"/>
                    <a:pt x="580" y="797"/>
                  </a:cubicBezTo>
                  <a:cubicBezTo>
                    <a:pt x="1" y="2258"/>
                    <a:pt x="302" y="17831"/>
                    <a:pt x="1461" y="20033"/>
                  </a:cubicBezTo>
                  <a:cubicBezTo>
                    <a:pt x="1939" y="20923"/>
                    <a:pt x="4238" y="21188"/>
                    <a:pt x="6808" y="21188"/>
                  </a:cubicBezTo>
                  <a:cubicBezTo>
                    <a:pt x="10596" y="21188"/>
                    <a:pt x="14972" y="20612"/>
                    <a:pt x="14972" y="20612"/>
                  </a:cubicBezTo>
                  <a:cubicBezTo>
                    <a:pt x="14972" y="20612"/>
                    <a:pt x="19375" y="18411"/>
                    <a:pt x="18796" y="16951"/>
                  </a:cubicBezTo>
                  <a:cubicBezTo>
                    <a:pt x="18216" y="15491"/>
                    <a:pt x="9248" y="14170"/>
                    <a:pt x="9248" y="14170"/>
                  </a:cubicBezTo>
                  <a:lnTo>
                    <a:pt x="5146" y="357"/>
                  </a:lnTo>
                  <a:cubicBezTo>
                    <a:pt x="5146" y="357"/>
                    <a:pt x="3792" y="1"/>
                    <a:pt x="2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0"/>
            <p:cNvSpPr/>
            <p:nvPr/>
          </p:nvSpPr>
          <p:spPr>
            <a:xfrm>
              <a:off x="1168480" y="1663383"/>
              <a:ext cx="470544" cy="590019"/>
            </a:xfrm>
            <a:custGeom>
              <a:avLst/>
              <a:gdLst/>
              <a:ahLst/>
              <a:cxnLst/>
              <a:rect l="l" t="t" r="r" b="b"/>
              <a:pathLst>
                <a:path w="8251" h="10346" extrusionOk="0">
                  <a:moveTo>
                    <a:pt x="3015" y="0"/>
                  </a:moveTo>
                  <a:cubicBezTo>
                    <a:pt x="2078" y="0"/>
                    <a:pt x="1391" y="273"/>
                    <a:pt x="1391" y="273"/>
                  </a:cubicBezTo>
                  <a:cubicBezTo>
                    <a:pt x="1391" y="273"/>
                    <a:pt x="1" y="7457"/>
                    <a:pt x="812" y="9218"/>
                  </a:cubicBezTo>
                  <a:cubicBezTo>
                    <a:pt x="1218" y="10076"/>
                    <a:pt x="2515" y="10346"/>
                    <a:pt x="3774" y="10346"/>
                  </a:cubicBezTo>
                  <a:cubicBezTo>
                    <a:pt x="5099" y="10346"/>
                    <a:pt x="6381" y="10047"/>
                    <a:pt x="6536" y="9821"/>
                  </a:cubicBezTo>
                  <a:cubicBezTo>
                    <a:pt x="6536" y="9798"/>
                    <a:pt x="6559" y="9775"/>
                    <a:pt x="6582" y="9728"/>
                  </a:cubicBezTo>
                  <a:cubicBezTo>
                    <a:pt x="6814" y="9311"/>
                    <a:pt x="6884" y="8848"/>
                    <a:pt x="6884" y="8848"/>
                  </a:cubicBezTo>
                  <a:lnTo>
                    <a:pt x="7000" y="9450"/>
                  </a:lnTo>
                  <a:cubicBezTo>
                    <a:pt x="8251" y="6067"/>
                    <a:pt x="7347" y="2614"/>
                    <a:pt x="6073" y="1293"/>
                  </a:cubicBezTo>
                  <a:cubicBezTo>
                    <a:pt x="5087" y="261"/>
                    <a:pt x="3931" y="0"/>
                    <a:pt x="3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0"/>
            <p:cNvSpPr/>
            <p:nvPr/>
          </p:nvSpPr>
          <p:spPr>
            <a:xfrm>
              <a:off x="1086531" y="2077860"/>
              <a:ext cx="277616" cy="371599"/>
            </a:xfrm>
            <a:custGeom>
              <a:avLst/>
              <a:gdLst/>
              <a:ahLst/>
              <a:cxnLst/>
              <a:rect l="l" t="t" r="r" b="b"/>
              <a:pathLst>
                <a:path w="4868" h="6516" extrusionOk="0">
                  <a:moveTo>
                    <a:pt x="2059" y="0"/>
                  </a:moveTo>
                  <a:cubicBezTo>
                    <a:pt x="1695" y="0"/>
                    <a:pt x="1386" y="218"/>
                    <a:pt x="1206" y="792"/>
                  </a:cubicBezTo>
                  <a:cubicBezTo>
                    <a:pt x="487" y="3109"/>
                    <a:pt x="1" y="4870"/>
                    <a:pt x="1" y="4870"/>
                  </a:cubicBezTo>
                  <a:lnTo>
                    <a:pt x="3292" y="6516"/>
                  </a:lnTo>
                  <a:cubicBezTo>
                    <a:pt x="4056" y="2854"/>
                    <a:pt x="4868" y="2113"/>
                    <a:pt x="4868" y="2113"/>
                  </a:cubicBezTo>
                  <a:cubicBezTo>
                    <a:pt x="4868" y="2113"/>
                    <a:pt x="3194" y="0"/>
                    <a:pt x="20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0"/>
            <p:cNvSpPr/>
            <p:nvPr/>
          </p:nvSpPr>
          <p:spPr>
            <a:xfrm>
              <a:off x="1128846" y="2077860"/>
              <a:ext cx="235301" cy="232848"/>
            </a:xfrm>
            <a:custGeom>
              <a:avLst/>
              <a:gdLst/>
              <a:ahLst/>
              <a:cxnLst/>
              <a:rect l="l" t="t" r="r" b="b"/>
              <a:pathLst>
                <a:path w="4126" h="4083" extrusionOk="0">
                  <a:moveTo>
                    <a:pt x="1317" y="0"/>
                  </a:moveTo>
                  <a:cubicBezTo>
                    <a:pt x="953" y="0"/>
                    <a:pt x="644" y="218"/>
                    <a:pt x="464" y="792"/>
                  </a:cubicBezTo>
                  <a:cubicBezTo>
                    <a:pt x="302" y="1325"/>
                    <a:pt x="139" y="1811"/>
                    <a:pt x="0" y="2275"/>
                  </a:cubicBezTo>
                  <a:cubicBezTo>
                    <a:pt x="858" y="3132"/>
                    <a:pt x="1970" y="3665"/>
                    <a:pt x="3175" y="4083"/>
                  </a:cubicBezTo>
                  <a:cubicBezTo>
                    <a:pt x="3685" y="2507"/>
                    <a:pt x="4126" y="2113"/>
                    <a:pt x="4126" y="2113"/>
                  </a:cubicBezTo>
                  <a:cubicBezTo>
                    <a:pt x="4126" y="2113"/>
                    <a:pt x="2452"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0"/>
            <p:cNvSpPr/>
            <p:nvPr/>
          </p:nvSpPr>
          <p:spPr>
            <a:xfrm>
              <a:off x="1078604" y="1741396"/>
              <a:ext cx="437410" cy="519817"/>
            </a:xfrm>
            <a:custGeom>
              <a:avLst/>
              <a:gdLst/>
              <a:ahLst/>
              <a:cxnLst/>
              <a:rect l="l" t="t" r="r" b="b"/>
              <a:pathLst>
                <a:path w="7670" h="9115" extrusionOk="0">
                  <a:moveTo>
                    <a:pt x="3727" y="0"/>
                  </a:moveTo>
                  <a:cubicBezTo>
                    <a:pt x="2693" y="0"/>
                    <a:pt x="1640" y="251"/>
                    <a:pt x="858" y="458"/>
                  </a:cubicBezTo>
                  <a:cubicBezTo>
                    <a:pt x="1020" y="2775"/>
                    <a:pt x="534" y="4096"/>
                    <a:pt x="1" y="6275"/>
                  </a:cubicBezTo>
                  <a:cubicBezTo>
                    <a:pt x="1436" y="8207"/>
                    <a:pt x="2997" y="9115"/>
                    <a:pt x="4316" y="9115"/>
                  </a:cubicBezTo>
                  <a:cubicBezTo>
                    <a:pt x="6254" y="9115"/>
                    <a:pt x="7669" y="7154"/>
                    <a:pt x="7394" y="3609"/>
                  </a:cubicBezTo>
                  <a:cubicBezTo>
                    <a:pt x="7175" y="722"/>
                    <a:pt x="5479" y="0"/>
                    <a:pt x="3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0"/>
            <p:cNvSpPr/>
            <p:nvPr/>
          </p:nvSpPr>
          <p:spPr>
            <a:xfrm>
              <a:off x="840742" y="1657395"/>
              <a:ext cx="481094" cy="579298"/>
            </a:xfrm>
            <a:custGeom>
              <a:avLst/>
              <a:gdLst/>
              <a:ahLst/>
              <a:cxnLst/>
              <a:rect l="l" t="t" r="r" b="b"/>
              <a:pathLst>
                <a:path w="8436" h="10158" extrusionOk="0">
                  <a:moveTo>
                    <a:pt x="5703" y="1"/>
                  </a:moveTo>
                  <a:cubicBezTo>
                    <a:pt x="5635" y="1"/>
                    <a:pt x="5565" y="3"/>
                    <a:pt x="5493" y="7"/>
                  </a:cubicBezTo>
                  <a:cubicBezTo>
                    <a:pt x="3476" y="100"/>
                    <a:pt x="2016" y="2464"/>
                    <a:pt x="1785" y="3715"/>
                  </a:cubicBezTo>
                  <a:cubicBezTo>
                    <a:pt x="1576" y="4966"/>
                    <a:pt x="0" y="7585"/>
                    <a:pt x="0" y="7585"/>
                  </a:cubicBezTo>
                  <a:cubicBezTo>
                    <a:pt x="232" y="8072"/>
                    <a:pt x="649" y="8489"/>
                    <a:pt x="1136" y="8814"/>
                  </a:cubicBezTo>
                  <a:cubicBezTo>
                    <a:pt x="1321" y="8420"/>
                    <a:pt x="1437" y="8095"/>
                    <a:pt x="1437" y="8095"/>
                  </a:cubicBezTo>
                  <a:lnTo>
                    <a:pt x="1437" y="8095"/>
                  </a:lnTo>
                  <a:cubicBezTo>
                    <a:pt x="1391" y="8350"/>
                    <a:pt x="1298" y="8605"/>
                    <a:pt x="1205" y="8860"/>
                  </a:cubicBezTo>
                  <a:cubicBezTo>
                    <a:pt x="1368" y="8976"/>
                    <a:pt x="1553" y="9068"/>
                    <a:pt x="1715" y="9161"/>
                  </a:cubicBezTo>
                  <a:cubicBezTo>
                    <a:pt x="1970" y="8675"/>
                    <a:pt x="2109" y="8281"/>
                    <a:pt x="2109" y="8281"/>
                  </a:cubicBezTo>
                  <a:lnTo>
                    <a:pt x="2109" y="8281"/>
                  </a:lnTo>
                  <a:cubicBezTo>
                    <a:pt x="2063" y="8582"/>
                    <a:pt x="1947" y="8906"/>
                    <a:pt x="1808" y="9208"/>
                  </a:cubicBezTo>
                  <a:cubicBezTo>
                    <a:pt x="2457" y="9555"/>
                    <a:pt x="3175" y="9787"/>
                    <a:pt x="3731" y="9926"/>
                  </a:cubicBezTo>
                  <a:cubicBezTo>
                    <a:pt x="4241" y="9185"/>
                    <a:pt x="4496" y="8327"/>
                    <a:pt x="4496" y="8327"/>
                  </a:cubicBezTo>
                  <a:lnTo>
                    <a:pt x="4496" y="8327"/>
                  </a:lnTo>
                  <a:cubicBezTo>
                    <a:pt x="4357" y="8999"/>
                    <a:pt x="4172" y="9509"/>
                    <a:pt x="3917" y="9972"/>
                  </a:cubicBezTo>
                  <a:cubicBezTo>
                    <a:pt x="4473" y="10111"/>
                    <a:pt x="4867" y="10158"/>
                    <a:pt x="4867" y="10158"/>
                  </a:cubicBezTo>
                  <a:cubicBezTo>
                    <a:pt x="5745" y="9367"/>
                    <a:pt x="6311" y="7994"/>
                    <a:pt x="6644" y="6965"/>
                  </a:cubicBezTo>
                  <a:lnTo>
                    <a:pt x="6644" y="6965"/>
                  </a:lnTo>
                  <a:lnTo>
                    <a:pt x="5933" y="9208"/>
                  </a:lnTo>
                  <a:cubicBezTo>
                    <a:pt x="8413" y="6542"/>
                    <a:pt x="8436" y="3112"/>
                    <a:pt x="8204" y="2348"/>
                  </a:cubicBezTo>
                  <a:cubicBezTo>
                    <a:pt x="7958" y="1454"/>
                    <a:pt x="7519" y="1"/>
                    <a:pt x="5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0"/>
            <p:cNvSpPr/>
            <p:nvPr/>
          </p:nvSpPr>
          <p:spPr>
            <a:xfrm>
              <a:off x="1229271" y="1887729"/>
              <a:ext cx="113715" cy="47619"/>
            </a:xfrm>
            <a:custGeom>
              <a:avLst/>
              <a:gdLst/>
              <a:ahLst/>
              <a:cxnLst/>
              <a:rect l="l" t="t" r="r" b="b"/>
              <a:pathLst>
                <a:path w="1994" h="835" extrusionOk="0">
                  <a:moveTo>
                    <a:pt x="881" y="0"/>
                  </a:moveTo>
                  <a:cubicBezTo>
                    <a:pt x="673" y="24"/>
                    <a:pt x="441" y="140"/>
                    <a:pt x="279" y="279"/>
                  </a:cubicBezTo>
                  <a:cubicBezTo>
                    <a:pt x="117" y="441"/>
                    <a:pt x="47" y="649"/>
                    <a:pt x="1" y="835"/>
                  </a:cubicBezTo>
                  <a:cubicBezTo>
                    <a:pt x="163" y="696"/>
                    <a:pt x="302" y="580"/>
                    <a:pt x="441" y="487"/>
                  </a:cubicBezTo>
                  <a:cubicBezTo>
                    <a:pt x="603" y="418"/>
                    <a:pt x="742" y="348"/>
                    <a:pt x="928" y="348"/>
                  </a:cubicBezTo>
                  <a:cubicBezTo>
                    <a:pt x="987" y="340"/>
                    <a:pt x="1048" y="336"/>
                    <a:pt x="1109" y="336"/>
                  </a:cubicBezTo>
                  <a:cubicBezTo>
                    <a:pt x="1381" y="336"/>
                    <a:pt x="1672" y="411"/>
                    <a:pt x="1994" y="487"/>
                  </a:cubicBezTo>
                  <a:cubicBezTo>
                    <a:pt x="1878" y="325"/>
                    <a:pt x="1692" y="209"/>
                    <a:pt x="1507" y="116"/>
                  </a:cubicBezTo>
                  <a:cubicBezTo>
                    <a:pt x="1322" y="24"/>
                    <a:pt x="1113" y="0"/>
                    <a:pt x="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0"/>
            <p:cNvSpPr/>
            <p:nvPr/>
          </p:nvSpPr>
          <p:spPr>
            <a:xfrm>
              <a:off x="1407711" y="1875012"/>
              <a:ext cx="85942" cy="35244"/>
            </a:xfrm>
            <a:custGeom>
              <a:avLst/>
              <a:gdLst/>
              <a:ahLst/>
              <a:cxnLst/>
              <a:rect l="l" t="t" r="r" b="b"/>
              <a:pathLst>
                <a:path w="1507" h="618" extrusionOk="0">
                  <a:moveTo>
                    <a:pt x="644" y="0"/>
                  </a:moveTo>
                  <a:cubicBezTo>
                    <a:pt x="494" y="0"/>
                    <a:pt x="341" y="63"/>
                    <a:pt x="232" y="154"/>
                  </a:cubicBezTo>
                  <a:cubicBezTo>
                    <a:pt x="116" y="270"/>
                    <a:pt x="47" y="432"/>
                    <a:pt x="0" y="594"/>
                  </a:cubicBezTo>
                  <a:cubicBezTo>
                    <a:pt x="139" y="502"/>
                    <a:pt x="255" y="409"/>
                    <a:pt x="371" y="363"/>
                  </a:cubicBezTo>
                  <a:cubicBezTo>
                    <a:pt x="456" y="329"/>
                    <a:pt x="541" y="307"/>
                    <a:pt x="626" y="307"/>
                  </a:cubicBezTo>
                  <a:cubicBezTo>
                    <a:pt x="657" y="307"/>
                    <a:pt x="688" y="310"/>
                    <a:pt x="719" y="316"/>
                  </a:cubicBezTo>
                  <a:cubicBezTo>
                    <a:pt x="951" y="339"/>
                    <a:pt x="1205" y="478"/>
                    <a:pt x="1507" y="617"/>
                  </a:cubicBezTo>
                  <a:cubicBezTo>
                    <a:pt x="1437" y="455"/>
                    <a:pt x="1344" y="339"/>
                    <a:pt x="1229" y="223"/>
                  </a:cubicBezTo>
                  <a:cubicBezTo>
                    <a:pt x="1090" y="108"/>
                    <a:pt x="951" y="38"/>
                    <a:pt x="765" y="15"/>
                  </a:cubicBezTo>
                  <a:cubicBezTo>
                    <a:pt x="725" y="5"/>
                    <a:pt x="685" y="0"/>
                    <a:pt x="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0"/>
            <p:cNvSpPr/>
            <p:nvPr/>
          </p:nvSpPr>
          <p:spPr>
            <a:xfrm>
              <a:off x="1413015" y="1959071"/>
              <a:ext cx="41004" cy="128258"/>
            </a:xfrm>
            <a:custGeom>
              <a:avLst/>
              <a:gdLst/>
              <a:ahLst/>
              <a:cxnLst/>
              <a:rect l="l" t="t" r="r" b="b"/>
              <a:pathLst>
                <a:path w="719" h="2249" extrusionOk="0">
                  <a:moveTo>
                    <a:pt x="0" y="1"/>
                  </a:moveTo>
                  <a:cubicBezTo>
                    <a:pt x="70" y="279"/>
                    <a:pt x="162" y="557"/>
                    <a:pt x="255" y="812"/>
                  </a:cubicBezTo>
                  <a:cubicBezTo>
                    <a:pt x="365" y="1075"/>
                    <a:pt x="474" y="1318"/>
                    <a:pt x="603" y="1578"/>
                  </a:cubicBezTo>
                  <a:lnTo>
                    <a:pt x="603" y="1578"/>
                  </a:lnTo>
                  <a:cubicBezTo>
                    <a:pt x="402" y="1802"/>
                    <a:pt x="202" y="2025"/>
                    <a:pt x="23" y="2249"/>
                  </a:cubicBezTo>
                  <a:cubicBezTo>
                    <a:pt x="255" y="2040"/>
                    <a:pt x="487" y="1832"/>
                    <a:pt x="695" y="1623"/>
                  </a:cubicBezTo>
                  <a:lnTo>
                    <a:pt x="718" y="1600"/>
                  </a:lnTo>
                  <a:lnTo>
                    <a:pt x="718" y="1577"/>
                  </a:lnTo>
                  <a:cubicBezTo>
                    <a:pt x="626" y="1299"/>
                    <a:pt x="510" y="1021"/>
                    <a:pt x="394" y="766"/>
                  </a:cubicBezTo>
                  <a:cubicBezTo>
                    <a:pt x="278" y="511"/>
                    <a:pt x="139" y="23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0"/>
            <p:cNvSpPr/>
            <p:nvPr/>
          </p:nvSpPr>
          <p:spPr>
            <a:xfrm>
              <a:off x="1319147" y="2119034"/>
              <a:ext cx="122954" cy="44140"/>
            </a:xfrm>
            <a:custGeom>
              <a:avLst/>
              <a:gdLst/>
              <a:ahLst/>
              <a:cxnLst/>
              <a:rect l="l" t="t" r="r" b="b"/>
              <a:pathLst>
                <a:path w="2156" h="774" extrusionOk="0">
                  <a:moveTo>
                    <a:pt x="1" y="0"/>
                  </a:moveTo>
                  <a:cubicBezTo>
                    <a:pt x="1" y="0"/>
                    <a:pt x="678" y="773"/>
                    <a:pt x="1325" y="773"/>
                  </a:cubicBezTo>
                  <a:cubicBezTo>
                    <a:pt x="1635" y="773"/>
                    <a:pt x="1938" y="595"/>
                    <a:pt x="2156" y="70"/>
                  </a:cubicBezTo>
                  <a:lnTo>
                    <a:pt x="1" y="0"/>
                  </a:lnTo>
                  <a:close/>
                </a:path>
              </a:pathLst>
            </a:custGeom>
            <a:solidFill>
              <a:srgbClr val="D8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0"/>
            <p:cNvSpPr/>
            <p:nvPr/>
          </p:nvSpPr>
          <p:spPr>
            <a:xfrm>
              <a:off x="1319147" y="2119034"/>
              <a:ext cx="122954" cy="41004"/>
            </a:xfrm>
            <a:custGeom>
              <a:avLst/>
              <a:gdLst/>
              <a:ahLst/>
              <a:cxnLst/>
              <a:rect l="l" t="t" r="r" b="b"/>
              <a:pathLst>
                <a:path w="2156" h="719" extrusionOk="0">
                  <a:moveTo>
                    <a:pt x="1" y="0"/>
                  </a:moveTo>
                  <a:lnTo>
                    <a:pt x="1" y="0"/>
                  </a:lnTo>
                  <a:cubicBezTo>
                    <a:pt x="1" y="0"/>
                    <a:pt x="93" y="93"/>
                    <a:pt x="232" y="232"/>
                  </a:cubicBezTo>
                  <a:cubicBezTo>
                    <a:pt x="325" y="209"/>
                    <a:pt x="418" y="209"/>
                    <a:pt x="510" y="209"/>
                  </a:cubicBezTo>
                  <a:cubicBezTo>
                    <a:pt x="536" y="208"/>
                    <a:pt x="562" y="207"/>
                    <a:pt x="587" y="207"/>
                  </a:cubicBezTo>
                  <a:cubicBezTo>
                    <a:pt x="1055" y="207"/>
                    <a:pt x="1380" y="411"/>
                    <a:pt x="1600" y="719"/>
                  </a:cubicBezTo>
                  <a:cubicBezTo>
                    <a:pt x="1808" y="626"/>
                    <a:pt x="1994" y="440"/>
                    <a:pt x="2156" y="70"/>
                  </a:cubicBezTo>
                  <a:lnTo>
                    <a:pt x="1" y="0"/>
                  </a:lnTo>
                  <a:close/>
                </a:path>
              </a:pathLst>
            </a:custGeom>
            <a:solidFill>
              <a:srgbClr val="9B5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0"/>
            <p:cNvSpPr/>
            <p:nvPr/>
          </p:nvSpPr>
          <p:spPr>
            <a:xfrm>
              <a:off x="1119607" y="3206723"/>
              <a:ext cx="1213286" cy="1334187"/>
            </a:xfrm>
            <a:custGeom>
              <a:avLst/>
              <a:gdLst/>
              <a:ahLst/>
              <a:cxnLst/>
              <a:rect l="l" t="t" r="r" b="b"/>
              <a:pathLst>
                <a:path w="21275" h="23395" extrusionOk="0">
                  <a:moveTo>
                    <a:pt x="10128" y="0"/>
                  </a:moveTo>
                  <a:cubicBezTo>
                    <a:pt x="10081" y="47"/>
                    <a:pt x="10035" y="70"/>
                    <a:pt x="9989" y="93"/>
                  </a:cubicBezTo>
                  <a:cubicBezTo>
                    <a:pt x="6860" y="2016"/>
                    <a:pt x="3476" y="3361"/>
                    <a:pt x="0" y="4450"/>
                  </a:cubicBezTo>
                  <a:cubicBezTo>
                    <a:pt x="255" y="5006"/>
                    <a:pt x="325" y="5910"/>
                    <a:pt x="765" y="6512"/>
                  </a:cubicBezTo>
                  <a:cubicBezTo>
                    <a:pt x="1866" y="7989"/>
                    <a:pt x="4169" y="8462"/>
                    <a:pt x="6707" y="8462"/>
                  </a:cubicBezTo>
                  <a:cubicBezTo>
                    <a:pt x="10421" y="8462"/>
                    <a:pt x="14636" y="7450"/>
                    <a:pt x="16315" y="7092"/>
                  </a:cubicBezTo>
                  <a:lnTo>
                    <a:pt x="16315" y="7092"/>
                  </a:lnTo>
                  <a:cubicBezTo>
                    <a:pt x="12955" y="9873"/>
                    <a:pt x="12121" y="17497"/>
                    <a:pt x="12422" y="21159"/>
                  </a:cubicBezTo>
                  <a:cubicBezTo>
                    <a:pt x="12492" y="22202"/>
                    <a:pt x="13280" y="23199"/>
                    <a:pt x="13349" y="23361"/>
                  </a:cubicBezTo>
                  <a:cubicBezTo>
                    <a:pt x="13359" y="23383"/>
                    <a:pt x="13374" y="23395"/>
                    <a:pt x="13393" y="23395"/>
                  </a:cubicBezTo>
                  <a:cubicBezTo>
                    <a:pt x="14007" y="23395"/>
                    <a:pt x="19004" y="11605"/>
                    <a:pt x="19769" y="9131"/>
                  </a:cubicBezTo>
                  <a:cubicBezTo>
                    <a:pt x="21275" y="4311"/>
                    <a:pt x="21090" y="4149"/>
                    <a:pt x="19954" y="3036"/>
                  </a:cubicBezTo>
                  <a:cubicBezTo>
                    <a:pt x="17938" y="1020"/>
                    <a:pt x="12932" y="278"/>
                    <a:pt x="10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0"/>
            <p:cNvSpPr/>
            <p:nvPr/>
          </p:nvSpPr>
          <p:spPr>
            <a:xfrm>
              <a:off x="1818539" y="4094017"/>
              <a:ext cx="255318" cy="563900"/>
            </a:xfrm>
            <a:custGeom>
              <a:avLst/>
              <a:gdLst/>
              <a:ahLst/>
              <a:cxnLst/>
              <a:rect l="l" t="t" r="r" b="b"/>
              <a:pathLst>
                <a:path w="4477" h="9888" extrusionOk="0">
                  <a:moveTo>
                    <a:pt x="1256" y="1"/>
                  </a:moveTo>
                  <a:cubicBezTo>
                    <a:pt x="573" y="1"/>
                    <a:pt x="1" y="1602"/>
                    <a:pt x="212" y="7500"/>
                  </a:cubicBezTo>
                  <a:cubicBezTo>
                    <a:pt x="212" y="7779"/>
                    <a:pt x="2020" y="9076"/>
                    <a:pt x="3387" y="9888"/>
                  </a:cubicBezTo>
                  <a:cubicBezTo>
                    <a:pt x="3758" y="9748"/>
                    <a:pt x="4106" y="9586"/>
                    <a:pt x="4477" y="9447"/>
                  </a:cubicBezTo>
                  <a:cubicBezTo>
                    <a:pt x="3642" y="8080"/>
                    <a:pt x="2066" y="5948"/>
                    <a:pt x="2066" y="5948"/>
                  </a:cubicBezTo>
                  <a:lnTo>
                    <a:pt x="3040" y="2263"/>
                  </a:lnTo>
                  <a:cubicBezTo>
                    <a:pt x="3040" y="2263"/>
                    <a:pt x="2069" y="1"/>
                    <a:pt x="1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0"/>
            <p:cNvSpPr/>
            <p:nvPr/>
          </p:nvSpPr>
          <p:spPr>
            <a:xfrm>
              <a:off x="1801544" y="4475475"/>
              <a:ext cx="298773" cy="202566"/>
            </a:xfrm>
            <a:custGeom>
              <a:avLst/>
              <a:gdLst/>
              <a:ahLst/>
              <a:cxnLst/>
              <a:rect l="l" t="t" r="r" b="b"/>
              <a:pathLst>
                <a:path w="5239" h="3552" extrusionOk="0">
                  <a:moveTo>
                    <a:pt x="93" y="0"/>
                  </a:moveTo>
                  <a:lnTo>
                    <a:pt x="1" y="302"/>
                  </a:lnTo>
                  <a:cubicBezTo>
                    <a:pt x="1" y="302"/>
                    <a:pt x="3807" y="3551"/>
                    <a:pt x="4905" y="3551"/>
                  </a:cubicBezTo>
                  <a:cubicBezTo>
                    <a:pt x="5033" y="3551"/>
                    <a:pt x="5125" y="3507"/>
                    <a:pt x="5169" y="3407"/>
                  </a:cubicBezTo>
                  <a:cubicBezTo>
                    <a:pt x="5215" y="3291"/>
                    <a:pt x="5238" y="3175"/>
                    <a:pt x="5215" y="3059"/>
                  </a:cubicBezTo>
                  <a:lnTo>
                    <a:pt x="5215" y="3059"/>
                  </a:lnTo>
                  <a:cubicBezTo>
                    <a:pt x="5169" y="3153"/>
                    <a:pt x="5079" y="3196"/>
                    <a:pt x="4953" y="3196"/>
                  </a:cubicBezTo>
                  <a:cubicBezTo>
                    <a:pt x="3931" y="3196"/>
                    <a:pt x="588" y="413"/>
                    <a:pt x="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0"/>
            <p:cNvSpPr/>
            <p:nvPr/>
          </p:nvSpPr>
          <p:spPr>
            <a:xfrm>
              <a:off x="1801544" y="4446301"/>
              <a:ext cx="298780" cy="225041"/>
            </a:xfrm>
            <a:custGeom>
              <a:avLst/>
              <a:gdLst/>
              <a:ahLst/>
              <a:cxnLst/>
              <a:rect l="l" t="t" r="r" b="b"/>
              <a:pathLst>
                <a:path w="5239" h="3946" extrusionOk="0">
                  <a:moveTo>
                    <a:pt x="348" y="0"/>
                  </a:moveTo>
                  <a:lnTo>
                    <a:pt x="186" y="464"/>
                  </a:lnTo>
                  <a:cubicBezTo>
                    <a:pt x="140" y="441"/>
                    <a:pt x="116" y="418"/>
                    <a:pt x="93" y="394"/>
                  </a:cubicBezTo>
                  <a:lnTo>
                    <a:pt x="1" y="696"/>
                  </a:lnTo>
                  <a:cubicBezTo>
                    <a:pt x="1" y="696"/>
                    <a:pt x="3807" y="3945"/>
                    <a:pt x="4905" y="3945"/>
                  </a:cubicBezTo>
                  <a:cubicBezTo>
                    <a:pt x="5033" y="3945"/>
                    <a:pt x="5125" y="3901"/>
                    <a:pt x="5169" y="3801"/>
                  </a:cubicBezTo>
                  <a:cubicBezTo>
                    <a:pt x="5215" y="3685"/>
                    <a:pt x="5238" y="3569"/>
                    <a:pt x="5215" y="3453"/>
                  </a:cubicBezTo>
                  <a:lnTo>
                    <a:pt x="5215" y="3453"/>
                  </a:lnTo>
                  <a:cubicBezTo>
                    <a:pt x="5215" y="3453"/>
                    <a:pt x="5192" y="3453"/>
                    <a:pt x="5192" y="3477"/>
                  </a:cubicBezTo>
                  <a:cubicBezTo>
                    <a:pt x="5145" y="2411"/>
                    <a:pt x="2875" y="302"/>
                    <a:pt x="2874" y="302"/>
                  </a:cubicBezTo>
                  <a:lnTo>
                    <a:pt x="2874" y="302"/>
                  </a:lnTo>
                  <a:cubicBezTo>
                    <a:pt x="2874" y="302"/>
                    <a:pt x="3267" y="1115"/>
                    <a:pt x="2657" y="1115"/>
                  </a:cubicBezTo>
                  <a:cubicBezTo>
                    <a:pt x="2307" y="1115"/>
                    <a:pt x="1625" y="846"/>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0"/>
            <p:cNvSpPr/>
            <p:nvPr/>
          </p:nvSpPr>
          <p:spPr>
            <a:xfrm>
              <a:off x="1053512" y="3194177"/>
              <a:ext cx="1213343" cy="1333503"/>
            </a:xfrm>
            <a:custGeom>
              <a:avLst/>
              <a:gdLst/>
              <a:ahLst/>
              <a:cxnLst/>
              <a:rect l="l" t="t" r="r" b="b"/>
              <a:pathLst>
                <a:path w="21276" h="23383" extrusionOk="0">
                  <a:moveTo>
                    <a:pt x="3781" y="1"/>
                  </a:moveTo>
                  <a:cubicBezTo>
                    <a:pt x="3453" y="1"/>
                    <a:pt x="3253" y="4"/>
                    <a:pt x="3245" y="12"/>
                  </a:cubicBezTo>
                  <a:cubicBezTo>
                    <a:pt x="116" y="1958"/>
                    <a:pt x="3477" y="3488"/>
                    <a:pt x="0" y="4647"/>
                  </a:cubicBezTo>
                  <a:cubicBezTo>
                    <a:pt x="278" y="5203"/>
                    <a:pt x="858" y="6663"/>
                    <a:pt x="1298" y="7242"/>
                  </a:cubicBezTo>
                  <a:cubicBezTo>
                    <a:pt x="2266" y="8511"/>
                    <a:pt x="4061" y="8943"/>
                    <a:pt x="6106" y="8943"/>
                  </a:cubicBezTo>
                  <a:cubicBezTo>
                    <a:pt x="9889" y="8943"/>
                    <a:pt x="14527" y="7463"/>
                    <a:pt x="16362" y="7057"/>
                  </a:cubicBezTo>
                  <a:lnTo>
                    <a:pt x="16362" y="7057"/>
                  </a:lnTo>
                  <a:cubicBezTo>
                    <a:pt x="13048" y="9861"/>
                    <a:pt x="12330" y="17532"/>
                    <a:pt x="12677" y="21171"/>
                  </a:cubicBezTo>
                  <a:cubicBezTo>
                    <a:pt x="12770" y="22213"/>
                    <a:pt x="13558" y="23187"/>
                    <a:pt x="13651" y="23349"/>
                  </a:cubicBezTo>
                  <a:cubicBezTo>
                    <a:pt x="13661" y="23372"/>
                    <a:pt x="13675" y="23383"/>
                    <a:pt x="13694" y="23383"/>
                  </a:cubicBezTo>
                  <a:cubicBezTo>
                    <a:pt x="14296" y="23383"/>
                    <a:pt x="19119" y="11523"/>
                    <a:pt x="19862" y="9027"/>
                  </a:cubicBezTo>
                  <a:cubicBezTo>
                    <a:pt x="21275" y="4206"/>
                    <a:pt x="21090" y="4044"/>
                    <a:pt x="19954" y="2932"/>
                  </a:cubicBezTo>
                  <a:cubicBezTo>
                    <a:pt x="17915" y="962"/>
                    <a:pt x="12886" y="290"/>
                    <a:pt x="10082" y="58"/>
                  </a:cubicBezTo>
                  <a:cubicBezTo>
                    <a:pt x="10077" y="60"/>
                    <a:pt x="10016" y="61"/>
                    <a:pt x="9907" y="61"/>
                  </a:cubicBezTo>
                  <a:cubicBezTo>
                    <a:pt x="9042" y="61"/>
                    <a:pt x="5207" y="1"/>
                    <a:pt x="37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0"/>
            <p:cNvSpPr/>
            <p:nvPr/>
          </p:nvSpPr>
          <p:spPr>
            <a:xfrm>
              <a:off x="1763450" y="4080786"/>
              <a:ext cx="297177" cy="601026"/>
            </a:xfrm>
            <a:custGeom>
              <a:avLst/>
              <a:gdLst/>
              <a:ahLst/>
              <a:cxnLst/>
              <a:rect l="l" t="t" r="r" b="b"/>
              <a:pathLst>
                <a:path w="5211" h="10539" extrusionOk="0">
                  <a:moveTo>
                    <a:pt x="1231" y="0"/>
                  </a:moveTo>
                  <a:cubicBezTo>
                    <a:pt x="549" y="0"/>
                    <a:pt x="1" y="1599"/>
                    <a:pt x="298" y="7501"/>
                  </a:cubicBezTo>
                  <a:cubicBezTo>
                    <a:pt x="319" y="7931"/>
                    <a:pt x="4356" y="10539"/>
                    <a:pt x="5027" y="10539"/>
                  </a:cubicBezTo>
                  <a:cubicBezTo>
                    <a:pt x="5078" y="10539"/>
                    <a:pt x="5110" y="10523"/>
                    <a:pt x="5118" y="10490"/>
                  </a:cubicBezTo>
                  <a:cubicBezTo>
                    <a:pt x="5211" y="10027"/>
                    <a:pt x="2360" y="6226"/>
                    <a:pt x="2360" y="6226"/>
                  </a:cubicBezTo>
                  <a:lnTo>
                    <a:pt x="3032" y="2240"/>
                  </a:lnTo>
                  <a:cubicBezTo>
                    <a:pt x="3032" y="2240"/>
                    <a:pt x="2038" y="0"/>
                    <a:pt x="1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0"/>
            <p:cNvSpPr/>
            <p:nvPr/>
          </p:nvSpPr>
          <p:spPr>
            <a:xfrm>
              <a:off x="1768525" y="4135818"/>
              <a:ext cx="236612" cy="473567"/>
            </a:xfrm>
            <a:custGeom>
              <a:avLst/>
              <a:gdLst/>
              <a:ahLst/>
              <a:cxnLst/>
              <a:rect l="l" t="t" r="r" b="b"/>
              <a:pathLst>
                <a:path w="4149" h="8304" extrusionOk="0">
                  <a:moveTo>
                    <a:pt x="3476" y="0"/>
                  </a:moveTo>
                  <a:lnTo>
                    <a:pt x="0" y="6397"/>
                  </a:lnTo>
                  <a:cubicBezTo>
                    <a:pt x="685" y="6858"/>
                    <a:pt x="2885" y="8304"/>
                    <a:pt x="3647" y="8304"/>
                  </a:cubicBezTo>
                  <a:cubicBezTo>
                    <a:pt x="4149" y="8304"/>
                    <a:pt x="4026" y="7676"/>
                    <a:pt x="2434" y="5725"/>
                  </a:cubicBezTo>
                  <a:lnTo>
                    <a:pt x="347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0"/>
            <p:cNvSpPr/>
            <p:nvPr/>
          </p:nvSpPr>
          <p:spPr>
            <a:xfrm>
              <a:off x="1763222" y="4475475"/>
              <a:ext cx="333105" cy="216709"/>
            </a:xfrm>
            <a:custGeom>
              <a:avLst/>
              <a:gdLst/>
              <a:ahLst/>
              <a:cxnLst/>
              <a:rect l="l" t="t" r="r" b="b"/>
              <a:pathLst>
                <a:path w="5841" h="3800" extrusionOk="0">
                  <a:moveTo>
                    <a:pt x="255" y="0"/>
                  </a:moveTo>
                  <a:lnTo>
                    <a:pt x="0" y="742"/>
                  </a:lnTo>
                  <a:cubicBezTo>
                    <a:pt x="0" y="742"/>
                    <a:pt x="3571" y="3800"/>
                    <a:pt x="4761" y="3800"/>
                  </a:cubicBezTo>
                  <a:cubicBezTo>
                    <a:pt x="4861" y="3800"/>
                    <a:pt x="4944" y="3778"/>
                    <a:pt x="5006" y="3732"/>
                  </a:cubicBezTo>
                  <a:cubicBezTo>
                    <a:pt x="5841" y="3083"/>
                    <a:pt x="2990" y="163"/>
                    <a:pt x="2990" y="163"/>
                  </a:cubicBezTo>
                  <a:lnTo>
                    <a:pt x="2990" y="163"/>
                  </a:lnTo>
                  <a:cubicBezTo>
                    <a:pt x="2990" y="163"/>
                    <a:pt x="3313" y="1074"/>
                    <a:pt x="2577" y="1074"/>
                  </a:cubicBezTo>
                  <a:cubicBezTo>
                    <a:pt x="2181" y="1074"/>
                    <a:pt x="1479" y="811"/>
                    <a:pt x="2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0"/>
            <p:cNvSpPr/>
            <p:nvPr/>
          </p:nvSpPr>
          <p:spPr>
            <a:xfrm>
              <a:off x="1757918" y="4499256"/>
              <a:ext cx="298773" cy="201254"/>
            </a:xfrm>
            <a:custGeom>
              <a:avLst/>
              <a:gdLst/>
              <a:ahLst/>
              <a:cxnLst/>
              <a:rect l="l" t="t" r="r" b="b"/>
              <a:pathLst>
                <a:path w="5239" h="3529" extrusionOk="0">
                  <a:moveTo>
                    <a:pt x="117" y="1"/>
                  </a:moveTo>
                  <a:lnTo>
                    <a:pt x="1" y="279"/>
                  </a:lnTo>
                  <a:cubicBezTo>
                    <a:pt x="1" y="279"/>
                    <a:pt x="3826" y="3528"/>
                    <a:pt x="4928" y="3528"/>
                  </a:cubicBezTo>
                  <a:cubicBezTo>
                    <a:pt x="5057" y="3528"/>
                    <a:pt x="5148" y="3484"/>
                    <a:pt x="5192" y="3384"/>
                  </a:cubicBezTo>
                  <a:cubicBezTo>
                    <a:pt x="5238" y="3291"/>
                    <a:pt x="5238" y="3176"/>
                    <a:pt x="5215" y="3060"/>
                  </a:cubicBezTo>
                  <a:lnTo>
                    <a:pt x="5215" y="3060"/>
                  </a:lnTo>
                  <a:cubicBezTo>
                    <a:pt x="5170" y="3149"/>
                    <a:pt x="5082" y="3190"/>
                    <a:pt x="4961" y="3190"/>
                  </a:cubicBezTo>
                  <a:cubicBezTo>
                    <a:pt x="3951" y="3190"/>
                    <a:pt x="613" y="414"/>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0"/>
            <p:cNvSpPr/>
            <p:nvPr/>
          </p:nvSpPr>
          <p:spPr>
            <a:xfrm>
              <a:off x="788276" y="2944167"/>
              <a:ext cx="869289" cy="781522"/>
            </a:xfrm>
            <a:custGeom>
              <a:avLst/>
              <a:gdLst/>
              <a:ahLst/>
              <a:cxnLst/>
              <a:rect l="l" t="t" r="r" b="b"/>
              <a:pathLst>
                <a:path w="15243" h="13704" extrusionOk="0">
                  <a:moveTo>
                    <a:pt x="7162" y="1"/>
                  </a:moveTo>
                  <a:cubicBezTo>
                    <a:pt x="6011" y="1"/>
                    <a:pt x="4961" y="202"/>
                    <a:pt x="4559" y="850"/>
                  </a:cubicBezTo>
                  <a:cubicBezTo>
                    <a:pt x="3595" y="2421"/>
                    <a:pt x="0" y="13704"/>
                    <a:pt x="9242" y="13704"/>
                  </a:cubicBezTo>
                  <a:cubicBezTo>
                    <a:pt x="10225" y="13704"/>
                    <a:pt x="11354" y="13576"/>
                    <a:pt x="12647" y="13295"/>
                  </a:cubicBezTo>
                  <a:cubicBezTo>
                    <a:pt x="12647" y="13295"/>
                    <a:pt x="15242" y="12878"/>
                    <a:pt x="15173" y="12739"/>
                  </a:cubicBezTo>
                  <a:cubicBezTo>
                    <a:pt x="14779" y="11951"/>
                    <a:pt x="14130" y="5995"/>
                    <a:pt x="13875" y="3608"/>
                  </a:cubicBezTo>
                  <a:lnTo>
                    <a:pt x="12253" y="3376"/>
                  </a:lnTo>
                  <a:lnTo>
                    <a:pt x="11233" y="549"/>
                  </a:lnTo>
                  <a:cubicBezTo>
                    <a:pt x="11233" y="549"/>
                    <a:pt x="9060" y="1"/>
                    <a:pt x="71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0"/>
            <p:cNvSpPr/>
            <p:nvPr/>
          </p:nvSpPr>
          <p:spPr>
            <a:xfrm>
              <a:off x="1484356" y="3136636"/>
              <a:ext cx="198289" cy="554034"/>
            </a:xfrm>
            <a:custGeom>
              <a:avLst/>
              <a:gdLst/>
              <a:ahLst/>
              <a:cxnLst/>
              <a:rect l="l" t="t" r="r" b="b"/>
              <a:pathLst>
                <a:path w="3477" h="9715" extrusionOk="0">
                  <a:moveTo>
                    <a:pt x="2550" y="1"/>
                  </a:moveTo>
                  <a:lnTo>
                    <a:pt x="1414" y="47"/>
                  </a:lnTo>
                  <a:cubicBezTo>
                    <a:pt x="0" y="3269"/>
                    <a:pt x="1855" y="9688"/>
                    <a:pt x="1855" y="9688"/>
                  </a:cubicBezTo>
                  <a:cubicBezTo>
                    <a:pt x="2026" y="9707"/>
                    <a:pt x="2185" y="9715"/>
                    <a:pt x="2330" y="9715"/>
                  </a:cubicBezTo>
                  <a:cubicBezTo>
                    <a:pt x="3086" y="9715"/>
                    <a:pt x="3477" y="9503"/>
                    <a:pt x="3477" y="9503"/>
                  </a:cubicBezTo>
                  <a:cubicBezTo>
                    <a:pt x="1808" y="5494"/>
                    <a:pt x="2550" y="1"/>
                    <a:pt x="25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0"/>
            <p:cNvSpPr/>
            <p:nvPr/>
          </p:nvSpPr>
          <p:spPr>
            <a:xfrm>
              <a:off x="1003271" y="2372465"/>
              <a:ext cx="861761" cy="735613"/>
            </a:xfrm>
            <a:custGeom>
              <a:avLst/>
              <a:gdLst/>
              <a:ahLst/>
              <a:cxnLst/>
              <a:rect l="l" t="t" r="r" b="b"/>
              <a:pathLst>
                <a:path w="15111" h="12899" extrusionOk="0">
                  <a:moveTo>
                    <a:pt x="3001" y="1"/>
                  </a:moveTo>
                  <a:cubicBezTo>
                    <a:pt x="2809" y="1"/>
                    <a:pt x="2619" y="46"/>
                    <a:pt x="2434" y="145"/>
                  </a:cubicBezTo>
                  <a:cubicBezTo>
                    <a:pt x="1" y="1443"/>
                    <a:pt x="3199" y="5800"/>
                    <a:pt x="4311" y="7491"/>
                  </a:cubicBezTo>
                  <a:cubicBezTo>
                    <a:pt x="5332" y="9055"/>
                    <a:pt x="6536" y="12898"/>
                    <a:pt x="7961" y="12898"/>
                  </a:cubicBezTo>
                  <a:cubicBezTo>
                    <a:pt x="8057" y="12898"/>
                    <a:pt x="8154" y="12881"/>
                    <a:pt x="8251" y="12845"/>
                  </a:cubicBezTo>
                  <a:cubicBezTo>
                    <a:pt x="9827" y="12289"/>
                    <a:pt x="15111" y="5637"/>
                    <a:pt x="14416" y="4363"/>
                  </a:cubicBezTo>
                  <a:cubicBezTo>
                    <a:pt x="14355" y="4247"/>
                    <a:pt x="14253" y="4194"/>
                    <a:pt x="14117" y="4194"/>
                  </a:cubicBezTo>
                  <a:cubicBezTo>
                    <a:pt x="12766" y="4194"/>
                    <a:pt x="8112" y="9461"/>
                    <a:pt x="8112" y="9461"/>
                  </a:cubicBezTo>
                  <a:lnTo>
                    <a:pt x="6837" y="4061"/>
                  </a:lnTo>
                  <a:cubicBezTo>
                    <a:pt x="6837" y="4061"/>
                    <a:pt x="4826" y="1"/>
                    <a:pt x="3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0"/>
            <p:cNvSpPr/>
            <p:nvPr/>
          </p:nvSpPr>
          <p:spPr>
            <a:xfrm>
              <a:off x="1765845" y="2610156"/>
              <a:ext cx="245566" cy="92158"/>
            </a:xfrm>
            <a:custGeom>
              <a:avLst/>
              <a:gdLst/>
              <a:ahLst/>
              <a:cxnLst/>
              <a:rect l="l" t="t" r="r" b="b"/>
              <a:pathLst>
                <a:path w="4306" h="1616" extrusionOk="0">
                  <a:moveTo>
                    <a:pt x="396" y="1"/>
                  </a:moveTo>
                  <a:cubicBezTo>
                    <a:pt x="317" y="1"/>
                    <a:pt x="182" y="30"/>
                    <a:pt x="47" y="195"/>
                  </a:cubicBezTo>
                  <a:cubicBezTo>
                    <a:pt x="24" y="195"/>
                    <a:pt x="24" y="218"/>
                    <a:pt x="1" y="241"/>
                  </a:cubicBezTo>
                  <a:cubicBezTo>
                    <a:pt x="650" y="1099"/>
                    <a:pt x="24" y="1446"/>
                    <a:pt x="140" y="1446"/>
                  </a:cubicBezTo>
                  <a:cubicBezTo>
                    <a:pt x="1148" y="1569"/>
                    <a:pt x="1731" y="1615"/>
                    <a:pt x="2039" y="1615"/>
                  </a:cubicBezTo>
                  <a:cubicBezTo>
                    <a:pt x="2948" y="1615"/>
                    <a:pt x="1461" y="1214"/>
                    <a:pt x="1461" y="1214"/>
                  </a:cubicBezTo>
                  <a:lnTo>
                    <a:pt x="1461" y="1214"/>
                  </a:lnTo>
                  <a:cubicBezTo>
                    <a:pt x="1461" y="1214"/>
                    <a:pt x="1730" y="1224"/>
                    <a:pt x="2033" y="1224"/>
                  </a:cubicBezTo>
                  <a:cubicBezTo>
                    <a:pt x="2762" y="1224"/>
                    <a:pt x="3694" y="1167"/>
                    <a:pt x="1600" y="774"/>
                  </a:cubicBezTo>
                  <a:lnTo>
                    <a:pt x="1600" y="774"/>
                  </a:lnTo>
                  <a:cubicBezTo>
                    <a:pt x="1600" y="774"/>
                    <a:pt x="1842" y="780"/>
                    <a:pt x="2140" y="780"/>
                  </a:cubicBezTo>
                  <a:cubicBezTo>
                    <a:pt x="2995" y="780"/>
                    <a:pt x="4305" y="729"/>
                    <a:pt x="1623" y="334"/>
                  </a:cubicBezTo>
                  <a:cubicBezTo>
                    <a:pt x="1623" y="334"/>
                    <a:pt x="3717" y="1"/>
                    <a:pt x="2025" y="1"/>
                  </a:cubicBezTo>
                  <a:cubicBezTo>
                    <a:pt x="1875" y="1"/>
                    <a:pt x="1696" y="4"/>
                    <a:pt x="1484" y="9"/>
                  </a:cubicBezTo>
                  <a:lnTo>
                    <a:pt x="464" y="9"/>
                  </a:lnTo>
                  <a:cubicBezTo>
                    <a:pt x="464" y="9"/>
                    <a:pt x="438"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0"/>
            <p:cNvSpPr/>
            <p:nvPr/>
          </p:nvSpPr>
          <p:spPr>
            <a:xfrm>
              <a:off x="1751303" y="2565903"/>
              <a:ext cx="57941" cy="80468"/>
            </a:xfrm>
            <a:custGeom>
              <a:avLst/>
              <a:gdLst/>
              <a:ahLst/>
              <a:cxnLst/>
              <a:rect l="l" t="t" r="r" b="b"/>
              <a:pathLst>
                <a:path w="1016" h="1411" extrusionOk="0">
                  <a:moveTo>
                    <a:pt x="858" y="1"/>
                  </a:moveTo>
                  <a:cubicBezTo>
                    <a:pt x="839" y="1"/>
                    <a:pt x="816" y="14"/>
                    <a:pt x="789" y="44"/>
                  </a:cubicBezTo>
                  <a:cubicBezTo>
                    <a:pt x="511" y="345"/>
                    <a:pt x="1" y="1411"/>
                    <a:pt x="1" y="1411"/>
                  </a:cubicBezTo>
                  <a:lnTo>
                    <a:pt x="905" y="924"/>
                  </a:lnTo>
                  <a:cubicBezTo>
                    <a:pt x="905" y="924"/>
                    <a:pt x="1016" y="1"/>
                    <a:pt x="858"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0"/>
            <p:cNvSpPr/>
            <p:nvPr/>
          </p:nvSpPr>
          <p:spPr>
            <a:xfrm>
              <a:off x="1612555" y="2608502"/>
              <a:ext cx="237981" cy="211006"/>
            </a:xfrm>
            <a:custGeom>
              <a:avLst/>
              <a:gdLst/>
              <a:ahLst/>
              <a:cxnLst/>
              <a:rect l="l" t="t" r="r" b="b"/>
              <a:pathLst>
                <a:path w="4173" h="3700" extrusionOk="0">
                  <a:moveTo>
                    <a:pt x="3035" y="1"/>
                  </a:moveTo>
                  <a:cubicBezTo>
                    <a:pt x="2904" y="1"/>
                    <a:pt x="2794" y="25"/>
                    <a:pt x="2735" y="85"/>
                  </a:cubicBezTo>
                  <a:cubicBezTo>
                    <a:pt x="2411" y="386"/>
                    <a:pt x="1252" y="1313"/>
                    <a:pt x="47" y="2588"/>
                  </a:cubicBezTo>
                  <a:cubicBezTo>
                    <a:pt x="0" y="3375"/>
                    <a:pt x="1739" y="2866"/>
                    <a:pt x="1808" y="3700"/>
                  </a:cubicBezTo>
                  <a:cubicBezTo>
                    <a:pt x="2318" y="3584"/>
                    <a:pt x="2063" y="1962"/>
                    <a:pt x="2573" y="1846"/>
                  </a:cubicBezTo>
                  <a:cubicBezTo>
                    <a:pt x="2805" y="1776"/>
                    <a:pt x="3546" y="1591"/>
                    <a:pt x="3709" y="1498"/>
                  </a:cubicBezTo>
                  <a:cubicBezTo>
                    <a:pt x="4172" y="1267"/>
                    <a:pt x="4102" y="594"/>
                    <a:pt x="4033" y="363"/>
                  </a:cubicBezTo>
                  <a:cubicBezTo>
                    <a:pt x="3981" y="208"/>
                    <a:pt x="3416" y="1"/>
                    <a:pt x="3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0"/>
            <p:cNvSpPr/>
            <p:nvPr/>
          </p:nvSpPr>
          <p:spPr>
            <a:xfrm>
              <a:off x="938544" y="2293482"/>
              <a:ext cx="544556" cy="756299"/>
            </a:xfrm>
            <a:custGeom>
              <a:avLst/>
              <a:gdLst/>
              <a:ahLst/>
              <a:cxnLst/>
              <a:rect l="l" t="t" r="r" b="b"/>
              <a:pathLst>
                <a:path w="9549" h="13262" extrusionOk="0">
                  <a:moveTo>
                    <a:pt x="2967" y="0"/>
                  </a:moveTo>
                  <a:cubicBezTo>
                    <a:pt x="0" y="0"/>
                    <a:pt x="371" y="12909"/>
                    <a:pt x="371" y="12909"/>
                  </a:cubicBezTo>
                  <a:cubicBezTo>
                    <a:pt x="1406" y="13161"/>
                    <a:pt x="2381" y="13261"/>
                    <a:pt x="3275" y="13261"/>
                  </a:cubicBezTo>
                  <a:cubicBezTo>
                    <a:pt x="6647" y="13261"/>
                    <a:pt x="8876" y="11843"/>
                    <a:pt x="8876" y="11843"/>
                  </a:cubicBezTo>
                  <a:lnTo>
                    <a:pt x="8482" y="10174"/>
                  </a:lnTo>
                  <a:cubicBezTo>
                    <a:pt x="8482" y="10174"/>
                    <a:pt x="8784" y="8737"/>
                    <a:pt x="9178" y="7439"/>
                  </a:cubicBezTo>
                  <a:cubicBezTo>
                    <a:pt x="9548" y="6142"/>
                    <a:pt x="5910" y="0"/>
                    <a:pt x="29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0"/>
            <p:cNvSpPr/>
            <p:nvPr/>
          </p:nvSpPr>
          <p:spPr>
            <a:xfrm>
              <a:off x="954398" y="2633138"/>
              <a:ext cx="490390" cy="416652"/>
            </a:xfrm>
            <a:custGeom>
              <a:avLst/>
              <a:gdLst/>
              <a:ahLst/>
              <a:cxnLst/>
              <a:rect l="l" t="t" r="r" b="b"/>
              <a:pathLst>
                <a:path w="8599" h="7306" extrusionOk="0">
                  <a:moveTo>
                    <a:pt x="325" y="0"/>
                  </a:moveTo>
                  <a:cubicBezTo>
                    <a:pt x="0" y="3384"/>
                    <a:pt x="93" y="6953"/>
                    <a:pt x="93" y="6953"/>
                  </a:cubicBezTo>
                  <a:cubicBezTo>
                    <a:pt x="1128" y="7205"/>
                    <a:pt x="2103" y="7305"/>
                    <a:pt x="2997" y="7305"/>
                  </a:cubicBezTo>
                  <a:cubicBezTo>
                    <a:pt x="6369" y="7305"/>
                    <a:pt x="8598" y="5887"/>
                    <a:pt x="8598" y="5887"/>
                  </a:cubicBezTo>
                  <a:lnTo>
                    <a:pt x="8204" y="4218"/>
                  </a:lnTo>
                  <a:cubicBezTo>
                    <a:pt x="8204" y="4218"/>
                    <a:pt x="8366" y="3453"/>
                    <a:pt x="8598" y="2550"/>
                  </a:cubicBezTo>
                  <a:cubicBezTo>
                    <a:pt x="5725" y="2202"/>
                    <a:pt x="2804" y="1437"/>
                    <a:pt x="3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0"/>
            <p:cNvSpPr/>
            <p:nvPr/>
          </p:nvSpPr>
          <p:spPr>
            <a:xfrm>
              <a:off x="1888810" y="2930481"/>
              <a:ext cx="215512" cy="115027"/>
            </a:xfrm>
            <a:custGeom>
              <a:avLst/>
              <a:gdLst/>
              <a:ahLst/>
              <a:cxnLst/>
              <a:rect l="l" t="t" r="r" b="b"/>
              <a:pathLst>
                <a:path w="3779" h="2017" extrusionOk="0">
                  <a:moveTo>
                    <a:pt x="233" y="1"/>
                  </a:moveTo>
                  <a:cubicBezTo>
                    <a:pt x="233" y="1"/>
                    <a:pt x="1" y="2017"/>
                    <a:pt x="1901" y="2017"/>
                  </a:cubicBezTo>
                  <a:cubicBezTo>
                    <a:pt x="3778" y="2017"/>
                    <a:pt x="3639" y="70"/>
                    <a:pt x="3639" y="70"/>
                  </a:cubicBezTo>
                  <a:lnTo>
                    <a:pt x="2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0"/>
            <p:cNvSpPr/>
            <p:nvPr/>
          </p:nvSpPr>
          <p:spPr>
            <a:xfrm>
              <a:off x="1845171" y="2944567"/>
              <a:ext cx="80639" cy="82464"/>
            </a:xfrm>
            <a:custGeom>
              <a:avLst/>
              <a:gdLst/>
              <a:ahLst/>
              <a:cxnLst/>
              <a:rect l="l" t="t" r="r" b="b"/>
              <a:pathLst>
                <a:path w="1414" h="1446" extrusionOk="0">
                  <a:moveTo>
                    <a:pt x="859" y="1"/>
                  </a:moveTo>
                  <a:cubicBezTo>
                    <a:pt x="742" y="1"/>
                    <a:pt x="611" y="20"/>
                    <a:pt x="487" y="78"/>
                  </a:cubicBezTo>
                  <a:cubicBezTo>
                    <a:pt x="302" y="148"/>
                    <a:pt x="186" y="310"/>
                    <a:pt x="116" y="542"/>
                  </a:cubicBezTo>
                  <a:cubicBezTo>
                    <a:pt x="0" y="889"/>
                    <a:pt x="47" y="1191"/>
                    <a:pt x="255" y="1330"/>
                  </a:cubicBezTo>
                  <a:cubicBezTo>
                    <a:pt x="348" y="1399"/>
                    <a:pt x="464" y="1445"/>
                    <a:pt x="603" y="1445"/>
                  </a:cubicBezTo>
                  <a:cubicBezTo>
                    <a:pt x="835" y="1445"/>
                    <a:pt x="1113" y="1353"/>
                    <a:pt x="1414" y="1167"/>
                  </a:cubicBezTo>
                  <a:lnTo>
                    <a:pt x="1298" y="982"/>
                  </a:lnTo>
                  <a:cubicBezTo>
                    <a:pt x="1030" y="1140"/>
                    <a:pt x="783" y="1222"/>
                    <a:pt x="602" y="1222"/>
                  </a:cubicBezTo>
                  <a:cubicBezTo>
                    <a:pt x="517" y="1222"/>
                    <a:pt x="446" y="1204"/>
                    <a:pt x="394" y="1167"/>
                  </a:cubicBezTo>
                  <a:cubicBezTo>
                    <a:pt x="255" y="1075"/>
                    <a:pt x="232" y="866"/>
                    <a:pt x="325" y="611"/>
                  </a:cubicBezTo>
                  <a:cubicBezTo>
                    <a:pt x="371" y="449"/>
                    <a:pt x="464" y="333"/>
                    <a:pt x="580" y="264"/>
                  </a:cubicBezTo>
                  <a:cubicBezTo>
                    <a:pt x="665" y="225"/>
                    <a:pt x="757" y="212"/>
                    <a:pt x="843" y="212"/>
                  </a:cubicBezTo>
                  <a:cubicBezTo>
                    <a:pt x="1015" y="212"/>
                    <a:pt x="1159" y="264"/>
                    <a:pt x="1159" y="264"/>
                  </a:cubicBezTo>
                  <a:lnTo>
                    <a:pt x="1252" y="78"/>
                  </a:lnTo>
                  <a:cubicBezTo>
                    <a:pt x="1237" y="63"/>
                    <a:pt x="1069" y="1"/>
                    <a:pt x="8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0"/>
            <p:cNvSpPr/>
            <p:nvPr/>
          </p:nvSpPr>
          <p:spPr>
            <a:xfrm>
              <a:off x="1789716" y="2946335"/>
              <a:ext cx="116339" cy="99173"/>
            </a:xfrm>
            <a:custGeom>
              <a:avLst/>
              <a:gdLst/>
              <a:ahLst/>
              <a:cxnLst/>
              <a:rect l="l" t="t" r="r" b="b"/>
              <a:pathLst>
                <a:path w="2040" h="1739" extrusionOk="0">
                  <a:moveTo>
                    <a:pt x="0" y="1"/>
                  </a:moveTo>
                  <a:lnTo>
                    <a:pt x="0" y="1"/>
                  </a:lnTo>
                  <a:cubicBezTo>
                    <a:pt x="0" y="1"/>
                    <a:pt x="28" y="3"/>
                    <a:pt x="76" y="7"/>
                  </a:cubicBezTo>
                  <a:lnTo>
                    <a:pt x="76" y="7"/>
                  </a:lnTo>
                  <a:cubicBezTo>
                    <a:pt x="35" y="1"/>
                    <a:pt x="0" y="1"/>
                    <a:pt x="0" y="1"/>
                  </a:cubicBezTo>
                  <a:close/>
                  <a:moveTo>
                    <a:pt x="76" y="7"/>
                  </a:moveTo>
                  <a:cubicBezTo>
                    <a:pt x="168" y="22"/>
                    <a:pt x="293" y="72"/>
                    <a:pt x="116" y="233"/>
                  </a:cubicBezTo>
                  <a:cubicBezTo>
                    <a:pt x="116" y="233"/>
                    <a:pt x="93" y="256"/>
                    <a:pt x="70" y="256"/>
                  </a:cubicBezTo>
                  <a:cubicBezTo>
                    <a:pt x="580" y="1229"/>
                    <a:pt x="325" y="1739"/>
                    <a:pt x="440" y="1739"/>
                  </a:cubicBezTo>
                  <a:cubicBezTo>
                    <a:pt x="1530" y="1739"/>
                    <a:pt x="1298" y="1484"/>
                    <a:pt x="1298" y="1484"/>
                  </a:cubicBezTo>
                  <a:cubicBezTo>
                    <a:pt x="1298" y="1484"/>
                    <a:pt x="1924" y="1275"/>
                    <a:pt x="1460" y="1090"/>
                  </a:cubicBezTo>
                  <a:cubicBezTo>
                    <a:pt x="1460" y="1090"/>
                    <a:pt x="2040" y="881"/>
                    <a:pt x="1576" y="696"/>
                  </a:cubicBezTo>
                  <a:cubicBezTo>
                    <a:pt x="1576" y="696"/>
                    <a:pt x="2040" y="511"/>
                    <a:pt x="1738" y="302"/>
                  </a:cubicBezTo>
                  <a:cubicBezTo>
                    <a:pt x="1459" y="142"/>
                    <a:pt x="373" y="34"/>
                    <a:pt x="76"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0"/>
            <p:cNvSpPr/>
            <p:nvPr/>
          </p:nvSpPr>
          <p:spPr>
            <a:xfrm>
              <a:off x="1793651" y="2920957"/>
              <a:ext cx="80182" cy="41289"/>
            </a:xfrm>
            <a:custGeom>
              <a:avLst/>
              <a:gdLst/>
              <a:ahLst/>
              <a:cxnLst/>
              <a:rect l="l" t="t" r="r" b="b"/>
              <a:pathLst>
                <a:path w="1406" h="724" extrusionOk="0">
                  <a:moveTo>
                    <a:pt x="1133" y="1"/>
                  </a:moveTo>
                  <a:cubicBezTo>
                    <a:pt x="1120" y="1"/>
                    <a:pt x="1106" y="2"/>
                    <a:pt x="1090" y="5"/>
                  </a:cubicBezTo>
                  <a:cubicBezTo>
                    <a:pt x="696" y="75"/>
                    <a:pt x="1" y="724"/>
                    <a:pt x="1" y="724"/>
                  </a:cubicBezTo>
                  <a:lnTo>
                    <a:pt x="812" y="701"/>
                  </a:lnTo>
                  <a:cubicBezTo>
                    <a:pt x="812" y="701"/>
                    <a:pt x="1406" y="1"/>
                    <a:pt x="11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0"/>
            <p:cNvSpPr/>
            <p:nvPr/>
          </p:nvSpPr>
          <p:spPr>
            <a:xfrm>
              <a:off x="961159" y="2318686"/>
              <a:ext cx="909303" cy="760462"/>
            </a:xfrm>
            <a:custGeom>
              <a:avLst/>
              <a:gdLst/>
              <a:ahLst/>
              <a:cxnLst/>
              <a:rect l="l" t="t" r="r" b="b"/>
              <a:pathLst>
                <a:path w="15945" h="13335" extrusionOk="0">
                  <a:moveTo>
                    <a:pt x="2871" y="1"/>
                  </a:moveTo>
                  <a:cubicBezTo>
                    <a:pt x="2826" y="1"/>
                    <a:pt x="2781" y="3"/>
                    <a:pt x="2735" y="8"/>
                  </a:cubicBezTo>
                  <a:cubicBezTo>
                    <a:pt x="0" y="286"/>
                    <a:pt x="1600" y="4805"/>
                    <a:pt x="2179" y="7007"/>
                  </a:cubicBezTo>
                  <a:cubicBezTo>
                    <a:pt x="2712" y="8953"/>
                    <a:pt x="4056" y="13287"/>
                    <a:pt x="6049" y="13333"/>
                  </a:cubicBezTo>
                  <a:cubicBezTo>
                    <a:pt x="6096" y="13334"/>
                    <a:pt x="6145" y="13335"/>
                    <a:pt x="6197" y="13335"/>
                  </a:cubicBezTo>
                  <a:cubicBezTo>
                    <a:pt x="7569" y="13335"/>
                    <a:pt x="10814" y="13046"/>
                    <a:pt x="14230" y="12800"/>
                  </a:cubicBezTo>
                  <a:cubicBezTo>
                    <a:pt x="14462" y="12777"/>
                    <a:pt x="15227" y="12708"/>
                    <a:pt x="15412" y="12638"/>
                  </a:cubicBezTo>
                  <a:cubicBezTo>
                    <a:pt x="15899" y="12453"/>
                    <a:pt x="15945" y="11804"/>
                    <a:pt x="15899" y="11549"/>
                  </a:cubicBezTo>
                  <a:cubicBezTo>
                    <a:pt x="15690" y="10437"/>
                    <a:pt x="7138" y="9880"/>
                    <a:pt x="7138" y="9880"/>
                  </a:cubicBezTo>
                  <a:lnTo>
                    <a:pt x="5748" y="5222"/>
                  </a:lnTo>
                  <a:cubicBezTo>
                    <a:pt x="5748" y="5222"/>
                    <a:pt x="4970" y="1"/>
                    <a:pt x="28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0"/>
            <p:cNvSpPr/>
            <p:nvPr/>
          </p:nvSpPr>
          <p:spPr>
            <a:xfrm>
              <a:off x="2192825" y="2723812"/>
              <a:ext cx="634445" cy="366467"/>
            </a:xfrm>
            <a:custGeom>
              <a:avLst/>
              <a:gdLst/>
              <a:ahLst/>
              <a:cxnLst/>
              <a:rect l="l" t="t" r="r" b="b"/>
              <a:pathLst>
                <a:path w="11125" h="6426" extrusionOk="0">
                  <a:moveTo>
                    <a:pt x="7488" y="0"/>
                  </a:moveTo>
                  <a:cubicBezTo>
                    <a:pt x="6400" y="0"/>
                    <a:pt x="4174" y="216"/>
                    <a:pt x="3500" y="1585"/>
                  </a:cubicBezTo>
                  <a:cubicBezTo>
                    <a:pt x="3500" y="1585"/>
                    <a:pt x="3268" y="1826"/>
                    <a:pt x="2962" y="1826"/>
                  </a:cubicBezTo>
                  <a:cubicBezTo>
                    <a:pt x="2757" y="1826"/>
                    <a:pt x="2518" y="1717"/>
                    <a:pt x="2295" y="1353"/>
                  </a:cubicBezTo>
                  <a:cubicBezTo>
                    <a:pt x="1646" y="365"/>
                    <a:pt x="842" y="200"/>
                    <a:pt x="379" y="200"/>
                  </a:cubicBezTo>
                  <a:cubicBezTo>
                    <a:pt x="147" y="200"/>
                    <a:pt x="0" y="241"/>
                    <a:pt x="0" y="241"/>
                  </a:cubicBezTo>
                  <a:lnTo>
                    <a:pt x="23" y="728"/>
                  </a:lnTo>
                  <a:cubicBezTo>
                    <a:pt x="23" y="728"/>
                    <a:pt x="30" y="727"/>
                    <a:pt x="43" y="727"/>
                  </a:cubicBezTo>
                  <a:cubicBezTo>
                    <a:pt x="181" y="727"/>
                    <a:pt x="1022" y="766"/>
                    <a:pt x="1298" y="1701"/>
                  </a:cubicBezTo>
                  <a:cubicBezTo>
                    <a:pt x="1576" y="2744"/>
                    <a:pt x="1692" y="3486"/>
                    <a:pt x="3129" y="3671"/>
                  </a:cubicBezTo>
                  <a:cubicBezTo>
                    <a:pt x="3129" y="3671"/>
                    <a:pt x="3152" y="5849"/>
                    <a:pt x="5400" y="6243"/>
                  </a:cubicBezTo>
                  <a:cubicBezTo>
                    <a:pt x="5995" y="6348"/>
                    <a:pt x="6644" y="6426"/>
                    <a:pt x="7283" y="6426"/>
                  </a:cubicBezTo>
                  <a:cubicBezTo>
                    <a:pt x="9058" y="6426"/>
                    <a:pt x="10745" y="5821"/>
                    <a:pt x="10916" y="3486"/>
                  </a:cubicBezTo>
                  <a:cubicBezTo>
                    <a:pt x="11124" y="612"/>
                    <a:pt x="8714" y="79"/>
                    <a:pt x="7857" y="9"/>
                  </a:cubicBezTo>
                  <a:cubicBezTo>
                    <a:pt x="7758" y="4"/>
                    <a:pt x="7633" y="0"/>
                    <a:pt x="7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0"/>
            <p:cNvSpPr/>
            <p:nvPr/>
          </p:nvSpPr>
          <p:spPr>
            <a:xfrm>
              <a:off x="2568110" y="2667469"/>
              <a:ext cx="48931" cy="54348"/>
            </a:xfrm>
            <a:custGeom>
              <a:avLst/>
              <a:gdLst/>
              <a:ahLst/>
              <a:cxnLst/>
              <a:rect l="l" t="t" r="r" b="b"/>
              <a:pathLst>
                <a:path w="858" h="953" extrusionOk="0">
                  <a:moveTo>
                    <a:pt x="464" y="1"/>
                  </a:moveTo>
                  <a:cubicBezTo>
                    <a:pt x="232" y="1"/>
                    <a:pt x="46" y="186"/>
                    <a:pt x="23" y="464"/>
                  </a:cubicBezTo>
                  <a:cubicBezTo>
                    <a:pt x="0" y="719"/>
                    <a:pt x="186" y="951"/>
                    <a:pt x="394" y="951"/>
                  </a:cubicBezTo>
                  <a:cubicBezTo>
                    <a:pt x="406" y="952"/>
                    <a:pt x="418" y="953"/>
                    <a:pt x="429" y="953"/>
                  </a:cubicBezTo>
                  <a:cubicBezTo>
                    <a:pt x="644" y="953"/>
                    <a:pt x="812" y="753"/>
                    <a:pt x="834" y="511"/>
                  </a:cubicBezTo>
                  <a:cubicBezTo>
                    <a:pt x="858" y="256"/>
                    <a:pt x="672" y="24"/>
                    <a:pt x="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0"/>
            <p:cNvSpPr/>
            <p:nvPr/>
          </p:nvSpPr>
          <p:spPr>
            <a:xfrm>
              <a:off x="2430688" y="2694557"/>
              <a:ext cx="304933" cy="83433"/>
            </a:xfrm>
            <a:custGeom>
              <a:avLst/>
              <a:gdLst/>
              <a:ahLst/>
              <a:cxnLst/>
              <a:rect l="l" t="t" r="r" b="b"/>
              <a:pathLst>
                <a:path w="5347" h="1463" extrusionOk="0">
                  <a:moveTo>
                    <a:pt x="2644" y="1"/>
                  </a:moveTo>
                  <a:cubicBezTo>
                    <a:pt x="2144" y="1"/>
                    <a:pt x="1658" y="85"/>
                    <a:pt x="1299" y="291"/>
                  </a:cubicBezTo>
                  <a:cubicBezTo>
                    <a:pt x="1" y="1055"/>
                    <a:pt x="1461" y="1357"/>
                    <a:pt x="1461" y="1357"/>
                  </a:cubicBezTo>
                  <a:cubicBezTo>
                    <a:pt x="1461" y="1357"/>
                    <a:pt x="2232" y="1462"/>
                    <a:pt x="3054" y="1462"/>
                  </a:cubicBezTo>
                  <a:cubicBezTo>
                    <a:pt x="3773" y="1462"/>
                    <a:pt x="4531" y="1381"/>
                    <a:pt x="4844" y="1079"/>
                  </a:cubicBezTo>
                  <a:cubicBezTo>
                    <a:pt x="5347" y="576"/>
                    <a:pt x="3948" y="1"/>
                    <a:pt x="26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0"/>
            <p:cNvSpPr/>
            <p:nvPr/>
          </p:nvSpPr>
          <p:spPr>
            <a:xfrm>
              <a:off x="2749187" y="2788938"/>
              <a:ext cx="169261" cy="215626"/>
            </a:xfrm>
            <a:custGeom>
              <a:avLst/>
              <a:gdLst/>
              <a:ahLst/>
              <a:cxnLst/>
              <a:rect l="l" t="t" r="r" b="b"/>
              <a:pathLst>
                <a:path w="2968" h="3781" extrusionOk="0">
                  <a:moveTo>
                    <a:pt x="1417" y="1"/>
                  </a:moveTo>
                  <a:cubicBezTo>
                    <a:pt x="702" y="1"/>
                    <a:pt x="68" y="700"/>
                    <a:pt x="1" y="768"/>
                  </a:cubicBezTo>
                  <a:lnTo>
                    <a:pt x="511" y="1231"/>
                  </a:lnTo>
                  <a:cubicBezTo>
                    <a:pt x="623" y="1074"/>
                    <a:pt x="1064" y="697"/>
                    <a:pt x="1408" y="697"/>
                  </a:cubicBezTo>
                  <a:cubicBezTo>
                    <a:pt x="1418" y="697"/>
                    <a:pt x="1428" y="698"/>
                    <a:pt x="1438" y="698"/>
                  </a:cubicBezTo>
                  <a:cubicBezTo>
                    <a:pt x="1484" y="698"/>
                    <a:pt x="1670" y="698"/>
                    <a:pt x="1832" y="999"/>
                  </a:cubicBezTo>
                  <a:cubicBezTo>
                    <a:pt x="2179" y="1509"/>
                    <a:pt x="1948" y="2390"/>
                    <a:pt x="1531" y="2830"/>
                  </a:cubicBezTo>
                  <a:cubicBezTo>
                    <a:pt x="1346" y="3002"/>
                    <a:pt x="1162" y="3083"/>
                    <a:pt x="973" y="3083"/>
                  </a:cubicBezTo>
                  <a:cubicBezTo>
                    <a:pt x="830" y="3083"/>
                    <a:pt x="684" y="3036"/>
                    <a:pt x="534" y="2946"/>
                  </a:cubicBezTo>
                  <a:lnTo>
                    <a:pt x="163" y="3502"/>
                  </a:lnTo>
                  <a:cubicBezTo>
                    <a:pt x="418" y="3688"/>
                    <a:pt x="696" y="3780"/>
                    <a:pt x="974" y="3780"/>
                  </a:cubicBezTo>
                  <a:cubicBezTo>
                    <a:pt x="1345" y="3780"/>
                    <a:pt x="1693" y="3618"/>
                    <a:pt x="2017" y="3317"/>
                  </a:cubicBezTo>
                  <a:cubicBezTo>
                    <a:pt x="2643" y="2668"/>
                    <a:pt x="2967" y="1440"/>
                    <a:pt x="2411" y="605"/>
                  </a:cubicBezTo>
                  <a:cubicBezTo>
                    <a:pt x="2110" y="142"/>
                    <a:pt x="1739" y="26"/>
                    <a:pt x="1484" y="3"/>
                  </a:cubicBezTo>
                  <a:cubicBezTo>
                    <a:pt x="1462" y="2"/>
                    <a:pt x="1439" y="1"/>
                    <a:pt x="14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0"/>
            <p:cNvSpPr/>
            <p:nvPr/>
          </p:nvSpPr>
          <p:spPr>
            <a:xfrm>
              <a:off x="2201993" y="3152547"/>
              <a:ext cx="831365" cy="1575418"/>
            </a:xfrm>
            <a:custGeom>
              <a:avLst/>
              <a:gdLst/>
              <a:ahLst/>
              <a:cxnLst/>
              <a:rect l="l" t="t" r="r" b="b"/>
              <a:pathLst>
                <a:path w="14578" h="27625" extrusionOk="0">
                  <a:moveTo>
                    <a:pt x="8599" y="0"/>
                  </a:moveTo>
                  <a:lnTo>
                    <a:pt x="6351" y="209"/>
                  </a:lnTo>
                  <a:lnTo>
                    <a:pt x="6165" y="24218"/>
                  </a:lnTo>
                  <a:lnTo>
                    <a:pt x="93" y="27045"/>
                  </a:lnTo>
                  <a:lnTo>
                    <a:pt x="1" y="27625"/>
                  </a:lnTo>
                  <a:lnTo>
                    <a:pt x="14578" y="27324"/>
                  </a:lnTo>
                  <a:lnTo>
                    <a:pt x="14392" y="26744"/>
                  </a:lnTo>
                  <a:lnTo>
                    <a:pt x="7625" y="24334"/>
                  </a:lnTo>
                  <a:lnTo>
                    <a:pt x="85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0"/>
            <p:cNvSpPr/>
            <p:nvPr/>
          </p:nvSpPr>
          <p:spPr>
            <a:xfrm>
              <a:off x="2562807" y="3152547"/>
              <a:ext cx="129569" cy="243228"/>
            </a:xfrm>
            <a:custGeom>
              <a:avLst/>
              <a:gdLst/>
              <a:ahLst/>
              <a:cxnLst/>
              <a:rect l="l" t="t" r="r" b="b"/>
              <a:pathLst>
                <a:path w="2272" h="4265" extrusionOk="0">
                  <a:moveTo>
                    <a:pt x="2272" y="0"/>
                  </a:moveTo>
                  <a:lnTo>
                    <a:pt x="24" y="209"/>
                  </a:lnTo>
                  <a:lnTo>
                    <a:pt x="0" y="4264"/>
                  </a:lnTo>
                  <a:cubicBezTo>
                    <a:pt x="696" y="4218"/>
                    <a:pt x="1414" y="4195"/>
                    <a:pt x="2109" y="4172"/>
                  </a:cubicBezTo>
                  <a:lnTo>
                    <a:pt x="22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0"/>
            <p:cNvSpPr/>
            <p:nvPr/>
          </p:nvSpPr>
          <p:spPr>
            <a:xfrm>
              <a:off x="1405031" y="3061302"/>
              <a:ext cx="2564068" cy="152096"/>
            </a:xfrm>
            <a:custGeom>
              <a:avLst/>
              <a:gdLst/>
              <a:ahLst/>
              <a:cxnLst/>
              <a:rect l="l" t="t" r="r" b="b"/>
              <a:pathLst>
                <a:path w="44961" h="2667" extrusionOk="0">
                  <a:moveTo>
                    <a:pt x="233" y="1"/>
                  </a:moveTo>
                  <a:lnTo>
                    <a:pt x="1" y="2666"/>
                  </a:lnTo>
                  <a:lnTo>
                    <a:pt x="44961" y="2527"/>
                  </a:lnTo>
                  <a:lnTo>
                    <a:pt x="44961" y="441"/>
                  </a:lnTo>
                  <a:lnTo>
                    <a:pt x="2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0"/>
            <p:cNvSpPr/>
            <p:nvPr/>
          </p:nvSpPr>
          <p:spPr>
            <a:xfrm>
              <a:off x="3498517" y="2380677"/>
              <a:ext cx="803592" cy="769317"/>
            </a:xfrm>
            <a:custGeom>
              <a:avLst/>
              <a:gdLst/>
              <a:ahLst/>
              <a:cxnLst/>
              <a:rect l="l" t="t" r="r" b="b"/>
              <a:pathLst>
                <a:path w="14091" h="13490" extrusionOk="0">
                  <a:moveTo>
                    <a:pt x="5029" y="1"/>
                  </a:moveTo>
                  <a:cubicBezTo>
                    <a:pt x="5029" y="1"/>
                    <a:pt x="0" y="5609"/>
                    <a:pt x="3662" y="9132"/>
                  </a:cubicBezTo>
                  <a:lnTo>
                    <a:pt x="2503" y="12376"/>
                  </a:lnTo>
                  <a:cubicBezTo>
                    <a:pt x="2503" y="12376"/>
                    <a:pt x="4043" y="13489"/>
                    <a:pt x="9287" y="13489"/>
                  </a:cubicBezTo>
                  <a:cubicBezTo>
                    <a:pt x="10509" y="13489"/>
                    <a:pt x="11931" y="13429"/>
                    <a:pt x="13581" y="13280"/>
                  </a:cubicBezTo>
                  <a:lnTo>
                    <a:pt x="13558" y="7510"/>
                  </a:lnTo>
                  <a:lnTo>
                    <a:pt x="14091" y="2156"/>
                  </a:lnTo>
                  <a:lnTo>
                    <a:pt x="11959" y="256"/>
                  </a:lnTo>
                  <a:cubicBezTo>
                    <a:pt x="11959" y="256"/>
                    <a:pt x="11078" y="3037"/>
                    <a:pt x="8598" y="3129"/>
                  </a:cubicBezTo>
                  <a:cubicBezTo>
                    <a:pt x="8547" y="3131"/>
                    <a:pt x="8497" y="3131"/>
                    <a:pt x="8447" y="3131"/>
                  </a:cubicBezTo>
                  <a:cubicBezTo>
                    <a:pt x="5103" y="3131"/>
                    <a:pt x="6003" y="94"/>
                    <a:pt x="6003" y="94"/>
                  </a:cubicBezTo>
                  <a:lnTo>
                    <a:pt x="5029" y="1"/>
                  </a:lnTo>
                  <a:close/>
                </a:path>
              </a:pathLst>
            </a:custGeom>
            <a:solidFill>
              <a:srgbClr val="BB96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0"/>
            <p:cNvSpPr/>
            <p:nvPr/>
          </p:nvSpPr>
          <p:spPr>
            <a:xfrm>
              <a:off x="3293674" y="2540126"/>
              <a:ext cx="1082462" cy="578842"/>
            </a:xfrm>
            <a:custGeom>
              <a:avLst/>
              <a:gdLst/>
              <a:ahLst/>
              <a:cxnLst/>
              <a:rect l="l" t="t" r="r" b="b"/>
              <a:pathLst>
                <a:path w="18981" h="10150" extrusionOk="0">
                  <a:moveTo>
                    <a:pt x="15949" y="1"/>
                  </a:moveTo>
                  <a:cubicBezTo>
                    <a:pt x="14103" y="1"/>
                    <a:pt x="11495" y="3161"/>
                    <a:pt x="11495" y="3161"/>
                  </a:cubicBezTo>
                  <a:lnTo>
                    <a:pt x="7903" y="6429"/>
                  </a:lnTo>
                  <a:cubicBezTo>
                    <a:pt x="7903" y="6429"/>
                    <a:pt x="2241" y="2300"/>
                    <a:pt x="749" y="2300"/>
                  </a:cubicBezTo>
                  <a:cubicBezTo>
                    <a:pt x="621" y="2300"/>
                    <a:pt x="524" y="2330"/>
                    <a:pt x="464" y="2396"/>
                  </a:cubicBezTo>
                  <a:cubicBezTo>
                    <a:pt x="302" y="2581"/>
                    <a:pt x="0" y="3161"/>
                    <a:pt x="325" y="3578"/>
                  </a:cubicBezTo>
                  <a:cubicBezTo>
                    <a:pt x="441" y="3717"/>
                    <a:pt x="5933" y="9302"/>
                    <a:pt x="7046" y="9951"/>
                  </a:cubicBezTo>
                  <a:cubicBezTo>
                    <a:pt x="7282" y="10088"/>
                    <a:pt x="7549" y="10149"/>
                    <a:pt x="7840" y="10149"/>
                  </a:cubicBezTo>
                  <a:cubicBezTo>
                    <a:pt x="9661" y="10149"/>
                    <a:pt x="12368" y="7744"/>
                    <a:pt x="13627" y="6544"/>
                  </a:cubicBezTo>
                  <a:cubicBezTo>
                    <a:pt x="15250" y="4968"/>
                    <a:pt x="18981" y="1933"/>
                    <a:pt x="16756" y="264"/>
                  </a:cubicBezTo>
                  <a:cubicBezTo>
                    <a:pt x="16515" y="80"/>
                    <a:pt x="16242" y="1"/>
                    <a:pt x="159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0"/>
            <p:cNvSpPr/>
            <p:nvPr/>
          </p:nvSpPr>
          <p:spPr>
            <a:xfrm>
              <a:off x="3906892" y="2132207"/>
              <a:ext cx="255147" cy="222355"/>
            </a:xfrm>
            <a:custGeom>
              <a:avLst/>
              <a:gdLst/>
              <a:ahLst/>
              <a:cxnLst/>
              <a:rect l="l" t="t" r="r" b="b"/>
              <a:pathLst>
                <a:path w="4474" h="3899" extrusionOk="0">
                  <a:moveTo>
                    <a:pt x="4473" y="1"/>
                  </a:moveTo>
                  <a:lnTo>
                    <a:pt x="650" y="997"/>
                  </a:lnTo>
                  <a:lnTo>
                    <a:pt x="1" y="3871"/>
                  </a:lnTo>
                  <a:cubicBezTo>
                    <a:pt x="226" y="3889"/>
                    <a:pt x="455" y="3898"/>
                    <a:pt x="689" y="3898"/>
                  </a:cubicBezTo>
                  <a:cubicBezTo>
                    <a:pt x="1657" y="3898"/>
                    <a:pt x="2691" y="3739"/>
                    <a:pt x="3755" y="3384"/>
                  </a:cubicBezTo>
                  <a:lnTo>
                    <a:pt x="44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0"/>
            <p:cNvSpPr/>
            <p:nvPr/>
          </p:nvSpPr>
          <p:spPr>
            <a:xfrm>
              <a:off x="3526290" y="1718928"/>
              <a:ext cx="531337" cy="715083"/>
            </a:xfrm>
            <a:custGeom>
              <a:avLst/>
              <a:gdLst/>
              <a:ahLst/>
              <a:cxnLst/>
              <a:rect l="l" t="t" r="r" b="b"/>
              <a:pathLst>
                <a:path w="9317" h="12539" extrusionOk="0">
                  <a:moveTo>
                    <a:pt x="6936" y="1"/>
                  </a:moveTo>
                  <a:cubicBezTo>
                    <a:pt x="6545" y="1"/>
                    <a:pt x="6128" y="90"/>
                    <a:pt x="5701" y="319"/>
                  </a:cubicBezTo>
                  <a:cubicBezTo>
                    <a:pt x="4403" y="1014"/>
                    <a:pt x="3407" y="2984"/>
                    <a:pt x="3175" y="5255"/>
                  </a:cubicBezTo>
                  <a:cubicBezTo>
                    <a:pt x="2874" y="8360"/>
                    <a:pt x="0" y="9403"/>
                    <a:pt x="2665" y="11929"/>
                  </a:cubicBezTo>
                  <a:cubicBezTo>
                    <a:pt x="3147" y="12382"/>
                    <a:pt x="3899" y="12539"/>
                    <a:pt x="4707" y="12539"/>
                  </a:cubicBezTo>
                  <a:cubicBezTo>
                    <a:pt x="6503" y="12539"/>
                    <a:pt x="8575" y="11767"/>
                    <a:pt x="8575" y="11767"/>
                  </a:cubicBezTo>
                  <a:lnTo>
                    <a:pt x="9317" y="1060"/>
                  </a:lnTo>
                  <a:cubicBezTo>
                    <a:pt x="9317" y="1060"/>
                    <a:pt x="8285" y="1"/>
                    <a:pt x="69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0"/>
            <p:cNvSpPr/>
            <p:nvPr/>
          </p:nvSpPr>
          <p:spPr>
            <a:xfrm>
              <a:off x="3710375" y="1796713"/>
              <a:ext cx="515083" cy="520786"/>
            </a:xfrm>
            <a:custGeom>
              <a:avLst/>
              <a:gdLst/>
              <a:ahLst/>
              <a:cxnLst/>
              <a:rect l="l" t="t" r="r" b="b"/>
              <a:pathLst>
                <a:path w="9032" h="9132" extrusionOk="0">
                  <a:moveTo>
                    <a:pt x="4399" y="0"/>
                  </a:moveTo>
                  <a:cubicBezTo>
                    <a:pt x="3165" y="0"/>
                    <a:pt x="2058" y="582"/>
                    <a:pt x="1454" y="2384"/>
                  </a:cubicBezTo>
                  <a:cubicBezTo>
                    <a:pt x="1" y="6696"/>
                    <a:pt x="1585" y="9132"/>
                    <a:pt x="4169" y="9132"/>
                  </a:cubicBezTo>
                  <a:cubicBezTo>
                    <a:pt x="5501" y="9132"/>
                    <a:pt x="7099" y="8484"/>
                    <a:pt x="8684" y="7112"/>
                  </a:cubicBezTo>
                  <a:cubicBezTo>
                    <a:pt x="8568" y="4818"/>
                    <a:pt x="8429" y="3821"/>
                    <a:pt x="9032" y="1550"/>
                  </a:cubicBezTo>
                  <a:cubicBezTo>
                    <a:pt x="7826" y="987"/>
                    <a:pt x="6005" y="0"/>
                    <a:pt x="43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0"/>
            <p:cNvSpPr/>
            <p:nvPr/>
          </p:nvSpPr>
          <p:spPr>
            <a:xfrm>
              <a:off x="3876497" y="1694691"/>
              <a:ext cx="647675" cy="824749"/>
            </a:xfrm>
            <a:custGeom>
              <a:avLst/>
              <a:gdLst/>
              <a:ahLst/>
              <a:cxnLst/>
              <a:rect l="l" t="t" r="r" b="b"/>
              <a:pathLst>
                <a:path w="11357" h="14462" extrusionOk="0">
                  <a:moveTo>
                    <a:pt x="2942" y="0"/>
                  </a:moveTo>
                  <a:cubicBezTo>
                    <a:pt x="2655" y="0"/>
                    <a:pt x="2388" y="31"/>
                    <a:pt x="2156" y="95"/>
                  </a:cubicBezTo>
                  <a:cubicBezTo>
                    <a:pt x="256" y="628"/>
                    <a:pt x="395" y="1207"/>
                    <a:pt x="279" y="1995"/>
                  </a:cubicBezTo>
                  <a:cubicBezTo>
                    <a:pt x="1" y="3617"/>
                    <a:pt x="2851" y="2760"/>
                    <a:pt x="3778" y="5077"/>
                  </a:cubicBezTo>
                  <a:cubicBezTo>
                    <a:pt x="4844" y="7696"/>
                    <a:pt x="1252" y="10222"/>
                    <a:pt x="3546" y="13328"/>
                  </a:cubicBezTo>
                  <a:cubicBezTo>
                    <a:pt x="4213" y="14227"/>
                    <a:pt x="5193" y="14462"/>
                    <a:pt x="6034" y="14462"/>
                  </a:cubicBezTo>
                  <a:cubicBezTo>
                    <a:pt x="6947" y="14462"/>
                    <a:pt x="7695" y="14185"/>
                    <a:pt x="7695" y="14185"/>
                  </a:cubicBezTo>
                  <a:cubicBezTo>
                    <a:pt x="7695" y="14185"/>
                    <a:pt x="11356" y="12516"/>
                    <a:pt x="9549" y="9365"/>
                  </a:cubicBezTo>
                  <a:cubicBezTo>
                    <a:pt x="8367" y="7256"/>
                    <a:pt x="7672" y="4985"/>
                    <a:pt x="7208" y="2806"/>
                  </a:cubicBezTo>
                  <a:cubicBezTo>
                    <a:pt x="6795" y="978"/>
                    <a:pt x="4548" y="0"/>
                    <a:pt x="29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0"/>
            <p:cNvSpPr/>
            <p:nvPr/>
          </p:nvSpPr>
          <p:spPr>
            <a:xfrm>
              <a:off x="3929361" y="1932325"/>
              <a:ext cx="130881" cy="49273"/>
            </a:xfrm>
            <a:custGeom>
              <a:avLst/>
              <a:gdLst/>
              <a:ahLst/>
              <a:cxnLst/>
              <a:rect l="l" t="t" r="r" b="b"/>
              <a:pathLst>
                <a:path w="2295" h="864" extrusionOk="0">
                  <a:moveTo>
                    <a:pt x="1146" y="1"/>
                  </a:moveTo>
                  <a:cubicBezTo>
                    <a:pt x="941" y="1"/>
                    <a:pt x="753" y="46"/>
                    <a:pt x="580" y="122"/>
                  </a:cubicBezTo>
                  <a:cubicBezTo>
                    <a:pt x="348" y="192"/>
                    <a:pt x="163" y="308"/>
                    <a:pt x="1" y="493"/>
                  </a:cubicBezTo>
                  <a:cubicBezTo>
                    <a:pt x="383" y="413"/>
                    <a:pt x="730" y="350"/>
                    <a:pt x="1073" y="350"/>
                  </a:cubicBezTo>
                  <a:cubicBezTo>
                    <a:pt x="1125" y="350"/>
                    <a:pt x="1177" y="351"/>
                    <a:pt x="1229" y="354"/>
                  </a:cubicBezTo>
                  <a:cubicBezTo>
                    <a:pt x="1414" y="377"/>
                    <a:pt x="1600" y="447"/>
                    <a:pt x="1762" y="516"/>
                  </a:cubicBezTo>
                  <a:cubicBezTo>
                    <a:pt x="1947" y="586"/>
                    <a:pt x="2110" y="725"/>
                    <a:pt x="2295" y="864"/>
                  </a:cubicBezTo>
                  <a:cubicBezTo>
                    <a:pt x="2249" y="655"/>
                    <a:pt x="2110" y="424"/>
                    <a:pt x="1924" y="285"/>
                  </a:cubicBezTo>
                  <a:cubicBezTo>
                    <a:pt x="1739" y="122"/>
                    <a:pt x="1507" y="30"/>
                    <a:pt x="1275" y="6"/>
                  </a:cubicBezTo>
                  <a:cubicBezTo>
                    <a:pt x="1231" y="2"/>
                    <a:pt x="1188" y="1"/>
                    <a:pt x="11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0"/>
            <p:cNvSpPr/>
            <p:nvPr/>
          </p:nvSpPr>
          <p:spPr>
            <a:xfrm>
              <a:off x="3783998" y="1923144"/>
              <a:ext cx="89934" cy="37354"/>
            </a:xfrm>
            <a:custGeom>
              <a:avLst/>
              <a:gdLst/>
              <a:ahLst/>
              <a:cxnLst/>
              <a:rect l="l" t="t" r="r" b="b"/>
              <a:pathLst>
                <a:path w="1577" h="655" extrusionOk="0">
                  <a:moveTo>
                    <a:pt x="868" y="1"/>
                  </a:moveTo>
                  <a:cubicBezTo>
                    <a:pt x="841" y="1"/>
                    <a:pt x="815" y="2"/>
                    <a:pt x="788" y="5"/>
                  </a:cubicBezTo>
                  <a:cubicBezTo>
                    <a:pt x="603" y="28"/>
                    <a:pt x="441" y="121"/>
                    <a:pt x="302" y="237"/>
                  </a:cubicBezTo>
                  <a:cubicBezTo>
                    <a:pt x="163" y="330"/>
                    <a:pt x="47" y="469"/>
                    <a:pt x="0" y="631"/>
                  </a:cubicBezTo>
                  <a:lnTo>
                    <a:pt x="441" y="446"/>
                  </a:lnTo>
                  <a:cubicBezTo>
                    <a:pt x="580" y="376"/>
                    <a:pt x="696" y="330"/>
                    <a:pt x="835" y="330"/>
                  </a:cubicBezTo>
                  <a:cubicBezTo>
                    <a:pt x="864" y="324"/>
                    <a:pt x="893" y="321"/>
                    <a:pt x="922" y="321"/>
                  </a:cubicBezTo>
                  <a:cubicBezTo>
                    <a:pt x="1008" y="321"/>
                    <a:pt x="1095" y="347"/>
                    <a:pt x="1182" y="399"/>
                  </a:cubicBezTo>
                  <a:cubicBezTo>
                    <a:pt x="1321" y="446"/>
                    <a:pt x="1437" y="561"/>
                    <a:pt x="1576" y="654"/>
                  </a:cubicBezTo>
                  <a:cubicBezTo>
                    <a:pt x="1553" y="492"/>
                    <a:pt x="1484" y="306"/>
                    <a:pt x="1344" y="191"/>
                  </a:cubicBezTo>
                  <a:cubicBezTo>
                    <a:pt x="1223" y="69"/>
                    <a:pt x="1049" y="1"/>
                    <a:pt x="8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0"/>
            <p:cNvSpPr/>
            <p:nvPr/>
          </p:nvSpPr>
          <p:spPr>
            <a:xfrm>
              <a:off x="3818328" y="1994770"/>
              <a:ext cx="50299" cy="136185"/>
            </a:xfrm>
            <a:custGeom>
              <a:avLst/>
              <a:gdLst/>
              <a:ahLst/>
              <a:cxnLst/>
              <a:rect l="l" t="t" r="r" b="b"/>
              <a:pathLst>
                <a:path w="882" h="2388" extrusionOk="0">
                  <a:moveTo>
                    <a:pt x="882" y="1"/>
                  </a:moveTo>
                  <a:lnTo>
                    <a:pt x="882" y="1"/>
                  </a:lnTo>
                  <a:cubicBezTo>
                    <a:pt x="696" y="302"/>
                    <a:pt x="534" y="603"/>
                    <a:pt x="395" y="928"/>
                  </a:cubicBezTo>
                  <a:cubicBezTo>
                    <a:pt x="256" y="1229"/>
                    <a:pt x="117" y="1553"/>
                    <a:pt x="24" y="1878"/>
                  </a:cubicBezTo>
                  <a:lnTo>
                    <a:pt x="1" y="1924"/>
                  </a:lnTo>
                  <a:lnTo>
                    <a:pt x="47" y="1947"/>
                  </a:lnTo>
                  <a:cubicBezTo>
                    <a:pt x="279" y="2110"/>
                    <a:pt x="534" y="2249"/>
                    <a:pt x="766" y="2388"/>
                  </a:cubicBezTo>
                  <a:cubicBezTo>
                    <a:pt x="570" y="2214"/>
                    <a:pt x="353" y="2060"/>
                    <a:pt x="136" y="1888"/>
                  </a:cubicBezTo>
                  <a:lnTo>
                    <a:pt x="136" y="1888"/>
                  </a:lnTo>
                  <a:cubicBezTo>
                    <a:pt x="290" y="1597"/>
                    <a:pt x="423" y="1286"/>
                    <a:pt x="534" y="974"/>
                  </a:cubicBezTo>
                  <a:cubicBezTo>
                    <a:pt x="673" y="650"/>
                    <a:pt x="789" y="325"/>
                    <a:pt x="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0"/>
            <p:cNvSpPr/>
            <p:nvPr/>
          </p:nvSpPr>
          <p:spPr>
            <a:xfrm>
              <a:off x="3827624" y="2162603"/>
              <a:ext cx="146735" cy="49387"/>
            </a:xfrm>
            <a:custGeom>
              <a:avLst/>
              <a:gdLst/>
              <a:ahLst/>
              <a:cxnLst/>
              <a:rect l="l" t="t" r="r" b="b"/>
              <a:pathLst>
                <a:path w="2573" h="866" extrusionOk="0">
                  <a:moveTo>
                    <a:pt x="0" y="1"/>
                  </a:moveTo>
                  <a:lnTo>
                    <a:pt x="0" y="1"/>
                  </a:lnTo>
                  <a:cubicBezTo>
                    <a:pt x="207" y="655"/>
                    <a:pt x="595" y="866"/>
                    <a:pt x="1008" y="866"/>
                  </a:cubicBezTo>
                  <a:cubicBezTo>
                    <a:pt x="1750" y="866"/>
                    <a:pt x="2573" y="186"/>
                    <a:pt x="2573" y="186"/>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00"/>
        <p:cNvGrpSpPr/>
        <p:nvPr/>
      </p:nvGrpSpPr>
      <p:grpSpPr>
        <a:xfrm>
          <a:off x="0" y="0"/>
          <a:ext cx="0" cy="0"/>
          <a:chOff x="0" y="0"/>
          <a:chExt cx="0" cy="0"/>
        </a:xfrm>
      </p:grpSpPr>
      <p:grpSp>
        <p:nvGrpSpPr>
          <p:cNvPr id="1201" name="Google Shape;1201;p41"/>
          <p:cNvGrpSpPr/>
          <p:nvPr/>
        </p:nvGrpSpPr>
        <p:grpSpPr>
          <a:xfrm rot="1638987">
            <a:off x="1104947" y="2060986"/>
            <a:ext cx="833382" cy="828007"/>
            <a:chOff x="1055950" y="1390275"/>
            <a:chExt cx="696237" cy="688777"/>
          </a:xfrm>
        </p:grpSpPr>
        <p:sp>
          <p:nvSpPr>
            <p:cNvPr id="1202" name="Google Shape;1202;p41"/>
            <p:cNvSpPr/>
            <p:nvPr/>
          </p:nvSpPr>
          <p:spPr>
            <a:xfrm>
              <a:off x="1055950" y="1414552"/>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1"/>
            <p:cNvSpPr/>
            <p:nvPr/>
          </p:nvSpPr>
          <p:spPr>
            <a:xfrm>
              <a:off x="1087687" y="1390275"/>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41"/>
          <p:cNvGrpSpPr/>
          <p:nvPr/>
        </p:nvGrpSpPr>
        <p:grpSpPr>
          <a:xfrm rot="1638987">
            <a:off x="3142883" y="2060986"/>
            <a:ext cx="833382" cy="828007"/>
            <a:chOff x="1055950" y="1390275"/>
            <a:chExt cx="696237" cy="688777"/>
          </a:xfrm>
        </p:grpSpPr>
        <p:sp>
          <p:nvSpPr>
            <p:cNvPr id="1205" name="Google Shape;1205;p41"/>
            <p:cNvSpPr/>
            <p:nvPr/>
          </p:nvSpPr>
          <p:spPr>
            <a:xfrm>
              <a:off x="1055950" y="1414552"/>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1"/>
            <p:cNvSpPr/>
            <p:nvPr/>
          </p:nvSpPr>
          <p:spPr>
            <a:xfrm>
              <a:off x="1087687" y="1390275"/>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 name="Google Shape;1207;p41"/>
          <p:cNvGrpSpPr/>
          <p:nvPr/>
        </p:nvGrpSpPr>
        <p:grpSpPr>
          <a:xfrm rot="1638987">
            <a:off x="5135285" y="2060986"/>
            <a:ext cx="833382" cy="828007"/>
            <a:chOff x="1055950" y="1390275"/>
            <a:chExt cx="696237" cy="688777"/>
          </a:xfrm>
        </p:grpSpPr>
        <p:sp>
          <p:nvSpPr>
            <p:cNvPr id="1208" name="Google Shape;1208;p41"/>
            <p:cNvSpPr/>
            <p:nvPr/>
          </p:nvSpPr>
          <p:spPr>
            <a:xfrm>
              <a:off x="1055950" y="1414552"/>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1"/>
            <p:cNvSpPr/>
            <p:nvPr/>
          </p:nvSpPr>
          <p:spPr>
            <a:xfrm>
              <a:off x="1087687" y="1390275"/>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41"/>
          <p:cNvGrpSpPr/>
          <p:nvPr/>
        </p:nvGrpSpPr>
        <p:grpSpPr>
          <a:xfrm rot="1638987">
            <a:off x="7211180" y="2068836"/>
            <a:ext cx="833382" cy="828007"/>
            <a:chOff x="1055950" y="1390275"/>
            <a:chExt cx="696237" cy="688777"/>
          </a:xfrm>
        </p:grpSpPr>
        <p:sp>
          <p:nvSpPr>
            <p:cNvPr id="1211" name="Google Shape;1211;p41"/>
            <p:cNvSpPr/>
            <p:nvPr/>
          </p:nvSpPr>
          <p:spPr>
            <a:xfrm>
              <a:off x="1055950" y="1414552"/>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1"/>
            <p:cNvSpPr/>
            <p:nvPr/>
          </p:nvSpPr>
          <p:spPr>
            <a:xfrm>
              <a:off x="1087687" y="1390275"/>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 name="Google Shape;1213;p41"/>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SWOT Analysis</a:t>
            </a:r>
            <a:endParaRPr/>
          </a:p>
        </p:txBody>
      </p:sp>
      <p:sp>
        <p:nvSpPr>
          <p:cNvPr id="1214" name="Google Shape;1214;p41"/>
          <p:cNvSpPr txBox="1">
            <a:spLocks noGrp="1"/>
          </p:cNvSpPr>
          <p:nvPr>
            <p:ph type="subTitle" idx="1"/>
          </p:nvPr>
        </p:nvSpPr>
        <p:spPr>
          <a:xfrm>
            <a:off x="2574099" y="3267650"/>
            <a:ext cx="1967700" cy="79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400"/>
              <a:t>Saturn is composed mostly of hydrogen and helium</a:t>
            </a:r>
            <a:endParaRPr sz="1400"/>
          </a:p>
        </p:txBody>
      </p:sp>
      <p:sp>
        <p:nvSpPr>
          <p:cNvPr id="1215" name="Google Shape;1215;p41"/>
          <p:cNvSpPr txBox="1">
            <a:spLocks noGrp="1"/>
          </p:cNvSpPr>
          <p:nvPr>
            <p:ph type="subTitle" idx="2"/>
          </p:nvPr>
        </p:nvSpPr>
        <p:spPr>
          <a:xfrm>
            <a:off x="6644920" y="3267650"/>
            <a:ext cx="1965900" cy="79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400"/>
              <a:t>Venus has a beautiful name, but also a poisonous atmosphere</a:t>
            </a:r>
            <a:endParaRPr sz="1400"/>
          </a:p>
        </p:txBody>
      </p:sp>
      <p:sp>
        <p:nvSpPr>
          <p:cNvPr id="1216" name="Google Shape;1216;p41"/>
          <p:cNvSpPr txBox="1">
            <a:spLocks noGrp="1"/>
          </p:cNvSpPr>
          <p:nvPr>
            <p:ph type="subTitle" idx="3"/>
          </p:nvPr>
        </p:nvSpPr>
        <p:spPr>
          <a:xfrm>
            <a:off x="537788" y="3267650"/>
            <a:ext cx="1967700" cy="79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Despite being red, Mars is a cold place full of iron oxide dust</a:t>
            </a:r>
            <a:endParaRPr sz="1400"/>
          </a:p>
        </p:txBody>
      </p:sp>
      <p:sp>
        <p:nvSpPr>
          <p:cNvPr id="1217" name="Google Shape;1217;p41"/>
          <p:cNvSpPr txBox="1">
            <a:spLocks noGrp="1"/>
          </p:cNvSpPr>
          <p:nvPr>
            <p:ph type="subTitle" idx="4"/>
          </p:nvPr>
        </p:nvSpPr>
        <p:spPr>
          <a:xfrm>
            <a:off x="4610410" y="3267650"/>
            <a:ext cx="1965900" cy="79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400"/>
              <a:t>Jupiter is a gas giant and the biggest planet in the Solar System</a:t>
            </a:r>
            <a:endParaRPr sz="1400"/>
          </a:p>
        </p:txBody>
      </p:sp>
      <p:sp>
        <p:nvSpPr>
          <p:cNvPr id="1218" name="Google Shape;1218;p41"/>
          <p:cNvSpPr txBox="1">
            <a:spLocks noGrp="1"/>
          </p:cNvSpPr>
          <p:nvPr>
            <p:ph type="subTitle" idx="5"/>
          </p:nvPr>
        </p:nvSpPr>
        <p:spPr>
          <a:xfrm>
            <a:off x="2574804" y="3060931"/>
            <a:ext cx="1965900" cy="24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b="0">
                <a:latin typeface="Lato Black"/>
                <a:ea typeface="Lato Black"/>
                <a:cs typeface="Lato Black"/>
                <a:sym typeface="Lato Black"/>
              </a:rPr>
              <a:t>Weakness</a:t>
            </a:r>
            <a:endParaRPr sz="1800" b="0">
              <a:latin typeface="Lato Black"/>
              <a:ea typeface="Lato Black"/>
              <a:cs typeface="Lato Black"/>
              <a:sym typeface="Lato Black"/>
            </a:endParaRPr>
          </a:p>
        </p:txBody>
      </p:sp>
      <p:sp>
        <p:nvSpPr>
          <p:cNvPr id="1219" name="Google Shape;1219;p41"/>
          <p:cNvSpPr txBox="1">
            <a:spLocks noGrp="1"/>
          </p:cNvSpPr>
          <p:nvPr>
            <p:ph type="subTitle" idx="6"/>
          </p:nvPr>
        </p:nvSpPr>
        <p:spPr>
          <a:xfrm>
            <a:off x="538695" y="3060931"/>
            <a:ext cx="1965900" cy="24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b="0">
                <a:latin typeface="Lato Black"/>
                <a:ea typeface="Lato Black"/>
                <a:cs typeface="Lato Black"/>
                <a:sym typeface="Lato Black"/>
              </a:rPr>
              <a:t>Strengths</a:t>
            </a:r>
            <a:endParaRPr sz="1800" b="0">
              <a:latin typeface="Lato Black"/>
              <a:ea typeface="Lato Black"/>
              <a:cs typeface="Lato Black"/>
              <a:sym typeface="Lato Black"/>
            </a:endParaRPr>
          </a:p>
        </p:txBody>
      </p:sp>
      <p:sp>
        <p:nvSpPr>
          <p:cNvPr id="1220" name="Google Shape;1220;p41"/>
          <p:cNvSpPr txBox="1">
            <a:spLocks noGrp="1"/>
          </p:cNvSpPr>
          <p:nvPr>
            <p:ph type="subTitle" idx="7"/>
          </p:nvPr>
        </p:nvSpPr>
        <p:spPr>
          <a:xfrm>
            <a:off x="6644920" y="3060931"/>
            <a:ext cx="1965900" cy="24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b="0">
                <a:latin typeface="Lato Black"/>
                <a:ea typeface="Lato Black"/>
                <a:cs typeface="Lato Black"/>
                <a:sym typeface="Lato Black"/>
              </a:rPr>
              <a:t>Threats</a:t>
            </a:r>
            <a:endParaRPr sz="1800" b="0">
              <a:latin typeface="Lato Black"/>
              <a:ea typeface="Lato Black"/>
              <a:cs typeface="Lato Black"/>
              <a:sym typeface="Lato Black"/>
            </a:endParaRPr>
          </a:p>
        </p:txBody>
      </p:sp>
      <p:sp>
        <p:nvSpPr>
          <p:cNvPr id="1221" name="Google Shape;1221;p41"/>
          <p:cNvSpPr txBox="1">
            <a:spLocks noGrp="1"/>
          </p:cNvSpPr>
          <p:nvPr>
            <p:ph type="subTitle" idx="8"/>
          </p:nvPr>
        </p:nvSpPr>
        <p:spPr>
          <a:xfrm flipH="1">
            <a:off x="4610912" y="3060931"/>
            <a:ext cx="1963800" cy="242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b="0">
                <a:latin typeface="Lato Black"/>
                <a:ea typeface="Lato Black"/>
                <a:cs typeface="Lato Black"/>
                <a:sym typeface="Lato Black"/>
              </a:rPr>
              <a:t>Opportunities</a:t>
            </a:r>
            <a:endParaRPr sz="1800" b="0">
              <a:latin typeface="Lato Black"/>
              <a:ea typeface="Lato Black"/>
              <a:cs typeface="Lato Black"/>
              <a:sym typeface="Lato Black"/>
            </a:endParaRPr>
          </a:p>
        </p:txBody>
      </p:sp>
      <p:grpSp>
        <p:nvGrpSpPr>
          <p:cNvPr id="1222" name="Google Shape;1222;p41"/>
          <p:cNvGrpSpPr/>
          <p:nvPr/>
        </p:nvGrpSpPr>
        <p:grpSpPr>
          <a:xfrm>
            <a:off x="1194693" y="2145995"/>
            <a:ext cx="678432" cy="673677"/>
            <a:chOff x="-64781025" y="3361050"/>
            <a:chExt cx="317425" cy="315200"/>
          </a:xfrm>
        </p:grpSpPr>
        <p:sp>
          <p:nvSpPr>
            <p:cNvPr id="1223" name="Google Shape;1223;p41"/>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24" name="Google Shape;1224;p41"/>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25" name="Google Shape;1225;p41"/>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26" name="Google Shape;1226;p41"/>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227" name="Google Shape;1227;p41"/>
          <p:cNvGrpSpPr/>
          <p:nvPr/>
        </p:nvGrpSpPr>
        <p:grpSpPr>
          <a:xfrm>
            <a:off x="5228727" y="2161653"/>
            <a:ext cx="646498" cy="641989"/>
            <a:chOff x="-63250675" y="3744075"/>
            <a:chExt cx="320350" cy="318100"/>
          </a:xfrm>
        </p:grpSpPr>
        <p:sp>
          <p:nvSpPr>
            <p:cNvPr id="1228" name="Google Shape;1228;p41"/>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29" name="Google Shape;1229;p41"/>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30" name="Google Shape;1230;p41"/>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231" name="Google Shape;1231;p41"/>
          <p:cNvGrpSpPr/>
          <p:nvPr/>
        </p:nvGrpSpPr>
        <p:grpSpPr>
          <a:xfrm>
            <a:off x="7326201" y="2170867"/>
            <a:ext cx="627881" cy="639265"/>
            <a:chOff x="-62148800" y="3377700"/>
            <a:chExt cx="311125" cy="316750"/>
          </a:xfrm>
        </p:grpSpPr>
        <p:sp>
          <p:nvSpPr>
            <p:cNvPr id="1232" name="Google Shape;1232;p41"/>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33" name="Google Shape;1233;p41"/>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234" name="Google Shape;1234;p41"/>
          <p:cNvGrpSpPr/>
          <p:nvPr/>
        </p:nvGrpSpPr>
        <p:grpSpPr>
          <a:xfrm>
            <a:off x="3250740" y="2163118"/>
            <a:ext cx="642210" cy="639063"/>
            <a:chOff x="-63679950" y="3360375"/>
            <a:chExt cx="318225" cy="316650"/>
          </a:xfrm>
        </p:grpSpPr>
        <p:sp>
          <p:nvSpPr>
            <p:cNvPr id="1235" name="Google Shape;1235;p41"/>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36" name="Google Shape;1236;p41"/>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37" name="Google Shape;1237;p41"/>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238" name="Google Shape;1238;p41"/>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42"/>
        <p:cNvGrpSpPr/>
        <p:nvPr/>
      </p:nvGrpSpPr>
      <p:grpSpPr>
        <a:xfrm>
          <a:off x="0" y="0"/>
          <a:ext cx="0" cy="0"/>
          <a:chOff x="0" y="0"/>
          <a:chExt cx="0" cy="0"/>
        </a:xfrm>
      </p:grpSpPr>
      <p:sp>
        <p:nvSpPr>
          <p:cNvPr id="1243" name="Google Shape;1243;p42"/>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Product Overview</a:t>
            </a:r>
            <a:endParaRPr/>
          </a:p>
        </p:txBody>
      </p:sp>
      <p:sp>
        <p:nvSpPr>
          <p:cNvPr id="1244" name="Google Shape;1244;p42"/>
          <p:cNvSpPr txBox="1"/>
          <p:nvPr/>
        </p:nvSpPr>
        <p:spPr>
          <a:xfrm>
            <a:off x="680999" y="2544802"/>
            <a:ext cx="1911000" cy="1152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solidFill>
                  <a:schemeClr val="accent1"/>
                </a:solidFill>
                <a:latin typeface="Lato"/>
                <a:ea typeface="Lato"/>
                <a:cs typeface="Lato"/>
                <a:sym typeface="Lato"/>
              </a:rPr>
              <a:t>Saturn is a gas giant and is composed mostly of hydrogen and helium</a:t>
            </a:r>
            <a:endParaRPr>
              <a:solidFill>
                <a:schemeClr val="accent1"/>
              </a:solidFill>
              <a:latin typeface="Lato"/>
              <a:ea typeface="Lato"/>
              <a:cs typeface="Lato"/>
              <a:sym typeface="Lato"/>
            </a:endParaRPr>
          </a:p>
          <a:p>
            <a:pPr marL="0" lvl="0" indent="0" algn="r" rtl="0">
              <a:spcBef>
                <a:spcPts val="0"/>
              </a:spcBef>
              <a:spcAft>
                <a:spcPts val="0"/>
              </a:spcAft>
              <a:buNone/>
            </a:pPr>
            <a:endParaRPr>
              <a:solidFill>
                <a:schemeClr val="accent1"/>
              </a:solidFill>
              <a:latin typeface="Lato"/>
              <a:ea typeface="Lato"/>
              <a:cs typeface="Lato"/>
              <a:sym typeface="Lato"/>
            </a:endParaRPr>
          </a:p>
        </p:txBody>
      </p:sp>
      <p:sp>
        <p:nvSpPr>
          <p:cNvPr id="1245" name="Google Shape;1245;p42"/>
          <p:cNvSpPr txBox="1"/>
          <p:nvPr/>
        </p:nvSpPr>
        <p:spPr>
          <a:xfrm>
            <a:off x="6548245" y="2544802"/>
            <a:ext cx="1911000" cy="1155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Lato"/>
                <a:ea typeface="Lato"/>
                <a:cs typeface="Lato"/>
                <a:sym typeface="Lato"/>
              </a:rPr>
              <a:t>Venus has a beautiful name and is the second planet from the Sun</a:t>
            </a:r>
            <a:endParaRPr>
              <a:solidFill>
                <a:schemeClr val="accent1"/>
              </a:solidFill>
              <a:latin typeface="Lato"/>
              <a:ea typeface="Lato"/>
              <a:cs typeface="Lato"/>
              <a:sym typeface="Lato"/>
            </a:endParaRPr>
          </a:p>
        </p:txBody>
      </p:sp>
      <p:sp>
        <p:nvSpPr>
          <p:cNvPr id="1246" name="Google Shape;1246;p42"/>
          <p:cNvSpPr txBox="1"/>
          <p:nvPr/>
        </p:nvSpPr>
        <p:spPr>
          <a:xfrm>
            <a:off x="1462429" y="2317100"/>
            <a:ext cx="1161300" cy="213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1800">
                <a:solidFill>
                  <a:schemeClr val="accent2"/>
                </a:solidFill>
                <a:latin typeface="Lato Black"/>
                <a:ea typeface="Lato Black"/>
                <a:cs typeface="Lato Black"/>
                <a:sym typeface="Lato Black"/>
              </a:rPr>
              <a:t>Saturn</a:t>
            </a:r>
            <a:endParaRPr>
              <a:solidFill>
                <a:schemeClr val="accent2"/>
              </a:solidFill>
              <a:latin typeface="Lato Black"/>
              <a:ea typeface="Lato Black"/>
              <a:cs typeface="Lato Black"/>
              <a:sym typeface="Lato Black"/>
            </a:endParaRPr>
          </a:p>
        </p:txBody>
      </p:sp>
      <p:sp>
        <p:nvSpPr>
          <p:cNvPr id="1247" name="Google Shape;1247;p42"/>
          <p:cNvSpPr txBox="1"/>
          <p:nvPr/>
        </p:nvSpPr>
        <p:spPr>
          <a:xfrm>
            <a:off x="6548245" y="2317100"/>
            <a:ext cx="1160100" cy="213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800">
                <a:solidFill>
                  <a:schemeClr val="accent2"/>
                </a:solidFill>
                <a:latin typeface="Lato Black"/>
                <a:ea typeface="Lato Black"/>
                <a:cs typeface="Lato Black"/>
                <a:sym typeface="Lato Black"/>
              </a:rPr>
              <a:t>Venus</a:t>
            </a:r>
            <a:endParaRPr>
              <a:solidFill>
                <a:schemeClr val="accent2"/>
              </a:solidFill>
              <a:latin typeface="Lato Black"/>
              <a:ea typeface="Lato Black"/>
              <a:cs typeface="Lato Black"/>
              <a:sym typeface="Lato Black"/>
            </a:endParaRPr>
          </a:p>
        </p:txBody>
      </p:sp>
      <p:grpSp>
        <p:nvGrpSpPr>
          <p:cNvPr id="1248" name="Google Shape;1248;p42"/>
          <p:cNvGrpSpPr/>
          <p:nvPr/>
        </p:nvGrpSpPr>
        <p:grpSpPr>
          <a:xfrm>
            <a:off x="2877024" y="1495411"/>
            <a:ext cx="3591515" cy="3120273"/>
            <a:chOff x="2971578" y="1495411"/>
            <a:chExt cx="3591515" cy="3120273"/>
          </a:xfrm>
        </p:grpSpPr>
        <p:grpSp>
          <p:nvGrpSpPr>
            <p:cNvPr id="1249" name="Google Shape;1249;p42"/>
            <p:cNvGrpSpPr/>
            <p:nvPr/>
          </p:nvGrpSpPr>
          <p:grpSpPr>
            <a:xfrm>
              <a:off x="2971587" y="1573186"/>
              <a:ext cx="3122875" cy="3042498"/>
              <a:chOff x="4484375" y="647000"/>
              <a:chExt cx="4485600" cy="4370150"/>
            </a:xfrm>
          </p:grpSpPr>
          <p:sp>
            <p:nvSpPr>
              <p:cNvPr id="1250" name="Google Shape;1250;p42"/>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2"/>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42"/>
            <p:cNvGrpSpPr/>
            <p:nvPr/>
          </p:nvGrpSpPr>
          <p:grpSpPr>
            <a:xfrm>
              <a:off x="3481034" y="1495411"/>
              <a:ext cx="3082059" cy="2548020"/>
              <a:chOff x="2972975" y="1190625"/>
              <a:chExt cx="3196825" cy="2642900"/>
            </a:xfrm>
          </p:grpSpPr>
          <p:sp>
            <p:nvSpPr>
              <p:cNvPr id="1253" name="Google Shape;1253;p42"/>
              <p:cNvSpPr/>
              <p:nvPr/>
            </p:nvSpPr>
            <p:spPr>
              <a:xfrm>
                <a:off x="2972975" y="2470150"/>
                <a:ext cx="2687875" cy="1363375"/>
              </a:xfrm>
              <a:custGeom>
                <a:avLst/>
                <a:gdLst/>
                <a:ahLst/>
                <a:cxnLst/>
                <a:rect l="l" t="t" r="r" b="b"/>
                <a:pathLst>
                  <a:path w="107515" h="54535" extrusionOk="0">
                    <a:moveTo>
                      <a:pt x="2617" y="1"/>
                    </a:moveTo>
                    <a:cubicBezTo>
                      <a:pt x="2617" y="1"/>
                      <a:pt x="0" y="54534"/>
                      <a:pt x="53798" y="54534"/>
                    </a:cubicBezTo>
                    <a:cubicBezTo>
                      <a:pt x="107514" y="54534"/>
                      <a:pt x="104980" y="1"/>
                      <a:pt x="104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2"/>
              <p:cNvSpPr/>
              <p:nvPr/>
            </p:nvSpPr>
            <p:spPr>
              <a:xfrm>
                <a:off x="5274500" y="2664050"/>
                <a:ext cx="895300" cy="805625"/>
              </a:xfrm>
              <a:custGeom>
                <a:avLst/>
                <a:gdLst/>
                <a:ahLst/>
                <a:cxnLst/>
                <a:rect l="l" t="t" r="r" b="b"/>
                <a:pathLst>
                  <a:path w="35812" h="32225" extrusionOk="0">
                    <a:moveTo>
                      <a:pt x="21241" y="1"/>
                    </a:moveTo>
                    <a:cubicBezTo>
                      <a:pt x="16843" y="1"/>
                      <a:pt x="12919" y="1156"/>
                      <a:pt x="12919" y="1156"/>
                    </a:cubicBezTo>
                    <a:lnTo>
                      <a:pt x="11611" y="8596"/>
                    </a:lnTo>
                    <a:cubicBezTo>
                      <a:pt x="11611" y="8596"/>
                      <a:pt x="15078" y="7616"/>
                      <a:pt x="18439" y="7616"/>
                    </a:cubicBezTo>
                    <a:cubicBezTo>
                      <a:pt x="22339" y="7616"/>
                      <a:pt x="26096" y="8937"/>
                      <a:pt x="24120" y="14647"/>
                    </a:cubicBezTo>
                    <a:cubicBezTo>
                      <a:pt x="21177" y="23231"/>
                      <a:pt x="6215" y="23313"/>
                      <a:pt x="6215" y="23313"/>
                    </a:cubicBezTo>
                    <a:cubicBezTo>
                      <a:pt x="5152" y="25357"/>
                      <a:pt x="1" y="32225"/>
                      <a:pt x="1" y="32225"/>
                    </a:cubicBezTo>
                    <a:cubicBezTo>
                      <a:pt x="30497" y="32225"/>
                      <a:pt x="35812" y="15383"/>
                      <a:pt x="32541" y="6144"/>
                    </a:cubicBezTo>
                    <a:cubicBezTo>
                      <a:pt x="30761" y="1217"/>
                      <a:pt x="25752" y="1"/>
                      <a:pt x="21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2"/>
              <p:cNvSpPr/>
              <p:nvPr/>
            </p:nvSpPr>
            <p:spPr>
              <a:xfrm>
                <a:off x="3909125" y="1190625"/>
                <a:ext cx="523275" cy="1026100"/>
              </a:xfrm>
              <a:custGeom>
                <a:avLst/>
                <a:gdLst/>
                <a:ahLst/>
                <a:cxnLst/>
                <a:rect l="l" t="t" r="r" b="b"/>
                <a:pathLst>
                  <a:path w="20931" h="41044" extrusionOk="0">
                    <a:moveTo>
                      <a:pt x="13736" y="0"/>
                    </a:moveTo>
                    <a:cubicBezTo>
                      <a:pt x="13736" y="0"/>
                      <a:pt x="13736" y="164"/>
                      <a:pt x="13736" y="491"/>
                    </a:cubicBezTo>
                    <a:cubicBezTo>
                      <a:pt x="13981" y="4824"/>
                      <a:pt x="12918" y="9402"/>
                      <a:pt x="11120" y="13327"/>
                    </a:cubicBezTo>
                    <a:cubicBezTo>
                      <a:pt x="7440" y="21094"/>
                      <a:pt x="0" y="28452"/>
                      <a:pt x="5887" y="37037"/>
                    </a:cubicBezTo>
                    <a:cubicBezTo>
                      <a:pt x="6214" y="37446"/>
                      <a:pt x="6623" y="37855"/>
                      <a:pt x="6950" y="38264"/>
                    </a:cubicBezTo>
                    <a:cubicBezTo>
                      <a:pt x="7686" y="38999"/>
                      <a:pt x="8340" y="39572"/>
                      <a:pt x="8994" y="39981"/>
                    </a:cubicBezTo>
                    <a:cubicBezTo>
                      <a:pt x="9566" y="40389"/>
                      <a:pt x="10139" y="40635"/>
                      <a:pt x="10466" y="40798"/>
                    </a:cubicBezTo>
                    <a:cubicBezTo>
                      <a:pt x="10793" y="40962"/>
                      <a:pt x="11038" y="41043"/>
                      <a:pt x="11038" y="41043"/>
                    </a:cubicBezTo>
                    <a:cubicBezTo>
                      <a:pt x="11038" y="41043"/>
                      <a:pt x="10956" y="40880"/>
                      <a:pt x="10874" y="40553"/>
                    </a:cubicBezTo>
                    <a:cubicBezTo>
                      <a:pt x="8340" y="33849"/>
                      <a:pt x="12019" y="27553"/>
                      <a:pt x="15943" y="21912"/>
                    </a:cubicBezTo>
                    <a:cubicBezTo>
                      <a:pt x="20359" y="15534"/>
                      <a:pt x="20931" y="5723"/>
                      <a:pt x="14145" y="327"/>
                    </a:cubicBezTo>
                    <a:cubicBezTo>
                      <a:pt x="13899" y="82"/>
                      <a:pt x="13736" y="0"/>
                      <a:pt x="13736" y="0"/>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2"/>
              <p:cNvSpPr/>
              <p:nvPr/>
            </p:nvSpPr>
            <p:spPr>
              <a:xfrm>
                <a:off x="4299525" y="1503350"/>
                <a:ext cx="361800" cy="713375"/>
              </a:xfrm>
              <a:custGeom>
                <a:avLst/>
                <a:gdLst/>
                <a:ahLst/>
                <a:cxnLst/>
                <a:rect l="l" t="t" r="r" b="b"/>
                <a:pathLst>
                  <a:path w="14472" h="28535" extrusionOk="0">
                    <a:moveTo>
                      <a:pt x="9485" y="0"/>
                    </a:moveTo>
                    <a:cubicBezTo>
                      <a:pt x="9485" y="0"/>
                      <a:pt x="9485" y="164"/>
                      <a:pt x="9485" y="409"/>
                    </a:cubicBezTo>
                    <a:cubicBezTo>
                      <a:pt x="9730" y="3352"/>
                      <a:pt x="8994" y="6541"/>
                      <a:pt x="7686" y="9321"/>
                    </a:cubicBezTo>
                    <a:cubicBezTo>
                      <a:pt x="5233" y="14717"/>
                      <a:pt x="0" y="19786"/>
                      <a:pt x="4088" y="25755"/>
                    </a:cubicBezTo>
                    <a:cubicBezTo>
                      <a:pt x="4334" y="26082"/>
                      <a:pt x="4579" y="26327"/>
                      <a:pt x="4824" y="26572"/>
                    </a:cubicBezTo>
                    <a:cubicBezTo>
                      <a:pt x="5315" y="27144"/>
                      <a:pt x="5805" y="27472"/>
                      <a:pt x="6214" y="27799"/>
                    </a:cubicBezTo>
                    <a:cubicBezTo>
                      <a:pt x="6623" y="28044"/>
                      <a:pt x="7032" y="28289"/>
                      <a:pt x="7277" y="28371"/>
                    </a:cubicBezTo>
                    <a:cubicBezTo>
                      <a:pt x="7522" y="28534"/>
                      <a:pt x="7686" y="28534"/>
                      <a:pt x="7686" y="28534"/>
                    </a:cubicBezTo>
                    <a:cubicBezTo>
                      <a:pt x="7686" y="28534"/>
                      <a:pt x="7604" y="28371"/>
                      <a:pt x="7522" y="28207"/>
                    </a:cubicBezTo>
                    <a:cubicBezTo>
                      <a:pt x="5805" y="23547"/>
                      <a:pt x="8340" y="19214"/>
                      <a:pt x="11038" y="15289"/>
                    </a:cubicBezTo>
                    <a:cubicBezTo>
                      <a:pt x="14145" y="10874"/>
                      <a:pt x="14472" y="4007"/>
                      <a:pt x="9812" y="246"/>
                    </a:cubicBezTo>
                    <a:cubicBezTo>
                      <a:pt x="9648" y="82"/>
                      <a:pt x="9485" y="0"/>
                      <a:pt x="9485" y="0"/>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 name="Google Shape;1257;p42"/>
            <p:cNvGrpSpPr/>
            <p:nvPr/>
          </p:nvGrpSpPr>
          <p:grpSpPr>
            <a:xfrm>
              <a:off x="2971578" y="2154815"/>
              <a:ext cx="1369910" cy="1837968"/>
              <a:chOff x="1846450" y="210375"/>
              <a:chExt cx="3804250" cy="5104050"/>
            </a:xfrm>
          </p:grpSpPr>
          <p:sp>
            <p:nvSpPr>
              <p:cNvPr id="1258" name="Google Shape;1258;p42"/>
              <p:cNvSpPr/>
              <p:nvPr/>
            </p:nvSpPr>
            <p:spPr>
              <a:xfrm>
                <a:off x="2016825" y="2532550"/>
                <a:ext cx="3408000" cy="2781875"/>
              </a:xfrm>
              <a:custGeom>
                <a:avLst/>
                <a:gdLst/>
                <a:ahLst/>
                <a:cxnLst/>
                <a:rect l="l" t="t" r="r" b="b"/>
                <a:pathLst>
                  <a:path w="136320" h="111275" extrusionOk="0">
                    <a:moveTo>
                      <a:pt x="68160" y="111274"/>
                    </a:moveTo>
                    <a:lnTo>
                      <a:pt x="68160" y="111274"/>
                    </a:lnTo>
                    <a:lnTo>
                      <a:pt x="17437" y="111274"/>
                    </a:lnTo>
                    <a:lnTo>
                      <a:pt x="1" y="0"/>
                    </a:lnTo>
                    <a:lnTo>
                      <a:pt x="68160" y="0"/>
                    </a:lnTo>
                    <a:lnTo>
                      <a:pt x="68160" y="0"/>
                    </a:lnTo>
                    <a:lnTo>
                      <a:pt x="136319" y="0"/>
                    </a:lnTo>
                    <a:lnTo>
                      <a:pt x="118883" y="111274"/>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2"/>
              <p:cNvSpPr/>
              <p:nvPr/>
            </p:nvSpPr>
            <p:spPr>
              <a:xfrm>
                <a:off x="3800075" y="210375"/>
                <a:ext cx="614250" cy="653875"/>
              </a:xfrm>
              <a:custGeom>
                <a:avLst/>
                <a:gdLst/>
                <a:ahLst/>
                <a:cxnLst/>
                <a:rect l="l" t="t" r="r" b="b"/>
                <a:pathLst>
                  <a:path w="24570" h="26155" extrusionOk="0">
                    <a:moveTo>
                      <a:pt x="21716" y="4439"/>
                    </a:moveTo>
                    <a:cubicBezTo>
                      <a:pt x="21716" y="4439"/>
                      <a:pt x="14583" y="8401"/>
                      <a:pt x="9352" y="14900"/>
                    </a:cubicBezTo>
                    <a:cubicBezTo>
                      <a:pt x="4280" y="21241"/>
                      <a:pt x="3329" y="26155"/>
                      <a:pt x="3329" y="26155"/>
                    </a:cubicBezTo>
                    <a:lnTo>
                      <a:pt x="0" y="25362"/>
                    </a:lnTo>
                    <a:cubicBezTo>
                      <a:pt x="0" y="25362"/>
                      <a:pt x="1110" y="19814"/>
                      <a:pt x="6816" y="12840"/>
                    </a:cubicBezTo>
                    <a:cubicBezTo>
                      <a:pt x="12364" y="5865"/>
                      <a:pt x="20289" y="1586"/>
                      <a:pt x="20289" y="1586"/>
                    </a:cubicBezTo>
                    <a:cubicBezTo>
                      <a:pt x="22667" y="0"/>
                      <a:pt x="24569" y="2695"/>
                      <a:pt x="21716" y="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2"/>
              <p:cNvSpPr/>
              <p:nvPr/>
            </p:nvSpPr>
            <p:spPr>
              <a:xfrm>
                <a:off x="3134325" y="654200"/>
                <a:ext cx="1315650" cy="1307725"/>
              </a:xfrm>
              <a:custGeom>
                <a:avLst/>
                <a:gdLst/>
                <a:ahLst/>
                <a:cxnLst/>
                <a:rect l="l" t="t" r="r" b="b"/>
                <a:pathLst>
                  <a:path w="52626" h="52309" extrusionOk="0">
                    <a:moveTo>
                      <a:pt x="26313" y="52309"/>
                    </a:moveTo>
                    <a:cubicBezTo>
                      <a:pt x="40896" y="52309"/>
                      <a:pt x="52626" y="40579"/>
                      <a:pt x="52626" y="26155"/>
                    </a:cubicBezTo>
                    <a:cubicBezTo>
                      <a:pt x="52626" y="11730"/>
                      <a:pt x="40896" y="1"/>
                      <a:pt x="26313" y="1"/>
                    </a:cubicBezTo>
                    <a:cubicBezTo>
                      <a:pt x="11889" y="1"/>
                      <a:pt x="1" y="11730"/>
                      <a:pt x="1" y="26155"/>
                    </a:cubicBezTo>
                    <a:cubicBezTo>
                      <a:pt x="1" y="40579"/>
                      <a:pt x="11889" y="52309"/>
                      <a:pt x="26313" y="5230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2"/>
              <p:cNvSpPr/>
              <p:nvPr/>
            </p:nvSpPr>
            <p:spPr>
              <a:xfrm>
                <a:off x="1846450" y="1482425"/>
                <a:ext cx="3804250" cy="3229650"/>
              </a:xfrm>
              <a:custGeom>
                <a:avLst/>
                <a:gdLst/>
                <a:ahLst/>
                <a:cxnLst/>
                <a:rect l="l" t="t" r="r" b="b"/>
                <a:pathLst>
                  <a:path w="152170" h="129186" extrusionOk="0">
                    <a:moveTo>
                      <a:pt x="74975" y="0"/>
                    </a:moveTo>
                    <a:cubicBezTo>
                      <a:pt x="116346" y="0"/>
                      <a:pt x="149950" y="13315"/>
                      <a:pt x="149950" y="29641"/>
                    </a:cubicBezTo>
                    <a:cubicBezTo>
                      <a:pt x="149950" y="30592"/>
                      <a:pt x="149792" y="31385"/>
                      <a:pt x="149633" y="32336"/>
                    </a:cubicBezTo>
                    <a:lnTo>
                      <a:pt x="149633" y="32336"/>
                    </a:lnTo>
                    <a:cubicBezTo>
                      <a:pt x="152169" y="35189"/>
                      <a:pt x="139330" y="85912"/>
                      <a:pt x="130612" y="87022"/>
                    </a:cubicBezTo>
                    <a:cubicBezTo>
                      <a:pt x="121894" y="87973"/>
                      <a:pt x="125698" y="68952"/>
                      <a:pt x="121894" y="62294"/>
                    </a:cubicBezTo>
                    <a:cubicBezTo>
                      <a:pt x="119041" y="57222"/>
                      <a:pt x="107152" y="55320"/>
                      <a:pt x="105726" y="66416"/>
                    </a:cubicBezTo>
                    <a:cubicBezTo>
                      <a:pt x="103824" y="79255"/>
                      <a:pt x="101446" y="110957"/>
                      <a:pt x="100020" y="118090"/>
                    </a:cubicBezTo>
                    <a:cubicBezTo>
                      <a:pt x="98434" y="126966"/>
                      <a:pt x="90033" y="129186"/>
                      <a:pt x="86705" y="117773"/>
                    </a:cubicBezTo>
                    <a:cubicBezTo>
                      <a:pt x="83376" y="106202"/>
                      <a:pt x="84486" y="70537"/>
                      <a:pt x="79889" y="65623"/>
                    </a:cubicBezTo>
                    <a:cubicBezTo>
                      <a:pt x="68318" y="53101"/>
                      <a:pt x="63721" y="100971"/>
                      <a:pt x="52942" y="100337"/>
                    </a:cubicBezTo>
                    <a:cubicBezTo>
                      <a:pt x="47077" y="99861"/>
                      <a:pt x="40103" y="64197"/>
                      <a:pt x="36933" y="59758"/>
                    </a:cubicBezTo>
                    <a:cubicBezTo>
                      <a:pt x="27739" y="46919"/>
                      <a:pt x="16644" y="105251"/>
                      <a:pt x="14424" y="90826"/>
                    </a:cubicBezTo>
                    <a:cubicBezTo>
                      <a:pt x="13473" y="84169"/>
                      <a:pt x="4914" y="49297"/>
                      <a:pt x="1427" y="35348"/>
                    </a:cubicBezTo>
                    <a:cubicBezTo>
                      <a:pt x="476" y="33446"/>
                      <a:pt x="0" y="31544"/>
                      <a:pt x="0" y="29641"/>
                    </a:cubicBezTo>
                    <a:cubicBezTo>
                      <a:pt x="0" y="13315"/>
                      <a:pt x="33604" y="0"/>
                      <a:pt x="74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pic>
        <p:nvPicPr>
          <p:cNvPr id="1266" name="Google Shape;1266;p43" title="Chart">
            <a:hlinkClick r:id="rId3"/>
          </p:cNvPr>
          <p:cNvPicPr preferRelativeResize="0"/>
          <p:nvPr/>
        </p:nvPicPr>
        <p:blipFill>
          <a:blip r:embed="rId4">
            <a:alphaModFix/>
          </a:blip>
          <a:stretch>
            <a:fillRect/>
          </a:stretch>
        </p:blipFill>
        <p:spPr>
          <a:xfrm rot="7259867" flipH="1">
            <a:off x="4718099" y="1493549"/>
            <a:ext cx="4153924" cy="2568517"/>
          </a:xfrm>
          <a:prstGeom prst="rect">
            <a:avLst/>
          </a:prstGeom>
          <a:noFill/>
          <a:ln>
            <a:noFill/>
          </a:ln>
        </p:spPr>
      </p:pic>
      <p:sp>
        <p:nvSpPr>
          <p:cNvPr id="1267" name="Google Shape;1267;p43"/>
          <p:cNvSpPr txBox="1">
            <a:spLocks noGrp="1"/>
          </p:cNvSpPr>
          <p:nvPr>
            <p:ph type="title" idx="6"/>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Traction</a:t>
            </a:r>
            <a:endParaRPr/>
          </a:p>
        </p:txBody>
      </p:sp>
      <p:sp>
        <p:nvSpPr>
          <p:cNvPr id="1268" name="Google Shape;1268;p43"/>
          <p:cNvSpPr txBox="1">
            <a:spLocks noGrp="1"/>
          </p:cNvSpPr>
          <p:nvPr>
            <p:ph type="title"/>
          </p:nvPr>
        </p:nvSpPr>
        <p:spPr>
          <a:xfrm flipH="1">
            <a:off x="1695763" y="1741047"/>
            <a:ext cx="1843500" cy="475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$1,400</a:t>
            </a:r>
            <a:endParaRPr/>
          </a:p>
        </p:txBody>
      </p:sp>
      <p:sp>
        <p:nvSpPr>
          <p:cNvPr id="1269" name="Google Shape;1269;p43"/>
          <p:cNvSpPr txBox="1">
            <a:spLocks noGrp="1"/>
          </p:cNvSpPr>
          <p:nvPr>
            <p:ph type="subTitle" idx="1"/>
          </p:nvPr>
        </p:nvSpPr>
        <p:spPr>
          <a:xfrm flipH="1">
            <a:off x="881563" y="2193872"/>
            <a:ext cx="2657700" cy="272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Average user savings per deal</a:t>
            </a:r>
            <a:endParaRPr/>
          </a:p>
        </p:txBody>
      </p:sp>
      <p:sp>
        <p:nvSpPr>
          <p:cNvPr id="1270" name="Google Shape;1270;p43"/>
          <p:cNvSpPr txBox="1">
            <a:spLocks noGrp="1"/>
          </p:cNvSpPr>
          <p:nvPr>
            <p:ph type="title" idx="2"/>
          </p:nvPr>
        </p:nvSpPr>
        <p:spPr>
          <a:xfrm flipH="1">
            <a:off x="1695763" y="2872511"/>
            <a:ext cx="18435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12,000</a:t>
            </a:r>
            <a:endParaRPr/>
          </a:p>
        </p:txBody>
      </p:sp>
      <p:sp>
        <p:nvSpPr>
          <p:cNvPr id="1271" name="Google Shape;1271;p43"/>
          <p:cNvSpPr txBox="1">
            <a:spLocks noGrp="1"/>
          </p:cNvSpPr>
          <p:nvPr>
            <p:ph type="subTitle" idx="3"/>
          </p:nvPr>
        </p:nvSpPr>
        <p:spPr>
          <a:xfrm flipH="1">
            <a:off x="881563" y="3263035"/>
            <a:ext cx="2657700" cy="272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Registered businesses</a:t>
            </a:r>
            <a:endParaRPr/>
          </a:p>
        </p:txBody>
      </p:sp>
      <p:sp>
        <p:nvSpPr>
          <p:cNvPr id="1272" name="Google Shape;1272;p43"/>
          <p:cNvSpPr txBox="1">
            <a:spLocks noGrp="1"/>
          </p:cNvSpPr>
          <p:nvPr>
            <p:ph type="title" idx="4"/>
          </p:nvPr>
        </p:nvSpPr>
        <p:spPr>
          <a:xfrm flipH="1">
            <a:off x="1695763" y="3941696"/>
            <a:ext cx="1843500" cy="336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10,000</a:t>
            </a:r>
            <a:endParaRPr/>
          </a:p>
        </p:txBody>
      </p:sp>
      <p:sp>
        <p:nvSpPr>
          <p:cNvPr id="1273" name="Google Shape;1273;p43"/>
          <p:cNvSpPr txBox="1">
            <a:spLocks noGrp="1"/>
          </p:cNvSpPr>
          <p:nvPr>
            <p:ph type="subTitle" idx="5"/>
          </p:nvPr>
        </p:nvSpPr>
        <p:spPr>
          <a:xfrm flipH="1">
            <a:off x="881563" y="4324733"/>
            <a:ext cx="2657700" cy="272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Total app downloads</a:t>
            </a:r>
            <a:endParaRPr/>
          </a:p>
        </p:txBody>
      </p:sp>
      <p:sp>
        <p:nvSpPr>
          <p:cNvPr id="1274" name="Google Shape;1274;p43"/>
          <p:cNvSpPr txBox="1">
            <a:spLocks noGrp="1"/>
          </p:cNvSpPr>
          <p:nvPr>
            <p:ph type="subTitle" idx="4294967295"/>
          </p:nvPr>
        </p:nvSpPr>
        <p:spPr>
          <a:xfrm flipH="1">
            <a:off x="4523625" y="4036975"/>
            <a:ext cx="3769500" cy="475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b="0"/>
              <a:t>To modify this graph, click on it, follow the link, change the data and paste the new graph here</a:t>
            </a:r>
            <a:endParaRPr sz="1400" b="0"/>
          </a:p>
        </p:txBody>
      </p:sp>
      <p:sp>
        <p:nvSpPr>
          <p:cNvPr id="1275" name="Google Shape;1275;p43"/>
          <p:cNvSpPr/>
          <p:nvPr/>
        </p:nvSpPr>
        <p:spPr>
          <a:xfrm flipH="1">
            <a:off x="4635963" y="2545200"/>
            <a:ext cx="722400" cy="427200"/>
          </a:xfrm>
          <a:prstGeom prst="roundRect">
            <a:avLst>
              <a:gd name="adj" fmla="val 16667"/>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3"/>
          <p:cNvSpPr/>
          <p:nvPr/>
        </p:nvSpPr>
        <p:spPr>
          <a:xfrm flipH="1">
            <a:off x="4635963" y="3067450"/>
            <a:ext cx="722400" cy="427200"/>
          </a:xfrm>
          <a:prstGeom prst="roundRect">
            <a:avLst>
              <a:gd name="adj" fmla="val 16667"/>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3"/>
          <p:cNvSpPr/>
          <p:nvPr/>
        </p:nvSpPr>
        <p:spPr>
          <a:xfrm flipH="1">
            <a:off x="4635963" y="2022963"/>
            <a:ext cx="722400" cy="427200"/>
          </a:xfrm>
          <a:prstGeom prst="roundRect">
            <a:avLst>
              <a:gd name="adj" fmla="val 16667"/>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3"/>
          <p:cNvSpPr/>
          <p:nvPr/>
        </p:nvSpPr>
        <p:spPr>
          <a:xfrm flipH="1">
            <a:off x="4654863" y="2051063"/>
            <a:ext cx="722400" cy="4272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3"/>
          <p:cNvSpPr/>
          <p:nvPr/>
        </p:nvSpPr>
        <p:spPr>
          <a:xfrm flipH="1">
            <a:off x="4654863" y="2578238"/>
            <a:ext cx="722400" cy="4272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3"/>
          <p:cNvSpPr/>
          <p:nvPr/>
        </p:nvSpPr>
        <p:spPr>
          <a:xfrm flipH="1">
            <a:off x="4654863" y="3105438"/>
            <a:ext cx="722400" cy="4272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3"/>
          <p:cNvSpPr txBox="1">
            <a:spLocks noGrp="1"/>
          </p:cNvSpPr>
          <p:nvPr>
            <p:ph type="subTitle" idx="4294967295"/>
          </p:nvPr>
        </p:nvSpPr>
        <p:spPr>
          <a:xfrm flipH="1">
            <a:off x="6491163" y="2345099"/>
            <a:ext cx="607800" cy="200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t>70</a:t>
            </a:r>
            <a:endParaRPr/>
          </a:p>
        </p:txBody>
      </p:sp>
      <p:sp>
        <p:nvSpPr>
          <p:cNvPr id="1282" name="Google Shape;1282;p43"/>
          <p:cNvSpPr txBox="1">
            <a:spLocks noGrp="1"/>
          </p:cNvSpPr>
          <p:nvPr>
            <p:ph type="subTitle" idx="4294967295"/>
          </p:nvPr>
        </p:nvSpPr>
        <p:spPr>
          <a:xfrm flipH="1">
            <a:off x="6787563" y="3299024"/>
            <a:ext cx="607800" cy="200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chemeClr val="lt1"/>
                </a:solidFill>
              </a:rPr>
              <a:t>10</a:t>
            </a:r>
            <a:endParaRPr>
              <a:solidFill>
                <a:schemeClr val="lt1"/>
              </a:solidFill>
            </a:endParaRPr>
          </a:p>
        </p:txBody>
      </p:sp>
      <p:sp>
        <p:nvSpPr>
          <p:cNvPr id="1283" name="Google Shape;1283;p43"/>
          <p:cNvSpPr txBox="1">
            <a:spLocks noGrp="1"/>
          </p:cNvSpPr>
          <p:nvPr>
            <p:ph type="subTitle" idx="4294967295"/>
          </p:nvPr>
        </p:nvSpPr>
        <p:spPr>
          <a:xfrm flipH="1">
            <a:off x="5926664" y="3299035"/>
            <a:ext cx="607800" cy="2001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t>5</a:t>
            </a:r>
            <a:endParaRPr/>
          </a:p>
        </p:txBody>
      </p:sp>
      <p:grpSp>
        <p:nvGrpSpPr>
          <p:cNvPr id="1284" name="Google Shape;1284;p43"/>
          <p:cNvGrpSpPr/>
          <p:nvPr/>
        </p:nvGrpSpPr>
        <p:grpSpPr>
          <a:xfrm>
            <a:off x="4860265" y="3155906"/>
            <a:ext cx="311595" cy="311248"/>
            <a:chOff x="5702063" y="726700"/>
            <a:chExt cx="598300" cy="597750"/>
          </a:xfrm>
        </p:grpSpPr>
        <p:sp>
          <p:nvSpPr>
            <p:cNvPr id="1285" name="Google Shape;1285;p43"/>
            <p:cNvSpPr/>
            <p:nvPr/>
          </p:nvSpPr>
          <p:spPr>
            <a:xfrm>
              <a:off x="5702063" y="726700"/>
              <a:ext cx="598300" cy="597750"/>
            </a:xfrm>
            <a:custGeom>
              <a:avLst/>
              <a:gdLst/>
              <a:ahLst/>
              <a:cxnLst/>
              <a:rect l="l" t="t" r="r" b="b"/>
              <a:pathLst>
                <a:path w="23932" h="23910" extrusionOk="0">
                  <a:moveTo>
                    <a:pt x="11966" y="8021"/>
                  </a:moveTo>
                  <a:cubicBezTo>
                    <a:pt x="14136" y="8021"/>
                    <a:pt x="15911" y="9774"/>
                    <a:pt x="15911" y="11966"/>
                  </a:cubicBezTo>
                  <a:cubicBezTo>
                    <a:pt x="15911" y="14135"/>
                    <a:pt x="14136" y="15888"/>
                    <a:pt x="11966" y="15888"/>
                  </a:cubicBezTo>
                  <a:cubicBezTo>
                    <a:pt x="9796" y="15888"/>
                    <a:pt x="8021" y="14135"/>
                    <a:pt x="8021" y="11966"/>
                  </a:cubicBezTo>
                  <a:cubicBezTo>
                    <a:pt x="8021" y="9774"/>
                    <a:pt x="9796" y="8021"/>
                    <a:pt x="11966" y="8021"/>
                  </a:cubicBezTo>
                  <a:close/>
                  <a:moveTo>
                    <a:pt x="11966" y="0"/>
                  </a:moveTo>
                  <a:cubicBezTo>
                    <a:pt x="5370" y="0"/>
                    <a:pt x="0" y="5347"/>
                    <a:pt x="0" y="11966"/>
                  </a:cubicBezTo>
                  <a:cubicBezTo>
                    <a:pt x="0" y="18562"/>
                    <a:pt x="5370" y="23909"/>
                    <a:pt x="11966" y="23909"/>
                  </a:cubicBezTo>
                  <a:cubicBezTo>
                    <a:pt x="18562" y="23909"/>
                    <a:pt x="23910" y="18562"/>
                    <a:pt x="23910" y="11966"/>
                  </a:cubicBezTo>
                  <a:cubicBezTo>
                    <a:pt x="23932" y="5347"/>
                    <a:pt x="18562" y="0"/>
                    <a:pt x="11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3"/>
            <p:cNvSpPr/>
            <p:nvPr/>
          </p:nvSpPr>
          <p:spPr>
            <a:xfrm>
              <a:off x="5728913" y="758200"/>
              <a:ext cx="544600" cy="535275"/>
            </a:xfrm>
            <a:custGeom>
              <a:avLst/>
              <a:gdLst/>
              <a:ahLst/>
              <a:cxnLst/>
              <a:rect l="l" t="t" r="r" b="b"/>
              <a:pathLst>
                <a:path w="21784" h="21411" extrusionOk="0">
                  <a:moveTo>
                    <a:pt x="10892" y="7287"/>
                  </a:moveTo>
                  <a:cubicBezTo>
                    <a:pt x="12777" y="7287"/>
                    <a:pt x="14311" y="8821"/>
                    <a:pt x="14311" y="10706"/>
                  </a:cubicBezTo>
                  <a:cubicBezTo>
                    <a:pt x="14311" y="12590"/>
                    <a:pt x="12777" y="14103"/>
                    <a:pt x="10892" y="14103"/>
                  </a:cubicBezTo>
                  <a:cubicBezTo>
                    <a:pt x="9007" y="14103"/>
                    <a:pt x="7473" y="12590"/>
                    <a:pt x="7473" y="10706"/>
                  </a:cubicBezTo>
                  <a:cubicBezTo>
                    <a:pt x="7473" y="8821"/>
                    <a:pt x="9007" y="7287"/>
                    <a:pt x="10892" y="7287"/>
                  </a:cubicBezTo>
                  <a:close/>
                  <a:moveTo>
                    <a:pt x="8482" y="0"/>
                  </a:moveTo>
                  <a:cubicBezTo>
                    <a:pt x="8333" y="0"/>
                    <a:pt x="8186" y="17"/>
                    <a:pt x="8043" y="55"/>
                  </a:cubicBezTo>
                  <a:cubicBezTo>
                    <a:pt x="7145" y="274"/>
                    <a:pt x="6575" y="1348"/>
                    <a:pt x="5764" y="1808"/>
                  </a:cubicBezTo>
                  <a:cubicBezTo>
                    <a:pt x="4975" y="2268"/>
                    <a:pt x="3770" y="2225"/>
                    <a:pt x="3090" y="2904"/>
                  </a:cubicBezTo>
                  <a:cubicBezTo>
                    <a:pt x="2411" y="3583"/>
                    <a:pt x="2455" y="4789"/>
                    <a:pt x="2016" y="5578"/>
                  </a:cubicBezTo>
                  <a:cubicBezTo>
                    <a:pt x="1534" y="6388"/>
                    <a:pt x="482" y="6958"/>
                    <a:pt x="241" y="7835"/>
                  </a:cubicBezTo>
                  <a:cubicBezTo>
                    <a:pt x="0" y="8755"/>
                    <a:pt x="636" y="9763"/>
                    <a:pt x="636" y="10706"/>
                  </a:cubicBezTo>
                  <a:cubicBezTo>
                    <a:pt x="636" y="11626"/>
                    <a:pt x="0" y="12656"/>
                    <a:pt x="241" y="13555"/>
                  </a:cubicBezTo>
                  <a:cubicBezTo>
                    <a:pt x="482" y="14431"/>
                    <a:pt x="1534" y="15023"/>
                    <a:pt x="2016" y="15834"/>
                  </a:cubicBezTo>
                  <a:cubicBezTo>
                    <a:pt x="2455" y="16623"/>
                    <a:pt x="2411" y="17828"/>
                    <a:pt x="3090" y="18486"/>
                  </a:cubicBezTo>
                  <a:cubicBezTo>
                    <a:pt x="3770" y="19165"/>
                    <a:pt x="4975" y="19121"/>
                    <a:pt x="5764" y="19581"/>
                  </a:cubicBezTo>
                  <a:cubicBezTo>
                    <a:pt x="6575" y="20063"/>
                    <a:pt x="7145" y="21115"/>
                    <a:pt x="8043" y="21356"/>
                  </a:cubicBezTo>
                  <a:cubicBezTo>
                    <a:pt x="8186" y="21395"/>
                    <a:pt x="8333" y="21411"/>
                    <a:pt x="8482" y="21411"/>
                  </a:cubicBezTo>
                  <a:cubicBezTo>
                    <a:pt x="9267" y="21411"/>
                    <a:pt x="10118" y="20962"/>
                    <a:pt x="10892" y="20962"/>
                  </a:cubicBezTo>
                  <a:cubicBezTo>
                    <a:pt x="11666" y="20962"/>
                    <a:pt x="12517" y="21411"/>
                    <a:pt x="13302" y="21411"/>
                  </a:cubicBezTo>
                  <a:cubicBezTo>
                    <a:pt x="13451" y="21411"/>
                    <a:pt x="13598" y="21395"/>
                    <a:pt x="13741" y="21356"/>
                  </a:cubicBezTo>
                  <a:cubicBezTo>
                    <a:pt x="14639" y="21115"/>
                    <a:pt x="15209" y="20063"/>
                    <a:pt x="16020" y="19581"/>
                  </a:cubicBezTo>
                  <a:cubicBezTo>
                    <a:pt x="16809" y="19121"/>
                    <a:pt x="18014" y="19165"/>
                    <a:pt x="18694" y="18486"/>
                  </a:cubicBezTo>
                  <a:cubicBezTo>
                    <a:pt x="19373" y="17828"/>
                    <a:pt x="19329" y="16623"/>
                    <a:pt x="19768" y="15834"/>
                  </a:cubicBezTo>
                  <a:cubicBezTo>
                    <a:pt x="20250" y="15023"/>
                    <a:pt x="21302" y="14453"/>
                    <a:pt x="21543" y="13555"/>
                  </a:cubicBezTo>
                  <a:cubicBezTo>
                    <a:pt x="21784" y="12656"/>
                    <a:pt x="21148" y="11626"/>
                    <a:pt x="21148" y="10706"/>
                  </a:cubicBezTo>
                  <a:cubicBezTo>
                    <a:pt x="21148" y="9763"/>
                    <a:pt x="21784" y="8755"/>
                    <a:pt x="21543" y="7835"/>
                  </a:cubicBezTo>
                  <a:cubicBezTo>
                    <a:pt x="21302" y="6958"/>
                    <a:pt x="20250" y="6388"/>
                    <a:pt x="19768" y="5578"/>
                  </a:cubicBezTo>
                  <a:cubicBezTo>
                    <a:pt x="19329" y="4789"/>
                    <a:pt x="19351" y="3583"/>
                    <a:pt x="18694" y="2904"/>
                  </a:cubicBezTo>
                  <a:cubicBezTo>
                    <a:pt x="18014" y="2225"/>
                    <a:pt x="16809" y="2268"/>
                    <a:pt x="16020" y="1808"/>
                  </a:cubicBezTo>
                  <a:cubicBezTo>
                    <a:pt x="15209" y="1348"/>
                    <a:pt x="14639" y="274"/>
                    <a:pt x="13741" y="55"/>
                  </a:cubicBezTo>
                  <a:cubicBezTo>
                    <a:pt x="13598" y="17"/>
                    <a:pt x="13451" y="0"/>
                    <a:pt x="13302" y="0"/>
                  </a:cubicBezTo>
                  <a:cubicBezTo>
                    <a:pt x="12517" y="0"/>
                    <a:pt x="11666" y="449"/>
                    <a:pt x="10892" y="449"/>
                  </a:cubicBezTo>
                  <a:cubicBezTo>
                    <a:pt x="10118" y="449"/>
                    <a:pt x="9267" y="0"/>
                    <a:pt x="84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3"/>
            <p:cNvSpPr/>
            <p:nvPr/>
          </p:nvSpPr>
          <p:spPr>
            <a:xfrm>
              <a:off x="5793563" y="905825"/>
              <a:ext cx="63025" cy="36200"/>
            </a:xfrm>
            <a:custGeom>
              <a:avLst/>
              <a:gdLst/>
              <a:ahLst/>
              <a:cxnLst/>
              <a:rect l="l" t="t" r="r" b="b"/>
              <a:pathLst>
                <a:path w="2521" h="1448" extrusionOk="0">
                  <a:moveTo>
                    <a:pt x="1925" y="1"/>
                  </a:moveTo>
                  <a:cubicBezTo>
                    <a:pt x="1875" y="1"/>
                    <a:pt x="1825" y="8"/>
                    <a:pt x="1775" y="23"/>
                  </a:cubicBezTo>
                  <a:lnTo>
                    <a:pt x="460" y="374"/>
                  </a:lnTo>
                  <a:cubicBezTo>
                    <a:pt x="176" y="440"/>
                    <a:pt x="0" y="746"/>
                    <a:pt x="88" y="1053"/>
                  </a:cubicBezTo>
                  <a:cubicBezTo>
                    <a:pt x="154" y="1294"/>
                    <a:pt x="373" y="1448"/>
                    <a:pt x="614" y="1448"/>
                  </a:cubicBezTo>
                  <a:cubicBezTo>
                    <a:pt x="658" y="1448"/>
                    <a:pt x="702" y="1448"/>
                    <a:pt x="745" y="1426"/>
                  </a:cubicBezTo>
                  <a:lnTo>
                    <a:pt x="2060" y="1075"/>
                  </a:lnTo>
                  <a:cubicBezTo>
                    <a:pt x="2345" y="1009"/>
                    <a:pt x="2520" y="703"/>
                    <a:pt x="2433" y="418"/>
                  </a:cubicBezTo>
                  <a:cubicBezTo>
                    <a:pt x="2379" y="164"/>
                    <a:pt x="2160" y="1"/>
                    <a:pt x="1925"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3"/>
            <p:cNvSpPr/>
            <p:nvPr/>
          </p:nvSpPr>
          <p:spPr>
            <a:xfrm>
              <a:off x="5805613" y="1097575"/>
              <a:ext cx="38925" cy="59775"/>
            </a:xfrm>
            <a:custGeom>
              <a:avLst/>
              <a:gdLst/>
              <a:ahLst/>
              <a:cxnLst/>
              <a:rect l="l" t="t" r="r" b="b"/>
              <a:pathLst>
                <a:path w="1557" h="2391" extrusionOk="0">
                  <a:moveTo>
                    <a:pt x="945" y="1"/>
                  </a:moveTo>
                  <a:cubicBezTo>
                    <a:pt x="710" y="1"/>
                    <a:pt x="489" y="161"/>
                    <a:pt x="417" y="396"/>
                  </a:cubicBezTo>
                  <a:lnTo>
                    <a:pt x="66" y="1689"/>
                  </a:lnTo>
                  <a:cubicBezTo>
                    <a:pt x="0" y="1996"/>
                    <a:pt x="176" y="2281"/>
                    <a:pt x="461" y="2368"/>
                  </a:cubicBezTo>
                  <a:cubicBezTo>
                    <a:pt x="504" y="2390"/>
                    <a:pt x="548" y="2390"/>
                    <a:pt x="614" y="2390"/>
                  </a:cubicBezTo>
                  <a:cubicBezTo>
                    <a:pt x="855" y="2390"/>
                    <a:pt x="1074" y="2237"/>
                    <a:pt x="1140" y="1974"/>
                  </a:cubicBezTo>
                  <a:lnTo>
                    <a:pt x="1491" y="681"/>
                  </a:lnTo>
                  <a:cubicBezTo>
                    <a:pt x="1556" y="396"/>
                    <a:pt x="1381" y="89"/>
                    <a:pt x="1096" y="23"/>
                  </a:cubicBezTo>
                  <a:cubicBezTo>
                    <a:pt x="1046" y="8"/>
                    <a:pt x="995" y="1"/>
                    <a:pt x="945"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3"/>
            <p:cNvSpPr/>
            <p:nvPr/>
          </p:nvSpPr>
          <p:spPr>
            <a:xfrm>
              <a:off x="5974363" y="1203475"/>
              <a:ext cx="53700" cy="51400"/>
            </a:xfrm>
            <a:custGeom>
              <a:avLst/>
              <a:gdLst/>
              <a:ahLst/>
              <a:cxnLst/>
              <a:rect l="l" t="t" r="r" b="b"/>
              <a:pathLst>
                <a:path w="2148" h="2056" extrusionOk="0">
                  <a:moveTo>
                    <a:pt x="595" y="1"/>
                  </a:moveTo>
                  <a:cubicBezTo>
                    <a:pt x="455" y="1"/>
                    <a:pt x="318" y="50"/>
                    <a:pt x="219" y="149"/>
                  </a:cubicBezTo>
                  <a:cubicBezTo>
                    <a:pt x="0" y="368"/>
                    <a:pt x="0" y="718"/>
                    <a:pt x="219" y="937"/>
                  </a:cubicBezTo>
                  <a:lnTo>
                    <a:pt x="1162" y="1880"/>
                  </a:lnTo>
                  <a:cubicBezTo>
                    <a:pt x="1271" y="1989"/>
                    <a:pt x="1403" y="2055"/>
                    <a:pt x="1556" y="2055"/>
                  </a:cubicBezTo>
                  <a:cubicBezTo>
                    <a:pt x="1688" y="2055"/>
                    <a:pt x="1819" y="1989"/>
                    <a:pt x="1929" y="1880"/>
                  </a:cubicBezTo>
                  <a:cubicBezTo>
                    <a:pt x="2148" y="1661"/>
                    <a:pt x="2148" y="1332"/>
                    <a:pt x="1929" y="1113"/>
                  </a:cubicBezTo>
                  <a:lnTo>
                    <a:pt x="986" y="149"/>
                  </a:lnTo>
                  <a:cubicBezTo>
                    <a:pt x="877" y="50"/>
                    <a:pt x="734" y="1"/>
                    <a:pt x="595"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3"/>
            <p:cNvSpPr/>
            <p:nvPr/>
          </p:nvSpPr>
          <p:spPr>
            <a:xfrm>
              <a:off x="6145838" y="1109300"/>
              <a:ext cx="63025" cy="36000"/>
            </a:xfrm>
            <a:custGeom>
              <a:avLst/>
              <a:gdLst/>
              <a:ahLst/>
              <a:cxnLst/>
              <a:rect l="l" t="t" r="r" b="b"/>
              <a:pathLst>
                <a:path w="2521" h="1440" extrusionOk="0">
                  <a:moveTo>
                    <a:pt x="1883" y="1"/>
                  </a:moveTo>
                  <a:cubicBezTo>
                    <a:pt x="1840" y="1"/>
                    <a:pt x="1797" y="5"/>
                    <a:pt x="1754" y="15"/>
                  </a:cubicBezTo>
                  <a:lnTo>
                    <a:pt x="461" y="365"/>
                  </a:lnTo>
                  <a:cubicBezTo>
                    <a:pt x="176" y="453"/>
                    <a:pt x="1" y="738"/>
                    <a:pt x="88" y="1045"/>
                  </a:cubicBezTo>
                  <a:cubicBezTo>
                    <a:pt x="154" y="1286"/>
                    <a:pt x="373" y="1439"/>
                    <a:pt x="614" y="1439"/>
                  </a:cubicBezTo>
                  <a:cubicBezTo>
                    <a:pt x="658" y="1439"/>
                    <a:pt x="702" y="1439"/>
                    <a:pt x="746" y="1417"/>
                  </a:cubicBezTo>
                  <a:lnTo>
                    <a:pt x="2039" y="1067"/>
                  </a:lnTo>
                  <a:cubicBezTo>
                    <a:pt x="2345" y="1001"/>
                    <a:pt x="2521" y="694"/>
                    <a:pt x="2433" y="409"/>
                  </a:cubicBezTo>
                  <a:cubicBezTo>
                    <a:pt x="2358" y="165"/>
                    <a:pt x="2137" y="1"/>
                    <a:pt x="1883"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3"/>
            <p:cNvSpPr/>
            <p:nvPr/>
          </p:nvSpPr>
          <p:spPr>
            <a:xfrm>
              <a:off x="6157888" y="894000"/>
              <a:ext cx="38925" cy="60075"/>
            </a:xfrm>
            <a:custGeom>
              <a:avLst/>
              <a:gdLst/>
              <a:ahLst/>
              <a:cxnLst/>
              <a:rect l="l" t="t" r="r" b="b"/>
              <a:pathLst>
                <a:path w="1557" h="2403" extrusionOk="0">
                  <a:moveTo>
                    <a:pt x="975" y="0"/>
                  </a:moveTo>
                  <a:cubicBezTo>
                    <a:pt x="729" y="0"/>
                    <a:pt x="492" y="164"/>
                    <a:pt x="417" y="409"/>
                  </a:cubicBezTo>
                  <a:lnTo>
                    <a:pt x="66" y="1702"/>
                  </a:lnTo>
                  <a:cubicBezTo>
                    <a:pt x="1" y="2008"/>
                    <a:pt x="176" y="2293"/>
                    <a:pt x="461" y="2381"/>
                  </a:cubicBezTo>
                  <a:cubicBezTo>
                    <a:pt x="505" y="2381"/>
                    <a:pt x="549" y="2403"/>
                    <a:pt x="614" y="2403"/>
                  </a:cubicBezTo>
                  <a:cubicBezTo>
                    <a:pt x="855" y="2403"/>
                    <a:pt x="1075" y="2228"/>
                    <a:pt x="1140" y="1986"/>
                  </a:cubicBezTo>
                  <a:lnTo>
                    <a:pt x="1491" y="693"/>
                  </a:lnTo>
                  <a:cubicBezTo>
                    <a:pt x="1557" y="409"/>
                    <a:pt x="1381" y="102"/>
                    <a:pt x="1096" y="14"/>
                  </a:cubicBezTo>
                  <a:cubicBezTo>
                    <a:pt x="1056" y="5"/>
                    <a:pt x="1015" y="0"/>
                    <a:pt x="975"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3"/>
            <p:cNvSpPr/>
            <p:nvPr/>
          </p:nvSpPr>
          <p:spPr>
            <a:xfrm>
              <a:off x="6051613" y="865825"/>
              <a:ext cx="63025" cy="36200"/>
            </a:xfrm>
            <a:custGeom>
              <a:avLst/>
              <a:gdLst/>
              <a:ahLst/>
              <a:cxnLst/>
              <a:rect l="l" t="t" r="r" b="b"/>
              <a:pathLst>
                <a:path w="2521" h="1448" extrusionOk="0">
                  <a:moveTo>
                    <a:pt x="1926" y="1"/>
                  </a:moveTo>
                  <a:cubicBezTo>
                    <a:pt x="1876" y="1"/>
                    <a:pt x="1825" y="8"/>
                    <a:pt x="1775" y="23"/>
                  </a:cubicBezTo>
                  <a:lnTo>
                    <a:pt x="460" y="352"/>
                  </a:lnTo>
                  <a:cubicBezTo>
                    <a:pt x="176" y="440"/>
                    <a:pt x="0" y="747"/>
                    <a:pt x="88" y="1032"/>
                  </a:cubicBezTo>
                  <a:cubicBezTo>
                    <a:pt x="154" y="1273"/>
                    <a:pt x="373" y="1448"/>
                    <a:pt x="614" y="1448"/>
                  </a:cubicBezTo>
                  <a:cubicBezTo>
                    <a:pt x="658" y="1448"/>
                    <a:pt x="701" y="1426"/>
                    <a:pt x="745" y="1426"/>
                  </a:cubicBezTo>
                  <a:lnTo>
                    <a:pt x="2060" y="1075"/>
                  </a:lnTo>
                  <a:cubicBezTo>
                    <a:pt x="2345" y="988"/>
                    <a:pt x="2520" y="703"/>
                    <a:pt x="2433" y="396"/>
                  </a:cubicBezTo>
                  <a:cubicBezTo>
                    <a:pt x="2379" y="161"/>
                    <a:pt x="2161" y="1"/>
                    <a:pt x="1926"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3"/>
            <p:cNvSpPr/>
            <p:nvPr/>
          </p:nvSpPr>
          <p:spPr>
            <a:xfrm>
              <a:off x="6138163" y="999800"/>
              <a:ext cx="53725" cy="51250"/>
            </a:xfrm>
            <a:custGeom>
              <a:avLst/>
              <a:gdLst/>
              <a:ahLst/>
              <a:cxnLst/>
              <a:rect l="l" t="t" r="r" b="b"/>
              <a:pathLst>
                <a:path w="2149" h="2050" extrusionOk="0">
                  <a:moveTo>
                    <a:pt x="603" y="1"/>
                  </a:moveTo>
                  <a:cubicBezTo>
                    <a:pt x="466" y="1"/>
                    <a:pt x="330" y="56"/>
                    <a:pt x="220" y="165"/>
                  </a:cubicBezTo>
                  <a:cubicBezTo>
                    <a:pt x="1" y="384"/>
                    <a:pt x="1" y="735"/>
                    <a:pt x="220" y="954"/>
                  </a:cubicBezTo>
                  <a:lnTo>
                    <a:pt x="1162" y="1896"/>
                  </a:lnTo>
                  <a:cubicBezTo>
                    <a:pt x="1272" y="2006"/>
                    <a:pt x="1403" y="2050"/>
                    <a:pt x="1557" y="2050"/>
                  </a:cubicBezTo>
                  <a:cubicBezTo>
                    <a:pt x="1688" y="2050"/>
                    <a:pt x="1842" y="2006"/>
                    <a:pt x="1951" y="1896"/>
                  </a:cubicBezTo>
                  <a:cubicBezTo>
                    <a:pt x="2148" y="1677"/>
                    <a:pt x="2148" y="1327"/>
                    <a:pt x="1951" y="1129"/>
                  </a:cubicBezTo>
                  <a:lnTo>
                    <a:pt x="987" y="165"/>
                  </a:lnTo>
                  <a:cubicBezTo>
                    <a:pt x="877" y="56"/>
                    <a:pt x="740" y="1"/>
                    <a:pt x="603"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3"/>
            <p:cNvSpPr/>
            <p:nvPr/>
          </p:nvSpPr>
          <p:spPr>
            <a:xfrm>
              <a:off x="6063663" y="1137575"/>
              <a:ext cx="38925" cy="59775"/>
            </a:xfrm>
            <a:custGeom>
              <a:avLst/>
              <a:gdLst/>
              <a:ahLst/>
              <a:cxnLst/>
              <a:rect l="l" t="t" r="r" b="b"/>
              <a:pathLst>
                <a:path w="1557" h="2391" extrusionOk="0">
                  <a:moveTo>
                    <a:pt x="946" y="1"/>
                  </a:moveTo>
                  <a:cubicBezTo>
                    <a:pt x="711" y="1"/>
                    <a:pt x="489" y="164"/>
                    <a:pt x="417" y="418"/>
                  </a:cubicBezTo>
                  <a:lnTo>
                    <a:pt x="88" y="1711"/>
                  </a:lnTo>
                  <a:cubicBezTo>
                    <a:pt x="0" y="1996"/>
                    <a:pt x="176" y="2302"/>
                    <a:pt x="461" y="2390"/>
                  </a:cubicBezTo>
                  <a:lnTo>
                    <a:pt x="614" y="2390"/>
                  </a:lnTo>
                  <a:cubicBezTo>
                    <a:pt x="855" y="2390"/>
                    <a:pt x="1074" y="2237"/>
                    <a:pt x="1140" y="1996"/>
                  </a:cubicBezTo>
                  <a:lnTo>
                    <a:pt x="1491" y="703"/>
                  </a:lnTo>
                  <a:cubicBezTo>
                    <a:pt x="1556" y="396"/>
                    <a:pt x="1381" y="111"/>
                    <a:pt x="1096" y="23"/>
                  </a:cubicBezTo>
                  <a:cubicBezTo>
                    <a:pt x="1046" y="8"/>
                    <a:pt x="996" y="1"/>
                    <a:pt x="946"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3"/>
            <p:cNvSpPr/>
            <p:nvPr/>
          </p:nvSpPr>
          <p:spPr>
            <a:xfrm>
              <a:off x="5887788" y="1149625"/>
              <a:ext cx="63025" cy="36200"/>
            </a:xfrm>
            <a:custGeom>
              <a:avLst/>
              <a:gdLst/>
              <a:ahLst/>
              <a:cxnLst/>
              <a:rect l="l" t="t" r="r" b="b"/>
              <a:pathLst>
                <a:path w="2521" h="1448" extrusionOk="0">
                  <a:moveTo>
                    <a:pt x="1913" y="1"/>
                  </a:moveTo>
                  <a:cubicBezTo>
                    <a:pt x="1861" y="1"/>
                    <a:pt x="1808" y="8"/>
                    <a:pt x="1754" y="23"/>
                  </a:cubicBezTo>
                  <a:lnTo>
                    <a:pt x="461" y="374"/>
                  </a:lnTo>
                  <a:cubicBezTo>
                    <a:pt x="176" y="440"/>
                    <a:pt x="1" y="747"/>
                    <a:pt x="88" y="1031"/>
                  </a:cubicBezTo>
                  <a:cubicBezTo>
                    <a:pt x="154" y="1273"/>
                    <a:pt x="373" y="1448"/>
                    <a:pt x="614" y="1448"/>
                  </a:cubicBezTo>
                  <a:cubicBezTo>
                    <a:pt x="658" y="1448"/>
                    <a:pt x="702" y="1426"/>
                    <a:pt x="746" y="1426"/>
                  </a:cubicBezTo>
                  <a:lnTo>
                    <a:pt x="2061" y="1075"/>
                  </a:lnTo>
                  <a:cubicBezTo>
                    <a:pt x="2346" y="988"/>
                    <a:pt x="2521" y="703"/>
                    <a:pt x="2433" y="396"/>
                  </a:cubicBezTo>
                  <a:cubicBezTo>
                    <a:pt x="2361" y="161"/>
                    <a:pt x="2155" y="1"/>
                    <a:pt x="1913"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3"/>
            <p:cNvSpPr/>
            <p:nvPr/>
          </p:nvSpPr>
          <p:spPr>
            <a:xfrm>
              <a:off x="5810538" y="999800"/>
              <a:ext cx="53725" cy="51250"/>
            </a:xfrm>
            <a:custGeom>
              <a:avLst/>
              <a:gdLst/>
              <a:ahLst/>
              <a:cxnLst/>
              <a:rect l="l" t="t" r="r" b="b"/>
              <a:pathLst>
                <a:path w="2149" h="2050" extrusionOk="0">
                  <a:moveTo>
                    <a:pt x="592" y="1"/>
                  </a:moveTo>
                  <a:cubicBezTo>
                    <a:pt x="450" y="1"/>
                    <a:pt x="307" y="56"/>
                    <a:pt x="198" y="165"/>
                  </a:cubicBezTo>
                  <a:cubicBezTo>
                    <a:pt x="1" y="384"/>
                    <a:pt x="1" y="735"/>
                    <a:pt x="198" y="954"/>
                  </a:cubicBezTo>
                  <a:lnTo>
                    <a:pt x="1162" y="1896"/>
                  </a:lnTo>
                  <a:cubicBezTo>
                    <a:pt x="1272" y="2006"/>
                    <a:pt x="1403" y="2050"/>
                    <a:pt x="1535" y="2050"/>
                  </a:cubicBezTo>
                  <a:cubicBezTo>
                    <a:pt x="1688" y="2050"/>
                    <a:pt x="1820" y="2006"/>
                    <a:pt x="1929" y="1896"/>
                  </a:cubicBezTo>
                  <a:cubicBezTo>
                    <a:pt x="2148" y="1677"/>
                    <a:pt x="2148" y="1327"/>
                    <a:pt x="1929" y="1129"/>
                  </a:cubicBezTo>
                  <a:lnTo>
                    <a:pt x="987" y="165"/>
                  </a:lnTo>
                  <a:cubicBezTo>
                    <a:pt x="877" y="56"/>
                    <a:pt x="735" y="1"/>
                    <a:pt x="592"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3"/>
            <p:cNvSpPr/>
            <p:nvPr/>
          </p:nvSpPr>
          <p:spPr>
            <a:xfrm>
              <a:off x="5899838" y="853775"/>
              <a:ext cx="38925" cy="59775"/>
            </a:xfrm>
            <a:custGeom>
              <a:avLst/>
              <a:gdLst/>
              <a:ahLst/>
              <a:cxnLst/>
              <a:rect l="l" t="t" r="r" b="b"/>
              <a:pathLst>
                <a:path w="1557" h="2391" extrusionOk="0">
                  <a:moveTo>
                    <a:pt x="946" y="1"/>
                  </a:moveTo>
                  <a:cubicBezTo>
                    <a:pt x="711" y="1"/>
                    <a:pt x="489" y="161"/>
                    <a:pt x="417" y="396"/>
                  </a:cubicBezTo>
                  <a:lnTo>
                    <a:pt x="66" y="1711"/>
                  </a:lnTo>
                  <a:cubicBezTo>
                    <a:pt x="1" y="1996"/>
                    <a:pt x="176" y="2302"/>
                    <a:pt x="461" y="2368"/>
                  </a:cubicBezTo>
                  <a:cubicBezTo>
                    <a:pt x="505" y="2390"/>
                    <a:pt x="549" y="2390"/>
                    <a:pt x="592" y="2390"/>
                  </a:cubicBezTo>
                  <a:cubicBezTo>
                    <a:pt x="834" y="2390"/>
                    <a:pt x="1053" y="2237"/>
                    <a:pt x="1140" y="1996"/>
                  </a:cubicBezTo>
                  <a:lnTo>
                    <a:pt x="1469" y="681"/>
                  </a:lnTo>
                  <a:cubicBezTo>
                    <a:pt x="1557" y="396"/>
                    <a:pt x="1381" y="89"/>
                    <a:pt x="1096" y="23"/>
                  </a:cubicBezTo>
                  <a:cubicBezTo>
                    <a:pt x="1046" y="8"/>
                    <a:pt x="996" y="1"/>
                    <a:pt x="946"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3"/>
            <p:cNvSpPr/>
            <p:nvPr/>
          </p:nvSpPr>
          <p:spPr>
            <a:xfrm>
              <a:off x="5862588" y="945825"/>
              <a:ext cx="63025" cy="36200"/>
            </a:xfrm>
            <a:custGeom>
              <a:avLst/>
              <a:gdLst/>
              <a:ahLst/>
              <a:cxnLst/>
              <a:rect l="l" t="t" r="r" b="b"/>
              <a:pathLst>
                <a:path w="2521" h="1448" extrusionOk="0">
                  <a:moveTo>
                    <a:pt x="1912" y="0"/>
                  </a:moveTo>
                  <a:cubicBezTo>
                    <a:pt x="1861" y="0"/>
                    <a:pt x="1808" y="8"/>
                    <a:pt x="1754" y="23"/>
                  </a:cubicBezTo>
                  <a:lnTo>
                    <a:pt x="461" y="352"/>
                  </a:lnTo>
                  <a:cubicBezTo>
                    <a:pt x="176" y="439"/>
                    <a:pt x="1" y="746"/>
                    <a:pt x="66" y="1031"/>
                  </a:cubicBezTo>
                  <a:cubicBezTo>
                    <a:pt x="132" y="1272"/>
                    <a:pt x="373" y="1447"/>
                    <a:pt x="614" y="1447"/>
                  </a:cubicBezTo>
                  <a:cubicBezTo>
                    <a:pt x="658" y="1447"/>
                    <a:pt x="702" y="1426"/>
                    <a:pt x="746" y="1426"/>
                  </a:cubicBezTo>
                  <a:lnTo>
                    <a:pt x="2039" y="1075"/>
                  </a:lnTo>
                  <a:cubicBezTo>
                    <a:pt x="2345" y="987"/>
                    <a:pt x="2521" y="702"/>
                    <a:pt x="2433" y="396"/>
                  </a:cubicBezTo>
                  <a:cubicBezTo>
                    <a:pt x="2361" y="161"/>
                    <a:pt x="2155" y="0"/>
                    <a:pt x="1912"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3"/>
            <p:cNvSpPr/>
            <p:nvPr/>
          </p:nvSpPr>
          <p:spPr>
            <a:xfrm>
              <a:off x="5874088" y="1057600"/>
              <a:ext cx="39475" cy="59750"/>
            </a:xfrm>
            <a:custGeom>
              <a:avLst/>
              <a:gdLst/>
              <a:ahLst/>
              <a:cxnLst/>
              <a:rect l="l" t="t" r="r" b="b"/>
              <a:pathLst>
                <a:path w="1579" h="2390" extrusionOk="0">
                  <a:moveTo>
                    <a:pt x="961" y="0"/>
                  </a:moveTo>
                  <a:cubicBezTo>
                    <a:pt x="718" y="0"/>
                    <a:pt x="511" y="164"/>
                    <a:pt x="439" y="417"/>
                  </a:cubicBezTo>
                  <a:lnTo>
                    <a:pt x="88" y="1710"/>
                  </a:lnTo>
                  <a:cubicBezTo>
                    <a:pt x="1" y="1995"/>
                    <a:pt x="176" y="2302"/>
                    <a:pt x="483" y="2368"/>
                  </a:cubicBezTo>
                  <a:cubicBezTo>
                    <a:pt x="527" y="2389"/>
                    <a:pt x="571" y="2389"/>
                    <a:pt x="614" y="2389"/>
                  </a:cubicBezTo>
                  <a:cubicBezTo>
                    <a:pt x="855" y="2389"/>
                    <a:pt x="1075" y="2236"/>
                    <a:pt x="1140" y="1995"/>
                  </a:cubicBezTo>
                  <a:lnTo>
                    <a:pt x="1491" y="702"/>
                  </a:lnTo>
                  <a:cubicBezTo>
                    <a:pt x="1579" y="395"/>
                    <a:pt x="1403" y="110"/>
                    <a:pt x="1118" y="23"/>
                  </a:cubicBezTo>
                  <a:cubicBezTo>
                    <a:pt x="1065" y="7"/>
                    <a:pt x="1012" y="0"/>
                    <a:pt x="961"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3"/>
            <p:cNvSpPr/>
            <p:nvPr/>
          </p:nvSpPr>
          <p:spPr>
            <a:xfrm>
              <a:off x="5974363" y="1124025"/>
              <a:ext cx="53700" cy="50850"/>
            </a:xfrm>
            <a:custGeom>
              <a:avLst/>
              <a:gdLst/>
              <a:ahLst/>
              <a:cxnLst/>
              <a:rect l="l" t="t" r="r" b="b"/>
              <a:pathLst>
                <a:path w="2148" h="2034" extrusionOk="0">
                  <a:moveTo>
                    <a:pt x="595" y="1"/>
                  </a:moveTo>
                  <a:cubicBezTo>
                    <a:pt x="455" y="1"/>
                    <a:pt x="318" y="50"/>
                    <a:pt x="219" y="149"/>
                  </a:cubicBezTo>
                  <a:cubicBezTo>
                    <a:pt x="0" y="368"/>
                    <a:pt x="0" y="719"/>
                    <a:pt x="219" y="938"/>
                  </a:cubicBezTo>
                  <a:lnTo>
                    <a:pt x="1162" y="1880"/>
                  </a:lnTo>
                  <a:cubicBezTo>
                    <a:pt x="1271" y="1990"/>
                    <a:pt x="1403" y="2034"/>
                    <a:pt x="1556" y="2034"/>
                  </a:cubicBezTo>
                  <a:cubicBezTo>
                    <a:pt x="1688" y="2034"/>
                    <a:pt x="1819" y="1990"/>
                    <a:pt x="1929" y="1880"/>
                  </a:cubicBezTo>
                  <a:cubicBezTo>
                    <a:pt x="2148" y="1661"/>
                    <a:pt x="2148" y="1310"/>
                    <a:pt x="1929" y="1113"/>
                  </a:cubicBezTo>
                  <a:lnTo>
                    <a:pt x="986" y="149"/>
                  </a:lnTo>
                  <a:cubicBezTo>
                    <a:pt x="877" y="50"/>
                    <a:pt x="734" y="1"/>
                    <a:pt x="595"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3"/>
            <p:cNvSpPr/>
            <p:nvPr/>
          </p:nvSpPr>
          <p:spPr>
            <a:xfrm>
              <a:off x="6076813" y="1069650"/>
              <a:ext cx="63025" cy="36200"/>
            </a:xfrm>
            <a:custGeom>
              <a:avLst/>
              <a:gdLst/>
              <a:ahLst/>
              <a:cxnLst/>
              <a:rect l="l" t="t" r="r" b="b"/>
              <a:pathLst>
                <a:path w="2521" h="1448" extrusionOk="0">
                  <a:moveTo>
                    <a:pt x="1926" y="0"/>
                  </a:moveTo>
                  <a:cubicBezTo>
                    <a:pt x="1876" y="0"/>
                    <a:pt x="1825" y="7"/>
                    <a:pt x="1775" y="23"/>
                  </a:cubicBezTo>
                  <a:lnTo>
                    <a:pt x="482" y="373"/>
                  </a:lnTo>
                  <a:cubicBezTo>
                    <a:pt x="176" y="439"/>
                    <a:pt x="0" y="746"/>
                    <a:pt x="88" y="1031"/>
                  </a:cubicBezTo>
                  <a:cubicBezTo>
                    <a:pt x="154" y="1272"/>
                    <a:pt x="373" y="1447"/>
                    <a:pt x="614" y="1447"/>
                  </a:cubicBezTo>
                  <a:cubicBezTo>
                    <a:pt x="658" y="1447"/>
                    <a:pt x="702" y="1425"/>
                    <a:pt x="767" y="1425"/>
                  </a:cubicBezTo>
                  <a:lnTo>
                    <a:pt x="2060" y="1075"/>
                  </a:lnTo>
                  <a:cubicBezTo>
                    <a:pt x="2345" y="987"/>
                    <a:pt x="2521" y="702"/>
                    <a:pt x="2433" y="395"/>
                  </a:cubicBezTo>
                  <a:cubicBezTo>
                    <a:pt x="2379" y="161"/>
                    <a:pt x="2161" y="0"/>
                    <a:pt x="1926"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3"/>
            <p:cNvSpPr/>
            <p:nvPr/>
          </p:nvSpPr>
          <p:spPr>
            <a:xfrm>
              <a:off x="6088863" y="933775"/>
              <a:ext cx="38925" cy="59750"/>
            </a:xfrm>
            <a:custGeom>
              <a:avLst/>
              <a:gdLst/>
              <a:ahLst/>
              <a:cxnLst/>
              <a:rect l="l" t="t" r="r" b="b"/>
              <a:pathLst>
                <a:path w="1557" h="2390" extrusionOk="0">
                  <a:moveTo>
                    <a:pt x="945" y="0"/>
                  </a:moveTo>
                  <a:cubicBezTo>
                    <a:pt x="711" y="0"/>
                    <a:pt x="493" y="161"/>
                    <a:pt x="439" y="395"/>
                  </a:cubicBezTo>
                  <a:lnTo>
                    <a:pt x="88" y="1710"/>
                  </a:lnTo>
                  <a:cubicBezTo>
                    <a:pt x="0" y="1995"/>
                    <a:pt x="176" y="2302"/>
                    <a:pt x="461" y="2368"/>
                  </a:cubicBezTo>
                  <a:cubicBezTo>
                    <a:pt x="526" y="2390"/>
                    <a:pt x="570" y="2390"/>
                    <a:pt x="614" y="2390"/>
                  </a:cubicBezTo>
                  <a:cubicBezTo>
                    <a:pt x="855" y="2390"/>
                    <a:pt x="1074" y="2236"/>
                    <a:pt x="1140" y="1995"/>
                  </a:cubicBezTo>
                  <a:lnTo>
                    <a:pt x="1491" y="680"/>
                  </a:lnTo>
                  <a:cubicBezTo>
                    <a:pt x="1556" y="395"/>
                    <a:pt x="1403" y="89"/>
                    <a:pt x="1096" y="23"/>
                  </a:cubicBezTo>
                  <a:cubicBezTo>
                    <a:pt x="1046" y="7"/>
                    <a:pt x="995" y="0"/>
                    <a:pt x="945"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3"/>
            <p:cNvSpPr/>
            <p:nvPr/>
          </p:nvSpPr>
          <p:spPr>
            <a:xfrm>
              <a:off x="5974363" y="796550"/>
              <a:ext cx="53700" cy="51250"/>
            </a:xfrm>
            <a:custGeom>
              <a:avLst/>
              <a:gdLst/>
              <a:ahLst/>
              <a:cxnLst/>
              <a:rect l="l" t="t" r="r" b="b"/>
              <a:pathLst>
                <a:path w="2148" h="2050" extrusionOk="0">
                  <a:moveTo>
                    <a:pt x="1553" y="0"/>
                  </a:moveTo>
                  <a:cubicBezTo>
                    <a:pt x="1414" y="0"/>
                    <a:pt x="1271" y="55"/>
                    <a:pt x="1162" y="165"/>
                  </a:cubicBezTo>
                  <a:lnTo>
                    <a:pt x="219" y="1107"/>
                  </a:lnTo>
                  <a:cubicBezTo>
                    <a:pt x="0" y="1326"/>
                    <a:pt x="0" y="1677"/>
                    <a:pt x="219" y="1896"/>
                  </a:cubicBezTo>
                  <a:cubicBezTo>
                    <a:pt x="329" y="2005"/>
                    <a:pt x="460" y="2049"/>
                    <a:pt x="592" y="2049"/>
                  </a:cubicBezTo>
                  <a:cubicBezTo>
                    <a:pt x="745" y="2049"/>
                    <a:pt x="877" y="2005"/>
                    <a:pt x="986" y="1896"/>
                  </a:cubicBezTo>
                  <a:lnTo>
                    <a:pt x="1929" y="932"/>
                  </a:lnTo>
                  <a:cubicBezTo>
                    <a:pt x="2148" y="734"/>
                    <a:pt x="2148" y="384"/>
                    <a:pt x="1929" y="165"/>
                  </a:cubicBezTo>
                  <a:cubicBezTo>
                    <a:pt x="1830" y="55"/>
                    <a:pt x="1693" y="0"/>
                    <a:pt x="1553"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3"/>
            <p:cNvSpPr/>
            <p:nvPr/>
          </p:nvSpPr>
          <p:spPr>
            <a:xfrm>
              <a:off x="5974363" y="875975"/>
              <a:ext cx="53700" cy="51250"/>
            </a:xfrm>
            <a:custGeom>
              <a:avLst/>
              <a:gdLst/>
              <a:ahLst/>
              <a:cxnLst/>
              <a:rect l="l" t="t" r="r" b="b"/>
              <a:pathLst>
                <a:path w="2148" h="2050" extrusionOk="0">
                  <a:moveTo>
                    <a:pt x="1553" y="1"/>
                  </a:moveTo>
                  <a:cubicBezTo>
                    <a:pt x="1414" y="1"/>
                    <a:pt x="1271" y="56"/>
                    <a:pt x="1162" y="165"/>
                  </a:cubicBezTo>
                  <a:lnTo>
                    <a:pt x="219" y="1130"/>
                  </a:lnTo>
                  <a:cubicBezTo>
                    <a:pt x="0" y="1327"/>
                    <a:pt x="0" y="1677"/>
                    <a:pt x="219" y="1897"/>
                  </a:cubicBezTo>
                  <a:cubicBezTo>
                    <a:pt x="329" y="2006"/>
                    <a:pt x="460" y="2050"/>
                    <a:pt x="592" y="2050"/>
                  </a:cubicBezTo>
                  <a:cubicBezTo>
                    <a:pt x="745" y="2050"/>
                    <a:pt x="877" y="2006"/>
                    <a:pt x="986" y="1897"/>
                  </a:cubicBezTo>
                  <a:lnTo>
                    <a:pt x="1929" y="954"/>
                  </a:lnTo>
                  <a:cubicBezTo>
                    <a:pt x="2148" y="735"/>
                    <a:pt x="2148" y="384"/>
                    <a:pt x="1929" y="165"/>
                  </a:cubicBezTo>
                  <a:cubicBezTo>
                    <a:pt x="1830" y="56"/>
                    <a:pt x="1693" y="1"/>
                    <a:pt x="1553"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43"/>
          <p:cNvGrpSpPr/>
          <p:nvPr/>
        </p:nvGrpSpPr>
        <p:grpSpPr>
          <a:xfrm>
            <a:off x="4845223" y="2114197"/>
            <a:ext cx="341678" cy="308396"/>
            <a:chOff x="5684050" y="1723700"/>
            <a:chExt cx="720233" cy="650350"/>
          </a:xfrm>
        </p:grpSpPr>
        <p:sp>
          <p:nvSpPr>
            <p:cNvPr id="1306" name="Google Shape;1306;p43"/>
            <p:cNvSpPr/>
            <p:nvPr/>
          </p:nvSpPr>
          <p:spPr>
            <a:xfrm>
              <a:off x="5758440" y="1964198"/>
              <a:ext cx="485536" cy="361745"/>
            </a:xfrm>
            <a:custGeom>
              <a:avLst/>
              <a:gdLst/>
              <a:ahLst/>
              <a:cxnLst/>
              <a:rect l="l" t="t" r="r" b="b"/>
              <a:pathLst>
                <a:path w="16591" h="12361" extrusionOk="0">
                  <a:moveTo>
                    <a:pt x="0" y="1"/>
                  </a:moveTo>
                  <a:lnTo>
                    <a:pt x="0" y="4077"/>
                  </a:lnTo>
                  <a:cubicBezTo>
                    <a:pt x="0" y="8657"/>
                    <a:pt x="3704" y="12361"/>
                    <a:pt x="8284" y="12361"/>
                  </a:cubicBezTo>
                  <a:cubicBezTo>
                    <a:pt x="12865" y="12361"/>
                    <a:pt x="16590" y="8657"/>
                    <a:pt x="16590" y="4077"/>
                  </a:cubicBezTo>
                  <a:lnTo>
                    <a:pt x="165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3"/>
            <p:cNvSpPr/>
            <p:nvPr/>
          </p:nvSpPr>
          <p:spPr>
            <a:xfrm>
              <a:off x="5684050" y="2325910"/>
              <a:ext cx="634319" cy="48141"/>
            </a:xfrm>
            <a:custGeom>
              <a:avLst/>
              <a:gdLst/>
              <a:ahLst/>
              <a:cxnLst/>
              <a:rect l="l" t="t" r="r" b="b"/>
              <a:pathLst>
                <a:path w="21675" h="1645" extrusionOk="0">
                  <a:moveTo>
                    <a:pt x="811" y="1"/>
                  </a:moveTo>
                  <a:cubicBezTo>
                    <a:pt x="351" y="1"/>
                    <a:pt x="0" y="374"/>
                    <a:pt x="0" y="834"/>
                  </a:cubicBezTo>
                  <a:cubicBezTo>
                    <a:pt x="0" y="1294"/>
                    <a:pt x="351" y="1645"/>
                    <a:pt x="811" y="1645"/>
                  </a:cubicBezTo>
                  <a:lnTo>
                    <a:pt x="20863" y="1645"/>
                  </a:lnTo>
                  <a:cubicBezTo>
                    <a:pt x="21302" y="1645"/>
                    <a:pt x="21674" y="1294"/>
                    <a:pt x="21674" y="834"/>
                  </a:cubicBezTo>
                  <a:cubicBezTo>
                    <a:pt x="21674" y="374"/>
                    <a:pt x="21302" y="1"/>
                    <a:pt x="20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3"/>
            <p:cNvSpPr/>
            <p:nvPr/>
          </p:nvSpPr>
          <p:spPr>
            <a:xfrm>
              <a:off x="5758440" y="1964198"/>
              <a:ext cx="242461" cy="361745"/>
            </a:xfrm>
            <a:custGeom>
              <a:avLst/>
              <a:gdLst/>
              <a:ahLst/>
              <a:cxnLst/>
              <a:rect l="l" t="t" r="r" b="b"/>
              <a:pathLst>
                <a:path w="8285" h="12361" extrusionOk="0">
                  <a:moveTo>
                    <a:pt x="0" y="1"/>
                  </a:moveTo>
                  <a:lnTo>
                    <a:pt x="0" y="4077"/>
                  </a:lnTo>
                  <a:cubicBezTo>
                    <a:pt x="0" y="8657"/>
                    <a:pt x="3704" y="12361"/>
                    <a:pt x="8284" y="12361"/>
                  </a:cubicBezTo>
                  <a:lnTo>
                    <a:pt x="82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3"/>
            <p:cNvSpPr/>
            <p:nvPr/>
          </p:nvSpPr>
          <p:spPr>
            <a:xfrm>
              <a:off x="6187485" y="1992438"/>
              <a:ext cx="212961" cy="212932"/>
            </a:xfrm>
            <a:custGeom>
              <a:avLst/>
              <a:gdLst/>
              <a:ahLst/>
              <a:cxnLst/>
              <a:rect l="l" t="t" r="r" b="b"/>
              <a:pathLst>
                <a:path w="7277" h="7276" extrusionOk="0">
                  <a:moveTo>
                    <a:pt x="3638" y="2192"/>
                  </a:moveTo>
                  <a:cubicBezTo>
                    <a:pt x="4449" y="2192"/>
                    <a:pt x="5085" y="2849"/>
                    <a:pt x="5085" y="3638"/>
                  </a:cubicBezTo>
                  <a:cubicBezTo>
                    <a:pt x="5085" y="4427"/>
                    <a:pt x="4427" y="5084"/>
                    <a:pt x="3638" y="5084"/>
                  </a:cubicBezTo>
                  <a:cubicBezTo>
                    <a:pt x="2850" y="5084"/>
                    <a:pt x="2192" y="4427"/>
                    <a:pt x="2192" y="3638"/>
                  </a:cubicBezTo>
                  <a:cubicBezTo>
                    <a:pt x="2192" y="2849"/>
                    <a:pt x="2850" y="2192"/>
                    <a:pt x="3638" y="2192"/>
                  </a:cubicBezTo>
                  <a:close/>
                  <a:moveTo>
                    <a:pt x="3638" y="0"/>
                  </a:moveTo>
                  <a:cubicBezTo>
                    <a:pt x="1644" y="0"/>
                    <a:pt x="1" y="1622"/>
                    <a:pt x="1" y="3638"/>
                  </a:cubicBezTo>
                  <a:cubicBezTo>
                    <a:pt x="1" y="5632"/>
                    <a:pt x="1644" y="7276"/>
                    <a:pt x="3638" y="7276"/>
                  </a:cubicBezTo>
                  <a:cubicBezTo>
                    <a:pt x="5655" y="7276"/>
                    <a:pt x="7276" y="5632"/>
                    <a:pt x="7276" y="3638"/>
                  </a:cubicBezTo>
                  <a:cubicBezTo>
                    <a:pt x="7276" y="1622"/>
                    <a:pt x="5655" y="0"/>
                    <a:pt x="3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3"/>
            <p:cNvSpPr/>
            <p:nvPr/>
          </p:nvSpPr>
          <p:spPr>
            <a:xfrm>
              <a:off x="6061150" y="1723700"/>
              <a:ext cx="343132" cy="60315"/>
            </a:xfrm>
            <a:custGeom>
              <a:avLst/>
              <a:gdLst/>
              <a:ahLst/>
              <a:cxnLst/>
              <a:rect l="l" t="t" r="r" b="b"/>
              <a:pathLst>
                <a:path w="11725" h="2061" extrusionOk="0">
                  <a:moveTo>
                    <a:pt x="1030" y="1"/>
                  </a:moveTo>
                  <a:cubicBezTo>
                    <a:pt x="461" y="1"/>
                    <a:pt x="0" y="461"/>
                    <a:pt x="0" y="1031"/>
                  </a:cubicBezTo>
                  <a:cubicBezTo>
                    <a:pt x="0" y="1601"/>
                    <a:pt x="461" y="2061"/>
                    <a:pt x="1030" y="2061"/>
                  </a:cubicBezTo>
                  <a:lnTo>
                    <a:pt x="10695" y="2061"/>
                  </a:lnTo>
                  <a:cubicBezTo>
                    <a:pt x="11265" y="2061"/>
                    <a:pt x="11725" y="1601"/>
                    <a:pt x="11725" y="1031"/>
                  </a:cubicBezTo>
                  <a:cubicBezTo>
                    <a:pt x="11725" y="461"/>
                    <a:pt x="11265" y="1"/>
                    <a:pt x="106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3"/>
            <p:cNvSpPr/>
            <p:nvPr/>
          </p:nvSpPr>
          <p:spPr>
            <a:xfrm>
              <a:off x="6000866" y="1843627"/>
              <a:ext cx="275150" cy="60315"/>
            </a:xfrm>
            <a:custGeom>
              <a:avLst/>
              <a:gdLst/>
              <a:ahLst/>
              <a:cxnLst/>
              <a:rect l="l" t="t" r="r" b="b"/>
              <a:pathLst>
                <a:path w="9402" h="2061" extrusionOk="0">
                  <a:moveTo>
                    <a:pt x="1030" y="1"/>
                  </a:moveTo>
                  <a:cubicBezTo>
                    <a:pt x="461" y="1"/>
                    <a:pt x="0" y="461"/>
                    <a:pt x="0" y="1031"/>
                  </a:cubicBezTo>
                  <a:cubicBezTo>
                    <a:pt x="0" y="1601"/>
                    <a:pt x="461" y="2061"/>
                    <a:pt x="1030" y="2061"/>
                  </a:cubicBezTo>
                  <a:lnTo>
                    <a:pt x="8372" y="2061"/>
                  </a:lnTo>
                  <a:cubicBezTo>
                    <a:pt x="8942" y="2061"/>
                    <a:pt x="9402" y="1601"/>
                    <a:pt x="9402" y="1031"/>
                  </a:cubicBezTo>
                  <a:cubicBezTo>
                    <a:pt x="9402" y="461"/>
                    <a:pt x="8942" y="1"/>
                    <a:pt x="83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3"/>
            <p:cNvSpPr/>
            <p:nvPr/>
          </p:nvSpPr>
          <p:spPr>
            <a:xfrm>
              <a:off x="6108617" y="1768592"/>
              <a:ext cx="119957" cy="90458"/>
            </a:xfrm>
            <a:custGeom>
              <a:avLst/>
              <a:gdLst/>
              <a:ahLst/>
              <a:cxnLst/>
              <a:rect l="l" t="t" r="r" b="b"/>
              <a:pathLst>
                <a:path w="4099" h="3091" extrusionOk="0">
                  <a:moveTo>
                    <a:pt x="0" y="1"/>
                  </a:moveTo>
                  <a:lnTo>
                    <a:pt x="0" y="527"/>
                  </a:lnTo>
                  <a:cubicBezTo>
                    <a:pt x="570" y="527"/>
                    <a:pt x="1030" y="987"/>
                    <a:pt x="1030" y="1557"/>
                  </a:cubicBezTo>
                  <a:cubicBezTo>
                    <a:pt x="1030" y="2105"/>
                    <a:pt x="570" y="2565"/>
                    <a:pt x="0" y="2565"/>
                  </a:cubicBezTo>
                  <a:lnTo>
                    <a:pt x="0" y="3091"/>
                  </a:lnTo>
                  <a:lnTo>
                    <a:pt x="4098" y="3091"/>
                  </a:lnTo>
                  <a:lnTo>
                    <a:pt x="4098" y="2565"/>
                  </a:lnTo>
                  <a:cubicBezTo>
                    <a:pt x="3550" y="2565"/>
                    <a:pt x="3090" y="2105"/>
                    <a:pt x="3090" y="1557"/>
                  </a:cubicBezTo>
                  <a:cubicBezTo>
                    <a:pt x="3090" y="987"/>
                    <a:pt x="3550" y="527"/>
                    <a:pt x="4098" y="527"/>
                  </a:cubicBezTo>
                  <a:lnTo>
                    <a:pt x="40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43"/>
          <p:cNvGrpSpPr/>
          <p:nvPr/>
        </p:nvGrpSpPr>
        <p:grpSpPr>
          <a:xfrm>
            <a:off x="4918214" y="2651833"/>
            <a:ext cx="195697" cy="282676"/>
            <a:chOff x="2791677" y="2536176"/>
            <a:chExt cx="532799" cy="769606"/>
          </a:xfrm>
        </p:grpSpPr>
        <p:sp>
          <p:nvSpPr>
            <p:cNvPr id="1314" name="Google Shape;1314;p43"/>
            <p:cNvSpPr/>
            <p:nvPr/>
          </p:nvSpPr>
          <p:spPr>
            <a:xfrm>
              <a:off x="2837213" y="2620923"/>
              <a:ext cx="441710" cy="684859"/>
            </a:xfrm>
            <a:custGeom>
              <a:avLst/>
              <a:gdLst/>
              <a:ahLst/>
              <a:cxnLst/>
              <a:rect l="l" t="t" r="r" b="b"/>
              <a:pathLst>
                <a:path w="22127" h="34303" extrusionOk="0">
                  <a:moveTo>
                    <a:pt x="1" y="1"/>
                  </a:moveTo>
                  <a:lnTo>
                    <a:pt x="1" y="1407"/>
                  </a:lnTo>
                  <a:lnTo>
                    <a:pt x="2256" y="34303"/>
                  </a:lnTo>
                  <a:lnTo>
                    <a:pt x="19872" y="34303"/>
                  </a:lnTo>
                  <a:lnTo>
                    <a:pt x="22127" y="1407"/>
                  </a:lnTo>
                  <a:lnTo>
                    <a:pt x="221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4"/>
                </a:solidFill>
              </a:endParaRPr>
            </a:p>
          </p:txBody>
        </p:sp>
        <p:sp>
          <p:nvSpPr>
            <p:cNvPr id="1315" name="Google Shape;1315;p43"/>
            <p:cNvSpPr/>
            <p:nvPr/>
          </p:nvSpPr>
          <p:spPr>
            <a:xfrm>
              <a:off x="2837213" y="2536176"/>
              <a:ext cx="441710" cy="84771"/>
            </a:xfrm>
            <a:custGeom>
              <a:avLst/>
              <a:gdLst/>
              <a:ahLst/>
              <a:cxnLst/>
              <a:rect l="l" t="t" r="r" b="b"/>
              <a:pathLst>
                <a:path w="22127" h="4246" extrusionOk="0">
                  <a:moveTo>
                    <a:pt x="2813" y="1"/>
                  </a:moveTo>
                  <a:lnTo>
                    <a:pt x="1" y="2840"/>
                  </a:lnTo>
                  <a:lnTo>
                    <a:pt x="1" y="4246"/>
                  </a:lnTo>
                  <a:lnTo>
                    <a:pt x="22127" y="4246"/>
                  </a:lnTo>
                  <a:lnTo>
                    <a:pt x="22127" y="2840"/>
                  </a:lnTo>
                  <a:lnTo>
                    <a:pt x="193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3"/>
            <p:cNvSpPr/>
            <p:nvPr/>
          </p:nvSpPr>
          <p:spPr>
            <a:xfrm>
              <a:off x="2791677" y="2592854"/>
              <a:ext cx="532799" cy="56162"/>
            </a:xfrm>
            <a:custGeom>
              <a:avLst/>
              <a:gdLst/>
              <a:ahLst/>
              <a:cxnLst/>
              <a:rect l="l" t="t" r="r" b="b"/>
              <a:pathLst>
                <a:path w="26690" h="2813" extrusionOk="0">
                  <a:moveTo>
                    <a:pt x="1433" y="1"/>
                  </a:moveTo>
                  <a:cubicBezTo>
                    <a:pt x="637" y="1"/>
                    <a:pt x="0" y="611"/>
                    <a:pt x="0" y="1407"/>
                  </a:cubicBezTo>
                  <a:cubicBezTo>
                    <a:pt x="0" y="2176"/>
                    <a:pt x="637" y="2813"/>
                    <a:pt x="1433" y="2813"/>
                  </a:cubicBezTo>
                  <a:lnTo>
                    <a:pt x="25257" y="2813"/>
                  </a:lnTo>
                  <a:cubicBezTo>
                    <a:pt x="26052" y="2813"/>
                    <a:pt x="26689" y="2176"/>
                    <a:pt x="26689" y="1407"/>
                  </a:cubicBezTo>
                  <a:cubicBezTo>
                    <a:pt x="26689" y="637"/>
                    <a:pt x="26052" y="1"/>
                    <a:pt x="252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3"/>
            <p:cNvSpPr/>
            <p:nvPr/>
          </p:nvSpPr>
          <p:spPr>
            <a:xfrm>
              <a:off x="2833520" y="2844958"/>
              <a:ext cx="449116" cy="236785"/>
            </a:xfrm>
            <a:custGeom>
              <a:avLst/>
              <a:gdLst/>
              <a:ahLst/>
              <a:cxnLst/>
              <a:rect l="l" t="t" r="r" b="b"/>
              <a:pathLst>
                <a:path w="22498" h="11860" extrusionOk="0">
                  <a:moveTo>
                    <a:pt x="0" y="0"/>
                  </a:moveTo>
                  <a:lnTo>
                    <a:pt x="823" y="11859"/>
                  </a:lnTo>
                  <a:lnTo>
                    <a:pt x="21675" y="11859"/>
                  </a:lnTo>
                  <a:lnTo>
                    <a:pt x="224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321"/>
        <p:cNvGrpSpPr/>
        <p:nvPr/>
      </p:nvGrpSpPr>
      <p:grpSpPr>
        <a:xfrm>
          <a:off x="0" y="0"/>
          <a:ext cx="0" cy="0"/>
          <a:chOff x="0" y="0"/>
          <a:chExt cx="0" cy="0"/>
        </a:xfrm>
      </p:grpSpPr>
      <p:sp>
        <p:nvSpPr>
          <p:cNvPr id="1322" name="Google Shape;1322;p44"/>
          <p:cNvSpPr/>
          <p:nvPr/>
        </p:nvSpPr>
        <p:spPr>
          <a:xfrm>
            <a:off x="863100" y="2023100"/>
            <a:ext cx="7415400" cy="1662900"/>
          </a:xfrm>
          <a:prstGeom prst="roundRect">
            <a:avLst>
              <a:gd name="adj" fmla="val 16667"/>
            </a:avLst>
          </a:pr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1323" name="Google Shape;1323;p44"/>
          <p:cNvGraphicFramePr/>
          <p:nvPr/>
        </p:nvGraphicFramePr>
        <p:xfrm>
          <a:off x="863090" y="2023108"/>
          <a:ext cx="3000000" cy="3000000"/>
        </p:xfrm>
        <a:graphic>
          <a:graphicData uri="http://schemas.openxmlformats.org/drawingml/2006/table">
            <a:tbl>
              <a:tblPr>
                <a:noFill/>
                <a:tableStyleId>{6632C20E-E22C-4629-A718-45421D706328}</a:tableStyleId>
              </a:tblPr>
              <a:tblGrid>
                <a:gridCol w="2472600">
                  <a:extLst>
                    <a:ext uri="{9D8B030D-6E8A-4147-A177-3AD203B41FA5}">
                      <a16:colId xmlns:a16="http://schemas.microsoft.com/office/drawing/2014/main" val="20000"/>
                    </a:ext>
                  </a:extLst>
                </a:gridCol>
                <a:gridCol w="2472600">
                  <a:extLst>
                    <a:ext uri="{9D8B030D-6E8A-4147-A177-3AD203B41FA5}">
                      <a16:colId xmlns:a16="http://schemas.microsoft.com/office/drawing/2014/main" val="20001"/>
                    </a:ext>
                  </a:extLst>
                </a:gridCol>
                <a:gridCol w="2472600">
                  <a:extLst>
                    <a:ext uri="{9D8B030D-6E8A-4147-A177-3AD203B41FA5}">
                      <a16:colId xmlns:a16="http://schemas.microsoft.com/office/drawing/2014/main" val="20002"/>
                    </a:ext>
                  </a:extLst>
                </a:gridCol>
              </a:tblGrid>
              <a:tr h="431275">
                <a:tc>
                  <a:txBody>
                    <a:bodyPr/>
                    <a:lstStyle/>
                    <a:p>
                      <a:pPr marL="0" lvl="0" indent="0" algn="ctr" rtl="0">
                        <a:spcBef>
                          <a:spcPts val="0"/>
                        </a:spcBef>
                        <a:spcAft>
                          <a:spcPts val="0"/>
                        </a:spcAft>
                        <a:buNone/>
                      </a:pPr>
                      <a:r>
                        <a:rPr lang="en" sz="1800">
                          <a:solidFill>
                            <a:schemeClr val="accent2"/>
                          </a:solidFill>
                          <a:latin typeface="Lato Black"/>
                          <a:ea typeface="Lato Black"/>
                          <a:cs typeface="Lato Black"/>
                          <a:sym typeface="Lato Black"/>
                        </a:rPr>
                        <a:t>Premium</a:t>
                      </a:r>
                      <a:endParaRPr sz="1800">
                        <a:solidFill>
                          <a:schemeClr val="accent2"/>
                        </a:solidFill>
                        <a:latin typeface="Lato Black"/>
                        <a:ea typeface="Lato Black"/>
                        <a:cs typeface="Lato Black"/>
                        <a:sym typeface="Lato Black"/>
                      </a:endParaRPr>
                    </a:p>
                  </a:txBody>
                  <a:tcPr marL="91425" marR="91425" marT="91425" marB="91425">
                    <a:lnL w="9525" cap="flat" cmpd="sng">
                      <a:solidFill>
                        <a:schemeClr val="lt1">
                          <a:alpha val="0"/>
                        </a:scheme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accent2"/>
                          </a:solidFill>
                          <a:latin typeface="Lato Black"/>
                          <a:ea typeface="Lato Black"/>
                          <a:cs typeface="Lato Black"/>
                          <a:sym typeface="Lato Black"/>
                        </a:rPr>
                        <a:t>Pro</a:t>
                      </a:r>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accent2"/>
                          </a:solidFill>
                          <a:latin typeface="Lato Black"/>
                          <a:ea typeface="Lato Black"/>
                          <a:cs typeface="Lato Black"/>
                          <a:sym typeface="Lato Black"/>
                        </a:rPr>
                        <a:t>Basic</a:t>
                      </a:r>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0"/>
                  </a:ext>
                </a:extLst>
              </a:tr>
              <a:tr h="778200">
                <a:tc>
                  <a:txBody>
                    <a:bodyPr/>
                    <a:lstStyle/>
                    <a:p>
                      <a:pPr marL="54864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54864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p>
                  </a:txBody>
                  <a:tcPr marL="91425" marR="91425" marT="182875" marB="0" anchor="ctr">
                    <a:lnL w="9525" cap="flat" cmpd="sng">
                      <a:solidFill>
                        <a:schemeClr val="lt1">
                          <a:alpha val="0"/>
                        </a:scheme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54864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54864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txBody>
                  <a:tcPr marL="91425" marR="91425" marT="182875" marB="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tc>
                  <a:txBody>
                    <a:bodyPr/>
                    <a:lstStyle/>
                    <a:p>
                      <a:pPr marL="54864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54864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p>
                  </a:txBody>
                  <a:tcPr marL="91425" marR="91425" marT="182875" marB="0" anchor="ctr">
                    <a:lnL w="9525" cap="flat" cmpd="sng">
                      <a:solidFill>
                        <a:schemeClr val="lt1"/>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376300">
                <a:tc>
                  <a:txBody>
                    <a:bodyPr/>
                    <a:lstStyle/>
                    <a:p>
                      <a:pPr marL="0" lvl="0" indent="0" algn="ctr" rtl="0">
                        <a:spcBef>
                          <a:spcPts val="0"/>
                        </a:spcBef>
                        <a:spcAft>
                          <a:spcPts val="0"/>
                        </a:spcAft>
                        <a:buNone/>
                      </a:pPr>
                      <a:r>
                        <a:rPr lang="en" b="1">
                          <a:solidFill>
                            <a:schemeClr val="accent1"/>
                          </a:solidFill>
                        </a:rPr>
                        <a:t>Coffee + two muffins</a:t>
                      </a:r>
                      <a:endParaRPr b="1">
                        <a:solidFill>
                          <a:schemeClr val="accent1"/>
                        </a:solidFill>
                      </a:endParaRPr>
                    </a:p>
                  </a:txBody>
                  <a:tcPr marL="91425" marR="91425" marT="91425" marB="91425">
                    <a:lnL w="9525" cap="flat" cmpd="sng">
                      <a:solidFill>
                        <a:schemeClr val="lt1">
                          <a:alpha val="0"/>
                        </a:schemeClr>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accent1"/>
                          </a:solidFill>
                        </a:rPr>
                        <a:t>Coffee + muffin </a:t>
                      </a:r>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accent1"/>
                          </a:solidFill>
                        </a:rPr>
                        <a:t>Coffee </a:t>
                      </a:r>
                      <a:endParaRPr/>
                    </a:p>
                  </a:txBody>
                  <a:tcPr marL="91425" marR="91425" marT="91425" marB="91425">
                    <a:lnL w="9525" cap="flat" cmpd="sng">
                      <a:solidFill>
                        <a:schemeClr val="lt1"/>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1324" name="Google Shape;1324;p44"/>
          <p:cNvSpPr txBox="1">
            <a:spLocks noGrp="1"/>
          </p:cNvSpPr>
          <p:nvPr>
            <p:ph type="title"/>
          </p:nvPr>
        </p:nvSpPr>
        <p:spPr>
          <a:xfrm>
            <a:off x="5486045" y="353423"/>
            <a:ext cx="30411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Our Plans</a:t>
            </a:r>
            <a:endParaRPr/>
          </a:p>
        </p:txBody>
      </p:sp>
      <p:grpSp>
        <p:nvGrpSpPr>
          <p:cNvPr id="1325" name="Google Shape;1325;p44"/>
          <p:cNvGrpSpPr/>
          <p:nvPr/>
        </p:nvGrpSpPr>
        <p:grpSpPr>
          <a:xfrm>
            <a:off x="4140582" y="4142962"/>
            <a:ext cx="420918" cy="380768"/>
            <a:chOff x="2265125" y="1805900"/>
            <a:chExt cx="2558775" cy="2314700"/>
          </a:xfrm>
        </p:grpSpPr>
        <p:sp>
          <p:nvSpPr>
            <p:cNvPr id="1326" name="Google Shape;1326;p44"/>
            <p:cNvSpPr/>
            <p:nvPr/>
          </p:nvSpPr>
          <p:spPr>
            <a:xfrm>
              <a:off x="2330225" y="3338175"/>
              <a:ext cx="2428600" cy="782425"/>
            </a:xfrm>
            <a:custGeom>
              <a:avLst/>
              <a:gdLst/>
              <a:ahLst/>
              <a:cxnLst/>
              <a:rect l="l" t="t" r="r" b="b"/>
              <a:pathLst>
                <a:path w="97144" h="31297" extrusionOk="0">
                  <a:moveTo>
                    <a:pt x="14021" y="0"/>
                  </a:moveTo>
                  <a:lnTo>
                    <a:pt x="651" y="6449"/>
                  </a:lnTo>
                  <a:cubicBezTo>
                    <a:pt x="0" y="14258"/>
                    <a:pt x="2662" y="31297"/>
                    <a:pt x="48572" y="31297"/>
                  </a:cubicBezTo>
                  <a:cubicBezTo>
                    <a:pt x="94481" y="31297"/>
                    <a:pt x="97143" y="14258"/>
                    <a:pt x="96492" y="6449"/>
                  </a:cubicBezTo>
                  <a:lnTo>
                    <a:pt x="83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2306550" y="2588300"/>
              <a:ext cx="2475925" cy="749900"/>
            </a:xfrm>
            <a:custGeom>
              <a:avLst/>
              <a:gdLst/>
              <a:ahLst/>
              <a:cxnLst/>
              <a:rect l="l" t="t" r="r" b="b"/>
              <a:pathLst>
                <a:path w="99037" h="29996" extrusionOk="0">
                  <a:moveTo>
                    <a:pt x="14968" y="1"/>
                  </a:moveTo>
                  <a:cubicBezTo>
                    <a:pt x="6686" y="1"/>
                    <a:pt x="0" y="6686"/>
                    <a:pt x="0" y="14968"/>
                  </a:cubicBezTo>
                  <a:cubicBezTo>
                    <a:pt x="0" y="23251"/>
                    <a:pt x="6686" y="29995"/>
                    <a:pt x="14968" y="29995"/>
                  </a:cubicBezTo>
                  <a:lnTo>
                    <a:pt x="84069" y="29995"/>
                  </a:lnTo>
                  <a:cubicBezTo>
                    <a:pt x="92351" y="29995"/>
                    <a:pt x="99037" y="23251"/>
                    <a:pt x="99037" y="14968"/>
                  </a:cubicBezTo>
                  <a:cubicBezTo>
                    <a:pt x="99037" y="6686"/>
                    <a:pt x="92351" y="1"/>
                    <a:pt x="8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2330225" y="1805900"/>
              <a:ext cx="2428600" cy="780950"/>
            </a:xfrm>
            <a:custGeom>
              <a:avLst/>
              <a:gdLst/>
              <a:ahLst/>
              <a:cxnLst/>
              <a:rect l="l" t="t" r="r" b="b"/>
              <a:pathLst>
                <a:path w="97144" h="31238" extrusionOk="0">
                  <a:moveTo>
                    <a:pt x="48572" y="0"/>
                  </a:moveTo>
                  <a:cubicBezTo>
                    <a:pt x="2662" y="0"/>
                    <a:pt x="0" y="16980"/>
                    <a:pt x="651" y="24789"/>
                  </a:cubicBezTo>
                  <a:lnTo>
                    <a:pt x="14021" y="31237"/>
                  </a:lnTo>
                  <a:lnTo>
                    <a:pt x="83122" y="31237"/>
                  </a:lnTo>
                  <a:lnTo>
                    <a:pt x="96492" y="24789"/>
                  </a:lnTo>
                  <a:cubicBezTo>
                    <a:pt x="97143" y="16980"/>
                    <a:pt x="94481" y="0"/>
                    <a:pt x="48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2265125" y="2363500"/>
              <a:ext cx="2558775" cy="448150"/>
            </a:xfrm>
            <a:custGeom>
              <a:avLst/>
              <a:gdLst/>
              <a:ahLst/>
              <a:cxnLst/>
              <a:rect l="l" t="t" r="r" b="b"/>
              <a:pathLst>
                <a:path w="102351" h="17926" extrusionOk="0">
                  <a:moveTo>
                    <a:pt x="10650" y="0"/>
                  </a:moveTo>
                  <a:cubicBezTo>
                    <a:pt x="4734" y="0"/>
                    <a:pt x="1" y="4023"/>
                    <a:pt x="1" y="8993"/>
                  </a:cubicBezTo>
                  <a:cubicBezTo>
                    <a:pt x="1" y="13903"/>
                    <a:pt x="4734" y="17926"/>
                    <a:pt x="10650" y="17926"/>
                  </a:cubicBezTo>
                  <a:cubicBezTo>
                    <a:pt x="13904" y="17926"/>
                    <a:pt x="16803" y="16684"/>
                    <a:pt x="18755" y="14790"/>
                  </a:cubicBezTo>
                  <a:cubicBezTo>
                    <a:pt x="20707" y="16684"/>
                    <a:pt x="23606" y="17926"/>
                    <a:pt x="26860" y="17926"/>
                  </a:cubicBezTo>
                  <a:cubicBezTo>
                    <a:pt x="30114" y="17926"/>
                    <a:pt x="33013" y="16684"/>
                    <a:pt x="34965" y="14790"/>
                  </a:cubicBezTo>
                  <a:cubicBezTo>
                    <a:pt x="36918" y="16684"/>
                    <a:pt x="39817" y="17926"/>
                    <a:pt x="43070" y="17926"/>
                  </a:cubicBezTo>
                  <a:cubicBezTo>
                    <a:pt x="46324" y="17926"/>
                    <a:pt x="49223" y="16684"/>
                    <a:pt x="51176" y="14790"/>
                  </a:cubicBezTo>
                  <a:cubicBezTo>
                    <a:pt x="53128" y="16684"/>
                    <a:pt x="56027" y="17926"/>
                    <a:pt x="59281" y="17926"/>
                  </a:cubicBezTo>
                  <a:cubicBezTo>
                    <a:pt x="62535" y="17926"/>
                    <a:pt x="65433" y="16684"/>
                    <a:pt x="67386" y="14790"/>
                  </a:cubicBezTo>
                  <a:cubicBezTo>
                    <a:pt x="69338" y="16684"/>
                    <a:pt x="72237" y="17926"/>
                    <a:pt x="75491" y="17926"/>
                  </a:cubicBezTo>
                  <a:cubicBezTo>
                    <a:pt x="78745" y="17926"/>
                    <a:pt x="81644" y="16684"/>
                    <a:pt x="83596" y="14790"/>
                  </a:cubicBezTo>
                  <a:cubicBezTo>
                    <a:pt x="85548" y="16684"/>
                    <a:pt x="88447" y="17926"/>
                    <a:pt x="91701" y="17926"/>
                  </a:cubicBezTo>
                  <a:cubicBezTo>
                    <a:pt x="97617" y="17926"/>
                    <a:pt x="102350" y="13903"/>
                    <a:pt x="102350" y="8993"/>
                  </a:cubicBezTo>
                  <a:cubicBezTo>
                    <a:pt x="102350" y="4023"/>
                    <a:pt x="97617" y="0"/>
                    <a:pt x="91701" y="0"/>
                  </a:cubicBezTo>
                  <a:cubicBezTo>
                    <a:pt x="88447" y="0"/>
                    <a:pt x="85548" y="1242"/>
                    <a:pt x="83596" y="3136"/>
                  </a:cubicBezTo>
                  <a:cubicBezTo>
                    <a:pt x="81644" y="1242"/>
                    <a:pt x="78745" y="0"/>
                    <a:pt x="75491" y="0"/>
                  </a:cubicBezTo>
                  <a:cubicBezTo>
                    <a:pt x="72237" y="0"/>
                    <a:pt x="69338" y="1242"/>
                    <a:pt x="67386" y="3136"/>
                  </a:cubicBezTo>
                  <a:cubicBezTo>
                    <a:pt x="65433" y="1242"/>
                    <a:pt x="62535" y="0"/>
                    <a:pt x="59281" y="0"/>
                  </a:cubicBezTo>
                  <a:cubicBezTo>
                    <a:pt x="56027" y="0"/>
                    <a:pt x="53128" y="1242"/>
                    <a:pt x="51176" y="3136"/>
                  </a:cubicBezTo>
                  <a:cubicBezTo>
                    <a:pt x="49223" y="1242"/>
                    <a:pt x="46324" y="0"/>
                    <a:pt x="43070" y="0"/>
                  </a:cubicBezTo>
                  <a:cubicBezTo>
                    <a:pt x="39817" y="0"/>
                    <a:pt x="36918" y="1242"/>
                    <a:pt x="34965" y="3136"/>
                  </a:cubicBezTo>
                  <a:cubicBezTo>
                    <a:pt x="33013" y="1242"/>
                    <a:pt x="30114" y="0"/>
                    <a:pt x="26860" y="0"/>
                  </a:cubicBezTo>
                  <a:cubicBezTo>
                    <a:pt x="23606" y="0"/>
                    <a:pt x="20707" y="1242"/>
                    <a:pt x="18755" y="3136"/>
                  </a:cubicBezTo>
                  <a:cubicBezTo>
                    <a:pt x="16803" y="1242"/>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2265125" y="3114850"/>
              <a:ext cx="2558775" cy="446675"/>
            </a:xfrm>
            <a:custGeom>
              <a:avLst/>
              <a:gdLst/>
              <a:ahLst/>
              <a:cxnLst/>
              <a:rect l="l" t="t" r="r" b="b"/>
              <a:pathLst>
                <a:path w="102351" h="17867" extrusionOk="0">
                  <a:moveTo>
                    <a:pt x="10650" y="0"/>
                  </a:moveTo>
                  <a:cubicBezTo>
                    <a:pt x="4734" y="0"/>
                    <a:pt x="1" y="3964"/>
                    <a:pt x="1" y="8933"/>
                  </a:cubicBezTo>
                  <a:cubicBezTo>
                    <a:pt x="1" y="13903"/>
                    <a:pt x="4734" y="17867"/>
                    <a:pt x="10650" y="17867"/>
                  </a:cubicBezTo>
                  <a:cubicBezTo>
                    <a:pt x="13904" y="17867"/>
                    <a:pt x="16803" y="16684"/>
                    <a:pt x="18755" y="14731"/>
                  </a:cubicBezTo>
                  <a:cubicBezTo>
                    <a:pt x="20707" y="16684"/>
                    <a:pt x="23606" y="17867"/>
                    <a:pt x="26860" y="17867"/>
                  </a:cubicBezTo>
                  <a:cubicBezTo>
                    <a:pt x="30114" y="17867"/>
                    <a:pt x="33013" y="16684"/>
                    <a:pt x="34965" y="14731"/>
                  </a:cubicBezTo>
                  <a:cubicBezTo>
                    <a:pt x="36918" y="16684"/>
                    <a:pt x="39817" y="17867"/>
                    <a:pt x="43070" y="17867"/>
                  </a:cubicBezTo>
                  <a:cubicBezTo>
                    <a:pt x="46324" y="17867"/>
                    <a:pt x="49223" y="16684"/>
                    <a:pt x="51176" y="14731"/>
                  </a:cubicBezTo>
                  <a:cubicBezTo>
                    <a:pt x="53128" y="16684"/>
                    <a:pt x="56027" y="17867"/>
                    <a:pt x="59281" y="17867"/>
                  </a:cubicBezTo>
                  <a:cubicBezTo>
                    <a:pt x="62535" y="17867"/>
                    <a:pt x="65433" y="16684"/>
                    <a:pt x="67386" y="14731"/>
                  </a:cubicBezTo>
                  <a:cubicBezTo>
                    <a:pt x="69338" y="16684"/>
                    <a:pt x="72237" y="17867"/>
                    <a:pt x="75491" y="17867"/>
                  </a:cubicBezTo>
                  <a:cubicBezTo>
                    <a:pt x="78745" y="17867"/>
                    <a:pt x="81644" y="16684"/>
                    <a:pt x="83596" y="14731"/>
                  </a:cubicBezTo>
                  <a:cubicBezTo>
                    <a:pt x="85548" y="16684"/>
                    <a:pt x="88447" y="17867"/>
                    <a:pt x="91701" y="17867"/>
                  </a:cubicBezTo>
                  <a:cubicBezTo>
                    <a:pt x="97617" y="17867"/>
                    <a:pt x="102350" y="13903"/>
                    <a:pt x="102350" y="8933"/>
                  </a:cubicBezTo>
                  <a:cubicBezTo>
                    <a:pt x="102350" y="3964"/>
                    <a:pt x="97617" y="0"/>
                    <a:pt x="91701" y="0"/>
                  </a:cubicBezTo>
                  <a:cubicBezTo>
                    <a:pt x="88447" y="0"/>
                    <a:pt x="85548" y="1183"/>
                    <a:pt x="83596" y="3136"/>
                  </a:cubicBezTo>
                  <a:cubicBezTo>
                    <a:pt x="81644" y="1183"/>
                    <a:pt x="78745" y="0"/>
                    <a:pt x="75491" y="0"/>
                  </a:cubicBezTo>
                  <a:cubicBezTo>
                    <a:pt x="72237" y="0"/>
                    <a:pt x="69338" y="1183"/>
                    <a:pt x="67386" y="3136"/>
                  </a:cubicBezTo>
                  <a:cubicBezTo>
                    <a:pt x="65433" y="1183"/>
                    <a:pt x="62535" y="0"/>
                    <a:pt x="59281" y="0"/>
                  </a:cubicBezTo>
                  <a:cubicBezTo>
                    <a:pt x="56027" y="0"/>
                    <a:pt x="53128" y="1183"/>
                    <a:pt x="51176" y="3136"/>
                  </a:cubicBezTo>
                  <a:cubicBezTo>
                    <a:pt x="49223" y="1183"/>
                    <a:pt x="46324" y="0"/>
                    <a:pt x="43070" y="0"/>
                  </a:cubicBezTo>
                  <a:cubicBezTo>
                    <a:pt x="39817" y="0"/>
                    <a:pt x="36918" y="1183"/>
                    <a:pt x="34965" y="3136"/>
                  </a:cubicBezTo>
                  <a:cubicBezTo>
                    <a:pt x="33013" y="1183"/>
                    <a:pt x="30114" y="0"/>
                    <a:pt x="26860" y="0"/>
                  </a:cubicBezTo>
                  <a:cubicBezTo>
                    <a:pt x="23606" y="0"/>
                    <a:pt x="20707" y="1183"/>
                    <a:pt x="18755" y="3136"/>
                  </a:cubicBezTo>
                  <a:cubicBezTo>
                    <a:pt x="16803" y="1183"/>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 name="Google Shape;1331;p44"/>
          <p:cNvGrpSpPr/>
          <p:nvPr/>
        </p:nvGrpSpPr>
        <p:grpSpPr>
          <a:xfrm>
            <a:off x="4582497" y="4142962"/>
            <a:ext cx="420918" cy="380768"/>
            <a:chOff x="2265125" y="1805900"/>
            <a:chExt cx="2558775" cy="2314700"/>
          </a:xfrm>
        </p:grpSpPr>
        <p:sp>
          <p:nvSpPr>
            <p:cNvPr id="1332" name="Google Shape;1332;p44"/>
            <p:cNvSpPr/>
            <p:nvPr/>
          </p:nvSpPr>
          <p:spPr>
            <a:xfrm>
              <a:off x="2330225" y="3338175"/>
              <a:ext cx="2428600" cy="782425"/>
            </a:xfrm>
            <a:custGeom>
              <a:avLst/>
              <a:gdLst/>
              <a:ahLst/>
              <a:cxnLst/>
              <a:rect l="l" t="t" r="r" b="b"/>
              <a:pathLst>
                <a:path w="97144" h="31297" extrusionOk="0">
                  <a:moveTo>
                    <a:pt x="14021" y="0"/>
                  </a:moveTo>
                  <a:lnTo>
                    <a:pt x="651" y="6449"/>
                  </a:lnTo>
                  <a:cubicBezTo>
                    <a:pt x="0" y="14258"/>
                    <a:pt x="2662" y="31297"/>
                    <a:pt x="48572" y="31297"/>
                  </a:cubicBezTo>
                  <a:cubicBezTo>
                    <a:pt x="94481" y="31297"/>
                    <a:pt x="97143" y="14258"/>
                    <a:pt x="96492" y="6449"/>
                  </a:cubicBezTo>
                  <a:lnTo>
                    <a:pt x="83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2306550" y="2588300"/>
              <a:ext cx="2475925" cy="749900"/>
            </a:xfrm>
            <a:custGeom>
              <a:avLst/>
              <a:gdLst/>
              <a:ahLst/>
              <a:cxnLst/>
              <a:rect l="l" t="t" r="r" b="b"/>
              <a:pathLst>
                <a:path w="99037" h="29996" extrusionOk="0">
                  <a:moveTo>
                    <a:pt x="14968" y="1"/>
                  </a:moveTo>
                  <a:cubicBezTo>
                    <a:pt x="6686" y="1"/>
                    <a:pt x="0" y="6686"/>
                    <a:pt x="0" y="14968"/>
                  </a:cubicBezTo>
                  <a:cubicBezTo>
                    <a:pt x="0" y="23251"/>
                    <a:pt x="6686" y="29995"/>
                    <a:pt x="14968" y="29995"/>
                  </a:cubicBezTo>
                  <a:lnTo>
                    <a:pt x="84069" y="29995"/>
                  </a:lnTo>
                  <a:cubicBezTo>
                    <a:pt x="92351" y="29995"/>
                    <a:pt x="99037" y="23251"/>
                    <a:pt x="99037" y="14968"/>
                  </a:cubicBezTo>
                  <a:cubicBezTo>
                    <a:pt x="99037" y="6686"/>
                    <a:pt x="92351" y="1"/>
                    <a:pt x="8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4"/>
            <p:cNvSpPr/>
            <p:nvPr/>
          </p:nvSpPr>
          <p:spPr>
            <a:xfrm>
              <a:off x="2330225" y="1805900"/>
              <a:ext cx="2428600" cy="780950"/>
            </a:xfrm>
            <a:custGeom>
              <a:avLst/>
              <a:gdLst/>
              <a:ahLst/>
              <a:cxnLst/>
              <a:rect l="l" t="t" r="r" b="b"/>
              <a:pathLst>
                <a:path w="97144" h="31238" extrusionOk="0">
                  <a:moveTo>
                    <a:pt x="48572" y="0"/>
                  </a:moveTo>
                  <a:cubicBezTo>
                    <a:pt x="2662" y="0"/>
                    <a:pt x="0" y="16980"/>
                    <a:pt x="651" y="24789"/>
                  </a:cubicBezTo>
                  <a:lnTo>
                    <a:pt x="14021" y="31237"/>
                  </a:lnTo>
                  <a:lnTo>
                    <a:pt x="83122" y="31237"/>
                  </a:lnTo>
                  <a:lnTo>
                    <a:pt x="96492" y="24789"/>
                  </a:lnTo>
                  <a:cubicBezTo>
                    <a:pt x="97143" y="16980"/>
                    <a:pt x="94481" y="0"/>
                    <a:pt x="48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2265125" y="2363500"/>
              <a:ext cx="2558775" cy="448150"/>
            </a:xfrm>
            <a:custGeom>
              <a:avLst/>
              <a:gdLst/>
              <a:ahLst/>
              <a:cxnLst/>
              <a:rect l="l" t="t" r="r" b="b"/>
              <a:pathLst>
                <a:path w="102351" h="17926" extrusionOk="0">
                  <a:moveTo>
                    <a:pt x="10650" y="0"/>
                  </a:moveTo>
                  <a:cubicBezTo>
                    <a:pt x="4734" y="0"/>
                    <a:pt x="1" y="4023"/>
                    <a:pt x="1" y="8993"/>
                  </a:cubicBezTo>
                  <a:cubicBezTo>
                    <a:pt x="1" y="13903"/>
                    <a:pt x="4734" y="17926"/>
                    <a:pt x="10650" y="17926"/>
                  </a:cubicBezTo>
                  <a:cubicBezTo>
                    <a:pt x="13904" y="17926"/>
                    <a:pt x="16803" y="16684"/>
                    <a:pt x="18755" y="14790"/>
                  </a:cubicBezTo>
                  <a:cubicBezTo>
                    <a:pt x="20707" y="16684"/>
                    <a:pt x="23606" y="17926"/>
                    <a:pt x="26860" y="17926"/>
                  </a:cubicBezTo>
                  <a:cubicBezTo>
                    <a:pt x="30114" y="17926"/>
                    <a:pt x="33013" y="16684"/>
                    <a:pt x="34965" y="14790"/>
                  </a:cubicBezTo>
                  <a:cubicBezTo>
                    <a:pt x="36918" y="16684"/>
                    <a:pt x="39817" y="17926"/>
                    <a:pt x="43070" y="17926"/>
                  </a:cubicBezTo>
                  <a:cubicBezTo>
                    <a:pt x="46324" y="17926"/>
                    <a:pt x="49223" y="16684"/>
                    <a:pt x="51176" y="14790"/>
                  </a:cubicBezTo>
                  <a:cubicBezTo>
                    <a:pt x="53128" y="16684"/>
                    <a:pt x="56027" y="17926"/>
                    <a:pt x="59281" y="17926"/>
                  </a:cubicBezTo>
                  <a:cubicBezTo>
                    <a:pt x="62535" y="17926"/>
                    <a:pt x="65433" y="16684"/>
                    <a:pt x="67386" y="14790"/>
                  </a:cubicBezTo>
                  <a:cubicBezTo>
                    <a:pt x="69338" y="16684"/>
                    <a:pt x="72237" y="17926"/>
                    <a:pt x="75491" y="17926"/>
                  </a:cubicBezTo>
                  <a:cubicBezTo>
                    <a:pt x="78745" y="17926"/>
                    <a:pt x="81644" y="16684"/>
                    <a:pt x="83596" y="14790"/>
                  </a:cubicBezTo>
                  <a:cubicBezTo>
                    <a:pt x="85548" y="16684"/>
                    <a:pt x="88447" y="17926"/>
                    <a:pt x="91701" y="17926"/>
                  </a:cubicBezTo>
                  <a:cubicBezTo>
                    <a:pt x="97617" y="17926"/>
                    <a:pt x="102350" y="13903"/>
                    <a:pt x="102350" y="8993"/>
                  </a:cubicBezTo>
                  <a:cubicBezTo>
                    <a:pt x="102350" y="4023"/>
                    <a:pt x="97617" y="0"/>
                    <a:pt x="91701" y="0"/>
                  </a:cubicBezTo>
                  <a:cubicBezTo>
                    <a:pt x="88447" y="0"/>
                    <a:pt x="85548" y="1242"/>
                    <a:pt x="83596" y="3136"/>
                  </a:cubicBezTo>
                  <a:cubicBezTo>
                    <a:pt x="81644" y="1242"/>
                    <a:pt x="78745" y="0"/>
                    <a:pt x="75491" y="0"/>
                  </a:cubicBezTo>
                  <a:cubicBezTo>
                    <a:pt x="72237" y="0"/>
                    <a:pt x="69338" y="1242"/>
                    <a:pt x="67386" y="3136"/>
                  </a:cubicBezTo>
                  <a:cubicBezTo>
                    <a:pt x="65433" y="1242"/>
                    <a:pt x="62535" y="0"/>
                    <a:pt x="59281" y="0"/>
                  </a:cubicBezTo>
                  <a:cubicBezTo>
                    <a:pt x="56027" y="0"/>
                    <a:pt x="53128" y="1242"/>
                    <a:pt x="51176" y="3136"/>
                  </a:cubicBezTo>
                  <a:cubicBezTo>
                    <a:pt x="49223" y="1242"/>
                    <a:pt x="46324" y="0"/>
                    <a:pt x="43070" y="0"/>
                  </a:cubicBezTo>
                  <a:cubicBezTo>
                    <a:pt x="39817" y="0"/>
                    <a:pt x="36918" y="1242"/>
                    <a:pt x="34965" y="3136"/>
                  </a:cubicBezTo>
                  <a:cubicBezTo>
                    <a:pt x="33013" y="1242"/>
                    <a:pt x="30114" y="0"/>
                    <a:pt x="26860" y="0"/>
                  </a:cubicBezTo>
                  <a:cubicBezTo>
                    <a:pt x="23606" y="0"/>
                    <a:pt x="20707" y="1242"/>
                    <a:pt x="18755" y="3136"/>
                  </a:cubicBezTo>
                  <a:cubicBezTo>
                    <a:pt x="16803" y="1242"/>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2265125" y="3114850"/>
              <a:ext cx="2558775" cy="446675"/>
            </a:xfrm>
            <a:custGeom>
              <a:avLst/>
              <a:gdLst/>
              <a:ahLst/>
              <a:cxnLst/>
              <a:rect l="l" t="t" r="r" b="b"/>
              <a:pathLst>
                <a:path w="102351" h="17867" extrusionOk="0">
                  <a:moveTo>
                    <a:pt x="10650" y="0"/>
                  </a:moveTo>
                  <a:cubicBezTo>
                    <a:pt x="4734" y="0"/>
                    <a:pt x="1" y="3964"/>
                    <a:pt x="1" y="8933"/>
                  </a:cubicBezTo>
                  <a:cubicBezTo>
                    <a:pt x="1" y="13903"/>
                    <a:pt x="4734" y="17867"/>
                    <a:pt x="10650" y="17867"/>
                  </a:cubicBezTo>
                  <a:cubicBezTo>
                    <a:pt x="13904" y="17867"/>
                    <a:pt x="16803" y="16684"/>
                    <a:pt x="18755" y="14731"/>
                  </a:cubicBezTo>
                  <a:cubicBezTo>
                    <a:pt x="20707" y="16684"/>
                    <a:pt x="23606" y="17867"/>
                    <a:pt x="26860" y="17867"/>
                  </a:cubicBezTo>
                  <a:cubicBezTo>
                    <a:pt x="30114" y="17867"/>
                    <a:pt x="33013" y="16684"/>
                    <a:pt x="34965" y="14731"/>
                  </a:cubicBezTo>
                  <a:cubicBezTo>
                    <a:pt x="36918" y="16684"/>
                    <a:pt x="39817" y="17867"/>
                    <a:pt x="43070" y="17867"/>
                  </a:cubicBezTo>
                  <a:cubicBezTo>
                    <a:pt x="46324" y="17867"/>
                    <a:pt x="49223" y="16684"/>
                    <a:pt x="51176" y="14731"/>
                  </a:cubicBezTo>
                  <a:cubicBezTo>
                    <a:pt x="53128" y="16684"/>
                    <a:pt x="56027" y="17867"/>
                    <a:pt x="59281" y="17867"/>
                  </a:cubicBezTo>
                  <a:cubicBezTo>
                    <a:pt x="62535" y="17867"/>
                    <a:pt x="65433" y="16684"/>
                    <a:pt x="67386" y="14731"/>
                  </a:cubicBezTo>
                  <a:cubicBezTo>
                    <a:pt x="69338" y="16684"/>
                    <a:pt x="72237" y="17867"/>
                    <a:pt x="75491" y="17867"/>
                  </a:cubicBezTo>
                  <a:cubicBezTo>
                    <a:pt x="78745" y="17867"/>
                    <a:pt x="81644" y="16684"/>
                    <a:pt x="83596" y="14731"/>
                  </a:cubicBezTo>
                  <a:cubicBezTo>
                    <a:pt x="85548" y="16684"/>
                    <a:pt x="88447" y="17867"/>
                    <a:pt x="91701" y="17867"/>
                  </a:cubicBezTo>
                  <a:cubicBezTo>
                    <a:pt x="97617" y="17867"/>
                    <a:pt x="102350" y="13903"/>
                    <a:pt x="102350" y="8933"/>
                  </a:cubicBezTo>
                  <a:cubicBezTo>
                    <a:pt x="102350" y="3964"/>
                    <a:pt x="97617" y="0"/>
                    <a:pt x="91701" y="0"/>
                  </a:cubicBezTo>
                  <a:cubicBezTo>
                    <a:pt x="88447" y="0"/>
                    <a:pt x="85548" y="1183"/>
                    <a:pt x="83596" y="3136"/>
                  </a:cubicBezTo>
                  <a:cubicBezTo>
                    <a:pt x="81644" y="1183"/>
                    <a:pt x="78745" y="0"/>
                    <a:pt x="75491" y="0"/>
                  </a:cubicBezTo>
                  <a:cubicBezTo>
                    <a:pt x="72237" y="0"/>
                    <a:pt x="69338" y="1183"/>
                    <a:pt x="67386" y="3136"/>
                  </a:cubicBezTo>
                  <a:cubicBezTo>
                    <a:pt x="65433" y="1183"/>
                    <a:pt x="62535" y="0"/>
                    <a:pt x="59281" y="0"/>
                  </a:cubicBezTo>
                  <a:cubicBezTo>
                    <a:pt x="56027" y="0"/>
                    <a:pt x="53128" y="1183"/>
                    <a:pt x="51176" y="3136"/>
                  </a:cubicBezTo>
                  <a:cubicBezTo>
                    <a:pt x="49223" y="1183"/>
                    <a:pt x="46324" y="0"/>
                    <a:pt x="43070" y="0"/>
                  </a:cubicBezTo>
                  <a:cubicBezTo>
                    <a:pt x="39817" y="0"/>
                    <a:pt x="36918" y="1183"/>
                    <a:pt x="34965" y="3136"/>
                  </a:cubicBezTo>
                  <a:cubicBezTo>
                    <a:pt x="33013" y="1183"/>
                    <a:pt x="30114" y="0"/>
                    <a:pt x="26860" y="0"/>
                  </a:cubicBezTo>
                  <a:cubicBezTo>
                    <a:pt x="23606" y="0"/>
                    <a:pt x="20707" y="1183"/>
                    <a:pt x="18755" y="3136"/>
                  </a:cubicBezTo>
                  <a:cubicBezTo>
                    <a:pt x="16803" y="1183"/>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 name="Google Shape;1337;p44"/>
          <p:cNvGrpSpPr/>
          <p:nvPr/>
        </p:nvGrpSpPr>
        <p:grpSpPr>
          <a:xfrm>
            <a:off x="1371857" y="4142962"/>
            <a:ext cx="1304765" cy="380768"/>
            <a:chOff x="1299007" y="4142962"/>
            <a:chExt cx="1304765" cy="380768"/>
          </a:xfrm>
        </p:grpSpPr>
        <p:grpSp>
          <p:nvGrpSpPr>
            <p:cNvPr id="1338" name="Google Shape;1338;p44"/>
            <p:cNvGrpSpPr/>
            <p:nvPr/>
          </p:nvGrpSpPr>
          <p:grpSpPr>
            <a:xfrm>
              <a:off x="2182853" y="4142962"/>
              <a:ext cx="420918" cy="380768"/>
              <a:chOff x="2265125" y="1805900"/>
              <a:chExt cx="2558775" cy="2314700"/>
            </a:xfrm>
          </p:grpSpPr>
          <p:sp>
            <p:nvSpPr>
              <p:cNvPr id="1339" name="Google Shape;1339;p44"/>
              <p:cNvSpPr/>
              <p:nvPr/>
            </p:nvSpPr>
            <p:spPr>
              <a:xfrm>
                <a:off x="2330225" y="3338175"/>
                <a:ext cx="2428600" cy="782425"/>
              </a:xfrm>
              <a:custGeom>
                <a:avLst/>
                <a:gdLst/>
                <a:ahLst/>
                <a:cxnLst/>
                <a:rect l="l" t="t" r="r" b="b"/>
                <a:pathLst>
                  <a:path w="97144" h="31297" extrusionOk="0">
                    <a:moveTo>
                      <a:pt x="14021" y="0"/>
                    </a:moveTo>
                    <a:lnTo>
                      <a:pt x="651" y="6449"/>
                    </a:lnTo>
                    <a:cubicBezTo>
                      <a:pt x="0" y="14258"/>
                      <a:pt x="2662" y="31297"/>
                      <a:pt x="48572" y="31297"/>
                    </a:cubicBezTo>
                    <a:cubicBezTo>
                      <a:pt x="94481" y="31297"/>
                      <a:pt x="97143" y="14258"/>
                      <a:pt x="96492" y="6449"/>
                    </a:cubicBezTo>
                    <a:lnTo>
                      <a:pt x="83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4"/>
              <p:cNvSpPr/>
              <p:nvPr/>
            </p:nvSpPr>
            <p:spPr>
              <a:xfrm>
                <a:off x="2306550" y="2588300"/>
                <a:ext cx="2475925" cy="749900"/>
              </a:xfrm>
              <a:custGeom>
                <a:avLst/>
                <a:gdLst/>
                <a:ahLst/>
                <a:cxnLst/>
                <a:rect l="l" t="t" r="r" b="b"/>
                <a:pathLst>
                  <a:path w="99037" h="29996" extrusionOk="0">
                    <a:moveTo>
                      <a:pt x="14968" y="1"/>
                    </a:moveTo>
                    <a:cubicBezTo>
                      <a:pt x="6686" y="1"/>
                      <a:pt x="0" y="6686"/>
                      <a:pt x="0" y="14968"/>
                    </a:cubicBezTo>
                    <a:cubicBezTo>
                      <a:pt x="0" y="23251"/>
                      <a:pt x="6686" y="29995"/>
                      <a:pt x="14968" y="29995"/>
                    </a:cubicBezTo>
                    <a:lnTo>
                      <a:pt x="84069" y="29995"/>
                    </a:lnTo>
                    <a:cubicBezTo>
                      <a:pt x="92351" y="29995"/>
                      <a:pt x="99037" y="23251"/>
                      <a:pt x="99037" y="14968"/>
                    </a:cubicBezTo>
                    <a:cubicBezTo>
                      <a:pt x="99037" y="6686"/>
                      <a:pt x="92351" y="1"/>
                      <a:pt x="8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4"/>
              <p:cNvSpPr/>
              <p:nvPr/>
            </p:nvSpPr>
            <p:spPr>
              <a:xfrm>
                <a:off x="2330225" y="1805900"/>
                <a:ext cx="2428600" cy="780950"/>
              </a:xfrm>
              <a:custGeom>
                <a:avLst/>
                <a:gdLst/>
                <a:ahLst/>
                <a:cxnLst/>
                <a:rect l="l" t="t" r="r" b="b"/>
                <a:pathLst>
                  <a:path w="97144" h="31238" extrusionOk="0">
                    <a:moveTo>
                      <a:pt x="48572" y="0"/>
                    </a:moveTo>
                    <a:cubicBezTo>
                      <a:pt x="2662" y="0"/>
                      <a:pt x="0" y="16980"/>
                      <a:pt x="651" y="24789"/>
                    </a:cubicBezTo>
                    <a:lnTo>
                      <a:pt x="14021" y="31237"/>
                    </a:lnTo>
                    <a:lnTo>
                      <a:pt x="83122" y="31237"/>
                    </a:lnTo>
                    <a:lnTo>
                      <a:pt x="96492" y="24789"/>
                    </a:lnTo>
                    <a:cubicBezTo>
                      <a:pt x="97143" y="16980"/>
                      <a:pt x="94481" y="0"/>
                      <a:pt x="48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4"/>
              <p:cNvSpPr/>
              <p:nvPr/>
            </p:nvSpPr>
            <p:spPr>
              <a:xfrm>
                <a:off x="2265125" y="2363500"/>
                <a:ext cx="2558775" cy="448150"/>
              </a:xfrm>
              <a:custGeom>
                <a:avLst/>
                <a:gdLst/>
                <a:ahLst/>
                <a:cxnLst/>
                <a:rect l="l" t="t" r="r" b="b"/>
                <a:pathLst>
                  <a:path w="102351" h="17926" extrusionOk="0">
                    <a:moveTo>
                      <a:pt x="10650" y="0"/>
                    </a:moveTo>
                    <a:cubicBezTo>
                      <a:pt x="4734" y="0"/>
                      <a:pt x="1" y="4023"/>
                      <a:pt x="1" y="8993"/>
                    </a:cubicBezTo>
                    <a:cubicBezTo>
                      <a:pt x="1" y="13903"/>
                      <a:pt x="4734" y="17926"/>
                      <a:pt x="10650" y="17926"/>
                    </a:cubicBezTo>
                    <a:cubicBezTo>
                      <a:pt x="13904" y="17926"/>
                      <a:pt x="16803" y="16684"/>
                      <a:pt x="18755" y="14790"/>
                    </a:cubicBezTo>
                    <a:cubicBezTo>
                      <a:pt x="20707" y="16684"/>
                      <a:pt x="23606" y="17926"/>
                      <a:pt x="26860" y="17926"/>
                    </a:cubicBezTo>
                    <a:cubicBezTo>
                      <a:pt x="30114" y="17926"/>
                      <a:pt x="33013" y="16684"/>
                      <a:pt x="34965" y="14790"/>
                    </a:cubicBezTo>
                    <a:cubicBezTo>
                      <a:pt x="36918" y="16684"/>
                      <a:pt x="39817" y="17926"/>
                      <a:pt x="43070" y="17926"/>
                    </a:cubicBezTo>
                    <a:cubicBezTo>
                      <a:pt x="46324" y="17926"/>
                      <a:pt x="49223" y="16684"/>
                      <a:pt x="51176" y="14790"/>
                    </a:cubicBezTo>
                    <a:cubicBezTo>
                      <a:pt x="53128" y="16684"/>
                      <a:pt x="56027" y="17926"/>
                      <a:pt x="59281" y="17926"/>
                    </a:cubicBezTo>
                    <a:cubicBezTo>
                      <a:pt x="62535" y="17926"/>
                      <a:pt x="65433" y="16684"/>
                      <a:pt x="67386" y="14790"/>
                    </a:cubicBezTo>
                    <a:cubicBezTo>
                      <a:pt x="69338" y="16684"/>
                      <a:pt x="72237" y="17926"/>
                      <a:pt x="75491" y="17926"/>
                    </a:cubicBezTo>
                    <a:cubicBezTo>
                      <a:pt x="78745" y="17926"/>
                      <a:pt x="81644" y="16684"/>
                      <a:pt x="83596" y="14790"/>
                    </a:cubicBezTo>
                    <a:cubicBezTo>
                      <a:pt x="85548" y="16684"/>
                      <a:pt x="88447" y="17926"/>
                      <a:pt x="91701" y="17926"/>
                    </a:cubicBezTo>
                    <a:cubicBezTo>
                      <a:pt x="97617" y="17926"/>
                      <a:pt x="102350" y="13903"/>
                      <a:pt x="102350" y="8993"/>
                    </a:cubicBezTo>
                    <a:cubicBezTo>
                      <a:pt x="102350" y="4023"/>
                      <a:pt x="97617" y="0"/>
                      <a:pt x="91701" y="0"/>
                    </a:cubicBezTo>
                    <a:cubicBezTo>
                      <a:pt x="88447" y="0"/>
                      <a:pt x="85548" y="1242"/>
                      <a:pt x="83596" y="3136"/>
                    </a:cubicBezTo>
                    <a:cubicBezTo>
                      <a:pt x="81644" y="1242"/>
                      <a:pt x="78745" y="0"/>
                      <a:pt x="75491" y="0"/>
                    </a:cubicBezTo>
                    <a:cubicBezTo>
                      <a:pt x="72237" y="0"/>
                      <a:pt x="69338" y="1242"/>
                      <a:pt x="67386" y="3136"/>
                    </a:cubicBezTo>
                    <a:cubicBezTo>
                      <a:pt x="65433" y="1242"/>
                      <a:pt x="62535" y="0"/>
                      <a:pt x="59281" y="0"/>
                    </a:cubicBezTo>
                    <a:cubicBezTo>
                      <a:pt x="56027" y="0"/>
                      <a:pt x="53128" y="1242"/>
                      <a:pt x="51176" y="3136"/>
                    </a:cubicBezTo>
                    <a:cubicBezTo>
                      <a:pt x="49223" y="1242"/>
                      <a:pt x="46324" y="0"/>
                      <a:pt x="43070" y="0"/>
                    </a:cubicBezTo>
                    <a:cubicBezTo>
                      <a:pt x="39817" y="0"/>
                      <a:pt x="36918" y="1242"/>
                      <a:pt x="34965" y="3136"/>
                    </a:cubicBezTo>
                    <a:cubicBezTo>
                      <a:pt x="33013" y="1242"/>
                      <a:pt x="30114" y="0"/>
                      <a:pt x="26860" y="0"/>
                    </a:cubicBezTo>
                    <a:cubicBezTo>
                      <a:pt x="23606" y="0"/>
                      <a:pt x="20707" y="1242"/>
                      <a:pt x="18755" y="3136"/>
                    </a:cubicBezTo>
                    <a:cubicBezTo>
                      <a:pt x="16803" y="1242"/>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4"/>
              <p:cNvSpPr/>
              <p:nvPr/>
            </p:nvSpPr>
            <p:spPr>
              <a:xfrm>
                <a:off x="2265125" y="3114850"/>
                <a:ext cx="2558775" cy="446675"/>
              </a:xfrm>
              <a:custGeom>
                <a:avLst/>
                <a:gdLst/>
                <a:ahLst/>
                <a:cxnLst/>
                <a:rect l="l" t="t" r="r" b="b"/>
                <a:pathLst>
                  <a:path w="102351" h="17867" extrusionOk="0">
                    <a:moveTo>
                      <a:pt x="10650" y="0"/>
                    </a:moveTo>
                    <a:cubicBezTo>
                      <a:pt x="4734" y="0"/>
                      <a:pt x="1" y="3964"/>
                      <a:pt x="1" y="8933"/>
                    </a:cubicBezTo>
                    <a:cubicBezTo>
                      <a:pt x="1" y="13903"/>
                      <a:pt x="4734" y="17867"/>
                      <a:pt x="10650" y="17867"/>
                    </a:cubicBezTo>
                    <a:cubicBezTo>
                      <a:pt x="13904" y="17867"/>
                      <a:pt x="16803" y="16684"/>
                      <a:pt x="18755" y="14731"/>
                    </a:cubicBezTo>
                    <a:cubicBezTo>
                      <a:pt x="20707" y="16684"/>
                      <a:pt x="23606" y="17867"/>
                      <a:pt x="26860" y="17867"/>
                    </a:cubicBezTo>
                    <a:cubicBezTo>
                      <a:pt x="30114" y="17867"/>
                      <a:pt x="33013" y="16684"/>
                      <a:pt x="34965" y="14731"/>
                    </a:cubicBezTo>
                    <a:cubicBezTo>
                      <a:pt x="36918" y="16684"/>
                      <a:pt x="39817" y="17867"/>
                      <a:pt x="43070" y="17867"/>
                    </a:cubicBezTo>
                    <a:cubicBezTo>
                      <a:pt x="46324" y="17867"/>
                      <a:pt x="49223" y="16684"/>
                      <a:pt x="51176" y="14731"/>
                    </a:cubicBezTo>
                    <a:cubicBezTo>
                      <a:pt x="53128" y="16684"/>
                      <a:pt x="56027" y="17867"/>
                      <a:pt x="59281" y="17867"/>
                    </a:cubicBezTo>
                    <a:cubicBezTo>
                      <a:pt x="62535" y="17867"/>
                      <a:pt x="65433" y="16684"/>
                      <a:pt x="67386" y="14731"/>
                    </a:cubicBezTo>
                    <a:cubicBezTo>
                      <a:pt x="69338" y="16684"/>
                      <a:pt x="72237" y="17867"/>
                      <a:pt x="75491" y="17867"/>
                    </a:cubicBezTo>
                    <a:cubicBezTo>
                      <a:pt x="78745" y="17867"/>
                      <a:pt x="81644" y="16684"/>
                      <a:pt x="83596" y="14731"/>
                    </a:cubicBezTo>
                    <a:cubicBezTo>
                      <a:pt x="85548" y="16684"/>
                      <a:pt x="88447" y="17867"/>
                      <a:pt x="91701" y="17867"/>
                    </a:cubicBezTo>
                    <a:cubicBezTo>
                      <a:pt x="97617" y="17867"/>
                      <a:pt x="102350" y="13903"/>
                      <a:pt x="102350" y="8933"/>
                    </a:cubicBezTo>
                    <a:cubicBezTo>
                      <a:pt x="102350" y="3964"/>
                      <a:pt x="97617" y="0"/>
                      <a:pt x="91701" y="0"/>
                    </a:cubicBezTo>
                    <a:cubicBezTo>
                      <a:pt x="88447" y="0"/>
                      <a:pt x="85548" y="1183"/>
                      <a:pt x="83596" y="3136"/>
                    </a:cubicBezTo>
                    <a:cubicBezTo>
                      <a:pt x="81644" y="1183"/>
                      <a:pt x="78745" y="0"/>
                      <a:pt x="75491" y="0"/>
                    </a:cubicBezTo>
                    <a:cubicBezTo>
                      <a:pt x="72237" y="0"/>
                      <a:pt x="69338" y="1183"/>
                      <a:pt x="67386" y="3136"/>
                    </a:cubicBezTo>
                    <a:cubicBezTo>
                      <a:pt x="65433" y="1183"/>
                      <a:pt x="62535" y="0"/>
                      <a:pt x="59281" y="0"/>
                    </a:cubicBezTo>
                    <a:cubicBezTo>
                      <a:pt x="56027" y="0"/>
                      <a:pt x="53128" y="1183"/>
                      <a:pt x="51176" y="3136"/>
                    </a:cubicBezTo>
                    <a:cubicBezTo>
                      <a:pt x="49223" y="1183"/>
                      <a:pt x="46324" y="0"/>
                      <a:pt x="43070" y="0"/>
                    </a:cubicBezTo>
                    <a:cubicBezTo>
                      <a:pt x="39817" y="0"/>
                      <a:pt x="36918" y="1183"/>
                      <a:pt x="34965" y="3136"/>
                    </a:cubicBezTo>
                    <a:cubicBezTo>
                      <a:pt x="33013" y="1183"/>
                      <a:pt x="30114" y="0"/>
                      <a:pt x="26860" y="0"/>
                    </a:cubicBezTo>
                    <a:cubicBezTo>
                      <a:pt x="23606" y="0"/>
                      <a:pt x="20707" y="1183"/>
                      <a:pt x="18755" y="3136"/>
                    </a:cubicBezTo>
                    <a:cubicBezTo>
                      <a:pt x="16803" y="1183"/>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 name="Google Shape;1344;p44"/>
            <p:cNvGrpSpPr/>
            <p:nvPr/>
          </p:nvGrpSpPr>
          <p:grpSpPr>
            <a:xfrm>
              <a:off x="1299007" y="4142962"/>
              <a:ext cx="420918" cy="380768"/>
              <a:chOff x="2265125" y="1805900"/>
              <a:chExt cx="2558775" cy="2314700"/>
            </a:xfrm>
          </p:grpSpPr>
          <p:sp>
            <p:nvSpPr>
              <p:cNvPr id="1345" name="Google Shape;1345;p44"/>
              <p:cNvSpPr/>
              <p:nvPr/>
            </p:nvSpPr>
            <p:spPr>
              <a:xfrm>
                <a:off x="2330225" y="3338175"/>
                <a:ext cx="2428600" cy="782425"/>
              </a:xfrm>
              <a:custGeom>
                <a:avLst/>
                <a:gdLst/>
                <a:ahLst/>
                <a:cxnLst/>
                <a:rect l="l" t="t" r="r" b="b"/>
                <a:pathLst>
                  <a:path w="97144" h="31297" extrusionOk="0">
                    <a:moveTo>
                      <a:pt x="14021" y="0"/>
                    </a:moveTo>
                    <a:lnTo>
                      <a:pt x="651" y="6449"/>
                    </a:lnTo>
                    <a:cubicBezTo>
                      <a:pt x="0" y="14258"/>
                      <a:pt x="2662" y="31297"/>
                      <a:pt x="48572" y="31297"/>
                    </a:cubicBezTo>
                    <a:cubicBezTo>
                      <a:pt x="94481" y="31297"/>
                      <a:pt x="97143" y="14258"/>
                      <a:pt x="96492" y="6449"/>
                    </a:cubicBezTo>
                    <a:lnTo>
                      <a:pt x="83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4"/>
              <p:cNvSpPr/>
              <p:nvPr/>
            </p:nvSpPr>
            <p:spPr>
              <a:xfrm>
                <a:off x="2306550" y="2588300"/>
                <a:ext cx="2475925" cy="749900"/>
              </a:xfrm>
              <a:custGeom>
                <a:avLst/>
                <a:gdLst/>
                <a:ahLst/>
                <a:cxnLst/>
                <a:rect l="l" t="t" r="r" b="b"/>
                <a:pathLst>
                  <a:path w="99037" h="29996" extrusionOk="0">
                    <a:moveTo>
                      <a:pt x="14968" y="1"/>
                    </a:moveTo>
                    <a:cubicBezTo>
                      <a:pt x="6686" y="1"/>
                      <a:pt x="0" y="6686"/>
                      <a:pt x="0" y="14968"/>
                    </a:cubicBezTo>
                    <a:cubicBezTo>
                      <a:pt x="0" y="23251"/>
                      <a:pt x="6686" y="29995"/>
                      <a:pt x="14968" y="29995"/>
                    </a:cubicBezTo>
                    <a:lnTo>
                      <a:pt x="84069" y="29995"/>
                    </a:lnTo>
                    <a:cubicBezTo>
                      <a:pt x="92351" y="29995"/>
                      <a:pt x="99037" y="23251"/>
                      <a:pt x="99037" y="14968"/>
                    </a:cubicBezTo>
                    <a:cubicBezTo>
                      <a:pt x="99037" y="6686"/>
                      <a:pt x="92351" y="1"/>
                      <a:pt x="8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4"/>
              <p:cNvSpPr/>
              <p:nvPr/>
            </p:nvSpPr>
            <p:spPr>
              <a:xfrm>
                <a:off x="2330225" y="1805900"/>
                <a:ext cx="2428600" cy="780950"/>
              </a:xfrm>
              <a:custGeom>
                <a:avLst/>
                <a:gdLst/>
                <a:ahLst/>
                <a:cxnLst/>
                <a:rect l="l" t="t" r="r" b="b"/>
                <a:pathLst>
                  <a:path w="97144" h="31238" extrusionOk="0">
                    <a:moveTo>
                      <a:pt x="48572" y="0"/>
                    </a:moveTo>
                    <a:cubicBezTo>
                      <a:pt x="2662" y="0"/>
                      <a:pt x="0" y="16980"/>
                      <a:pt x="651" y="24789"/>
                    </a:cubicBezTo>
                    <a:lnTo>
                      <a:pt x="14021" y="31237"/>
                    </a:lnTo>
                    <a:lnTo>
                      <a:pt x="83122" y="31237"/>
                    </a:lnTo>
                    <a:lnTo>
                      <a:pt x="96492" y="24789"/>
                    </a:lnTo>
                    <a:cubicBezTo>
                      <a:pt x="97143" y="16980"/>
                      <a:pt x="94481" y="0"/>
                      <a:pt x="48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4"/>
              <p:cNvSpPr/>
              <p:nvPr/>
            </p:nvSpPr>
            <p:spPr>
              <a:xfrm>
                <a:off x="2265125" y="2363500"/>
                <a:ext cx="2558775" cy="448150"/>
              </a:xfrm>
              <a:custGeom>
                <a:avLst/>
                <a:gdLst/>
                <a:ahLst/>
                <a:cxnLst/>
                <a:rect l="l" t="t" r="r" b="b"/>
                <a:pathLst>
                  <a:path w="102351" h="17926" extrusionOk="0">
                    <a:moveTo>
                      <a:pt x="10650" y="0"/>
                    </a:moveTo>
                    <a:cubicBezTo>
                      <a:pt x="4734" y="0"/>
                      <a:pt x="1" y="4023"/>
                      <a:pt x="1" y="8993"/>
                    </a:cubicBezTo>
                    <a:cubicBezTo>
                      <a:pt x="1" y="13903"/>
                      <a:pt x="4734" y="17926"/>
                      <a:pt x="10650" y="17926"/>
                    </a:cubicBezTo>
                    <a:cubicBezTo>
                      <a:pt x="13904" y="17926"/>
                      <a:pt x="16803" y="16684"/>
                      <a:pt x="18755" y="14790"/>
                    </a:cubicBezTo>
                    <a:cubicBezTo>
                      <a:pt x="20707" y="16684"/>
                      <a:pt x="23606" y="17926"/>
                      <a:pt x="26860" y="17926"/>
                    </a:cubicBezTo>
                    <a:cubicBezTo>
                      <a:pt x="30114" y="17926"/>
                      <a:pt x="33013" y="16684"/>
                      <a:pt x="34965" y="14790"/>
                    </a:cubicBezTo>
                    <a:cubicBezTo>
                      <a:pt x="36918" y="16684"/>
                      <a:pt x="39817" y="17926"/>
                      <a:pt x="43070" y="17926"/>
                    </a:cubicBezTo>
                    <a:cubicBezTo>
                      <a:pt x="46324" y="17926"/>
                      <a:pt x="49223" y="16684"/>
                      <a:pt x="51176" y="14790"/>
                    </a:cubicBezTo>
                    <a:cubicBezTo>
                      <a:pt x="53128" y="16684"/>
                      <a:pt x="56027" y="17926"/>
                      <a:pt x="59281" y="17926"/>
                    </a:cubicBezTo>
                    <a:cubicBezTo>
                      <a:pt x="62535" y="17926"/>
                      <a:pt x="65433" y="16684"/>
                      <a:pt x="67386" y="14790"/>
                    </a:cubicBezTo>
                    <a:cubicBezTo>
                      <a:pt x="69338" y="16684"/>
                      <a:pt x="72237" y="17926"/>
                      <a:pt x="75491" y="17926"/>
                    </a:cubicBezTo>
                    <a:cubicBezTo>
                      <a:pt x="78745" y="17926"/>
                      <a:pt x="81644" y="16684"/>
                      <a:pt x="83596" y="14790"/>
                    </a:cubicBezTo>
                    <a:cubicBezTo>
                      <a:pt x="85548" y="16684"/>
                      <a:pt x="88447" y="17926"/>
                      <a:pt x="91701" y="17926"/>
                    </a:cubicBezTo>
                    <a:cubicBezTo>
                      <a:pt x="97617" y="17926"/>
                      <a:pt x="102350" y="13903"/>
                      <a:pt x="102350" y="8993"/>
                    </a:cubicBezTo>
                    <a:cubicBezTo>
                      <a:pt x="102350" y="4023"/>
                      <a:pt x="97617" y="0"/>
                      <a:pt x="91701" y="0"/>
                    </a:cubicBezTo>
                    <a:cubicBezTo>
                      <a:pt x="88447" y="0"/>
                      <a:pt x="85548" y="1242"/>
                      <a:pt x="83596" y="3136"/>
                    </a:cubicBezTo>
                    <a:cubicBezTo>
                      <a:pt x="81644" y="1242"/>
                      <a:pt x="78745" y="0"/>
                      <a:pt x="75491" y="0"/>
                    </a:cubicBezTo>
                    <a:cubicBezTo>
                      <a:pt x="72237" y="0"/>
                      <a:pt x="69338" y="1242"/>
                      <a:pt x="67386" y="3136"/>
                    </a:cubicBezTo>
                    <a:cubicBezTo>
                      <a:pt x="65433" y="1242"/>
                      <a:pt x="62535" y="0"/>
                      <a:pt x="59281" y="0"/>
                    </a:cubicBezTo>
                    <a:cubicBezTo>
                      <a:pt x="56027" y="0"/>
                      <a:pt x="53128" y="1242"/>
                      <a:pt x="51176" y="3136"/>
                    </a:cubicBezTo>
                    <a:cubicBezTo>
                      <a:pt x="49223" y="1242"/>
                      <a:pt x="46324" y="0"/>
                      <a:pt x="43070" y="0"/>
                    </a:cubicBezTo>
                    <a:cubicBezTo>
                      <a:pt x="39817" y="0"/>
                      <a:pt x="36918" y="1242"/>
                      <a:pt x="34965" y="3136"/>
                    </a:cubicBezTo>
                    <a:cubicBezTo>
                      <a:pt x="33013" y="1242"/>
                      <a:pt x="30114" y="0"/>
                      <a:pt x="26860" y="0"/>
                    </a:cubicBezTo>
                    <a:cubicBezTo>
                      <a:pt x="23606" y="0"/>
                      <a:pt x="20707" y="1242"/>
                      <a:pt x="18755" y="3136"/>
                    </a:cubicBezTo>
                    <a:cubicBezTo>
                      <a:pt x="16803" y="1242"/>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4"/>
              <p:cNvSpPr/>
              <p:nvPr/>
            </p:nvSpPr>
            <p:spPr>
              <a:xfrm>
                <a:off x="2265125" y="3114850"/>
                <a:ext cx="2558775" cy="446675"/>
              </a:xfrm>
              <a:custGeom>
                <a:avLst/>
                <a:gdLst/>
                <a:ahLst/>
                <a:cxnLst/>
                <a:rect l="l" t="t" r="r" b="b"/>
                <a:pathLst>
                  <a:path w="102351" h="17867" extrusionOk="0">
                    <a:moveTo>
                      <a:pt x="10650" y="0"/>
                    </a:moveTo>
                    <a:cubicBezTo>
                      <a:pt x="4734" y="0"/>
                      <a:pt x="1" y="3964"/>
                      <a:pt x="1" y="8933"/>
                    </a:cubicBezTo>
                    <a:cubicBezTo>
                      <a:pt x="1" y="13903"/>
                      <a:pt x="4734" y="17867"/>
                      <a:pt x="10650" y="17867"/>
                    </a:cubicBezTo>
                    <a:cubicBezTo>
                      <a:pt x="13904" y="17867"/>
                      <a:pt x="16803" y="16684"/>
                      <a:pt x="18755" y="14731"/>
                    </a:cubicBezTo>
                    <a:cubicBezTo>
                      <a:pt x="20707" y="16684"/>
                      <a:pt x="23606" y="17867"/>
                      <a:pt x="26860" y="17867"/>
                    </a:cubicBezTo>
                    <a:cubicBezTo>
                      <a:pt x="30114" y="17867"/>
                      <a:pt x="33013" y="16684"/>
                      <a:pt x="34965" y="14731"/>
                    </a:cubicBezTo>
                    <a:cubicBezTo>
                      <a:pt x="36918" y="16684"/>
                      <a:pt x="39817" y="17867"/>
                      <a:pt x="43070" y="17867"/>
                    </a:cubicBezTo>
                    <a:cubicBezTo>
                      <a:pt x="46324" y="17867"/>
                      <a:pt x="49223" y="16684"/>
                      <a:pt x="51176" y="14731"/>
                    </a:cubicBezTo>
                    <a:cubicBezTo>
                      <a:pt x="53128" y="16684"/>
                      <a:pt x="56027" y="17867"/>
                      <a:pt x="59281" y="17867"/>
                    </a:cubicBezTo>
                    <a:cubicBezTo>
                      <a:pt x="62535" y="17867"/>
                      <a:pt x="65433" y="16684"/>
                      <a:pt x="67386" y="14731"/>
                    </a:cubicBezTo>
                    <a:cubicBezTo>
                      <a:pt x="69338" y="16684"/>
                      <a:pt x="72237" y="17867"/>
                      <a:pt x="75491" y="17867"/>
                    </a:cubicBezTo>
                    <a:cubicBezTo>
                      <a:pt x="78745" y="17867"/>
                      <a:pt x="81644" y="16684"/>
                      <a:pt x="83596" y="14731"/>
                    </a:cubicBezTo>
                    <a:cubicBezTo>
                      <a:pt x="85548" y="16684"/>
                      <a:pt x="88447" y="17867"/>
                      <a:pt x="91701" y="17867"/>
                    </a:cubicBezTo>
                    <a:cubicBezTo>
                      <a:pt x="97617" y="17867"/>
                      <a:pt x="102350" y="13903"/>
                      <a:pt x="102350" y="8933"/>
                    </a:cubicBezTo>
                    <a:cubicBezTo>
                      <a:pt x="102350" y="3964"/>
                      <a:pt x="97617" y="0"/>
                      <a:pt x="91701" y="0"/>
                    </a:cubicBezTo>
                    <a:cubicBezTo>
                      <a:pt x="88447" y="0"/>
                      <a:pt x="85548" y="1183"/>
                      <a:pt x="83596" y="3136"/>
                    </a:cubicBezTo>
                    <a:cubicBezTo>
                      <a:pt x="81644" y="1183"/>
                      <a:pt x="78745" y="0"/>
                      <a:pt x="75491" y="0"/>
                    </a:cubicBezTo>
                    <a:cubicBezTo>
                      <a:pt x="72237" y="0"/>
                      <a:pt x="69338" y="1183"/>
                      <a:pt x="67386" y="3136"/>
                    </a:cubicBezTo>
                    <a:cubicBezTo>
                      <a:pt x="65433" y="1183"/>
                      <a:pt x="62535" y="0"/>
                      <a:pt x="59281" y="0"/>
                    </a:cubicBezTo>
                    <a:cubicBezTo>
                      <a:pt x="56027" y="0"/>
                      <a:pt x="53128" y="1183"/>
                      <a:pt x="51176" y="3136"/>
                    </a:cubicBezTo>
                    <a:cubicBezTo>
                      <a:pt x="49223" y="1183"/>
                      <a:pt x="46324" y="0"/>
                      <a:pt x="43070" y="0"/>
                    </a:cubicBezTo>
                    <a:cubicBezTo>
                      <a:pt x="39817" y="0"/>
                      <a:pt x="36918" y="1183"/>
                      <a:pt x="34965" y="3136"/>
                    </a:cubicBezTo>
                    <a:cubicBezTo>
                      <a:pt x="33013" y="1183"/>
                      <a:pt x="30114" y="0"/>
                      <a:pt x="26860" y="0"/>
                    </a:cubicBezTo>
                    <a:cubicBezTo>
                      <a:pt x="23606" y="0"/>
                      <a:pt x="20707" y="1183"/>
                      <a:pt x="18755" y="3136"/>
                    </a:cubicBezTo>
                    <a:cubicBezTo>
                      <a:pt x="16803" y="1183"/>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 name="Google Shape;1350;p44"/>
            <p:cNvGrpSpPr/>
            <p:nvPr/>
          </p:nvGrpSpPr>
          <p:grpSpPr>
            <a:xfrm>
              <a:off x="1740922" y="4142962"/>
              <a:ext cx="420918" cy="380768"/>
              <a:chOff x="2265125" y="1805900"/>
              <a:chExt cx="2558775" cy="2314700"/>
            </a:xfrm>
          </p:grpSpPr>
          <p:sp>
            <p:nvSpPr>
              <p:cNvPr id="1351" name="Google Shape;1351;p44"/>
              <p:cNvSpPr/>
              <p:nvPr/>
            </p:nvSpPr>
            <p:spPr>
              <a:xfrm>
                <a:off x="2330225" y="3338175"/>
                <a:ext cx="2428600" cy="782425"/>
              </a:xfrm>
              <a:custGeom>
                <a:avLst/>
                <a:gdLst/>
                <a:ahLst/>
                <a:cxnLst/>
                <a:rect l="l" t="t" r="r" b="b"/>
                <a:pathLst>
                  <a:path w="97144" h="31297" extrusionOk="0">
                    <a:moveTo>
                      <a:pt x="14021" y="0"/>
                    </a:moveTo>
                    <a:lnTo>
                      <a:pt x="651" y="6449"/>
                    </a:lnTo>
                    <a:cubicBezTo>
                      <a:pt x="0" y="14258"/>
                      <a:pt x="2662" y="31297"/>
                      <a:pt x="48572" y="31297"/>
                    </a:cubicBezTo>
                    <a:cubicBezTo>
                      <a:pt x="94481" y="31297"/>
                      <a:pt x="97143" y="14258"/>
                      <a:pt x="96492" y="6449"/>
                    </a:cubicBezTo>
                    <a:lnTo>
                      <a:pt x="83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2306550" y="2588300"/>
                <a:ext cx="2475925" cy="749900"/>
              </a:xfrm>
              <a:custGeom>
                <a:avLst/>
                <a:gdLst/>
                <a:ahLst/>
                <a:cxnLst/>
                <a:rect l="l" t="t" r="r" b="b"/>
                <a:pathLst>
                  <a:path w="99037" h="29996" extrusionOk="0">
                    <a:moveTo>
                      <a:pt x="14968" y="1"/>
                    </a:moveTo>
                    <a:cubicBezTo>
                      <a:pt x="6686" y="1"/>
                      <a:pt x="0" y="6686"/>
                      <a:pt x="0" y="14968"/>
                    </a:cubicBezTo>
                    <a:cubicBezTo>
                      <a:pt x="0" y="23251"/>
                      <a:pt x="6686" y="29995"/>
                      <a:pt x="14968" y="29995"/>
                    </a:cubicBezTo>
                    <a:lnTo>
                      <a:pt x="84069" y="29995"/>
                    </a:lnTo>
                    <a:cubicBezTo>
                      <a:pt x="92351" y="29995"/>
                      <a:pt x="99037" y="23251"/>
                      <a:pt x="99037" y="14968"/>
                    </a:cubicBezTo>
                    <a:cubicBezTo>
                      <a:pt x="99037" y="6686"/>
                      <a:pt x="92351" y="1"/>
                      <a:pt x="8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2330225" y="1805900"/>
                <a:ext cx="2428600" cy="780950"/>
              </a:xfrm>
              <a:custGeom>
                <a:avLst/>
                <a:gdLst/>
                <a:ahLst/>
                <a:cxnLst/>
                <a:rect l="l" t="t" r="r" b="b"/>
                <a:pathLst>
                  <a:path w="97144" h="31238" extrusionOk="0">
                    <a:moveTo>
                      <a:pt x="48572" y="0"/>
                    </a:moveTo>
                    <a:cubicBezTo>
                      <a:pt x="2662" y="0"/>
                      <a:pt x="0" y="16980"/>
                      <a:pt x="651" y="24789"/>
                    </a:cubicBezTo>
                    <a:lnTo>
                      <a:pt x="14021" y="31237"/>
                    </a:lnTo>
                    <a:lnTo>
                      <a:pt x="83122" y="31237"/>
                    </a:lnTo>
                    <a:lnTo>
                      <a:pt x="96492" y="24789"/>
                    </a:lnTo>
                    <a:cubicBezTo>
                      <a:pt x="97143" y="16980"/>
                      <a:pt x="94481" y="0"/>
                      <a:pt x="48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2265125" y="2363500"/>
                <a:ext cx="2558775" cy="448150"/>
              </a:xfrm>
              <a:custGeom>
                <a:avLst/>
                <a:gdLst/>
                <a:ahLst/>
                <a:cxnLst/>
                <a:rect l="l" t="t" r="r" b="b"/>
                <a:pathLst>
                  <a:path w="102351" h="17926" extrusionOk="0">
                    <a:moveTo>
                      <a:pt x="10650" y="0"/>
                    </a:moveTo>
                    <a:cubicBezTo>
                      <a:pt x="4734" y="0"/>
                      <a:pt x="1" y="4023"/>
                      <a:pt x="1" y="8993"/>
                    </a:cubicBezTo>
                    <a:cubicBezTo>
                      <a:pt x="1" y="13903"/>
                      <a:pt x="4734" y="17926"/>
                      <a:pt x="10650" y="17926"/>
                    </a:cubicBezTo>
                    <a:cubicBezTo>
                      <a:pt x="13904" y="17926"/>
                      <a:pt x="16803" y="16684"/>
                      <a:pt x="18755" y="14790"/>
                    </a:cubicBezTo>
                    <a:cubicBezTo>
                      <a:pt x="20707" y="16684"/>
                      <a:pt x="23606" y="17926"/>
                      <a:pt x="26860" y="17926"/>
                    </a:cubicBezTo>
                    <a:cubicBezTo>
                      <a:pt x="30114" y="17926"/>
                      <a:pt x="33013" y="16684"/>
                      <a:pt x="34965" y="14790"/>
                    </a:cubicBezTo>
                    <a:cubicBezTo>
                      <a:pt x="36918" y="16684"/>
                      <a:pt x="39817" y="17926"/>
                      <a:pt x="43070" y="17926"/>
                    </a:cubicBezTo>
                    <a:cubicBezTo>
                      <a:pt x="46324" y="17926"/>
                      <a:pt x="49223" y="16684"/>
                      <a:pt x="51176" y="14790"/>
                    </a:cubicBezTo>
                    <a:cubicBezTo>
                      <a:pt x="53128" y="16684"/>
                      <a:pt x="56027" y="17926"/>
                      <a:pt x="59281" y="17926"/>
                    </a:cubicBezTo>
                    <a:cubicBezTo>
                      <a:pt x="62535" y="17926"/>
                      <a:pt x="65433" y="16684"/>
                      <a:pt x="67386" y="14790"/>
                    </a:cubicBezTo>
                    <a:cubicBezTo>
                      <a:pt x="69338" y="16684"/>
                      <a:pt x="72237" y="17926"/>
                      <a:pt x="75491" y="17926"/>
                    </a:cubicBezTo>
                    <a:cubicBezTo>
                      <a:pt x="78745" y="17926"/>
                      <a:pt x="81644" y="16684"/>
                      <a:pt x="83596" y="14790"/>
                    </a:cubicBezTo>
                    <a:cubicBezTo>
                      <a:pt x="85548" y="16684"/>
                      <a:pt x="88447" y="17926"/>
                      <a:pt x="91701" y="17926"/>
                    </a:cubicBezTo>
                    <a:cubicBezTo>
                      <a:pt x="97617" y="17926"/>
                      <a:pt x="102350" y="13903"/>
                      <a:pt x="102350" y="8993"/>
                    </a:cubicBezTo>
                    <a:cubicBezTo>
                      <a:pt x="102350" y="4023"/>
                      <a:pt x="97617" y="0"/>
                      <a:pt x="91701" y="0"/>
                    </a:cubicBezTo>
                    <a:cubicBezTo>
                      <a:pt x="88447" y="0"/>
                      <a:pt x="85548" y="1242"/>
                      <a:pt x="83596" y="3136"/>
                    </a:cubicBezTo>
                    <a:cubicBezTo>
                      <a:pt x="81644" y="1242"/>
                      <a:pt x="78745" y="0"/>
                      <a:pt x="75491" y="0"/>
                    </a:cubicBezTo>
                    <a:cubicBezTo>
                      <a:pt x="72237" y="0"/>
                      <a:pt x="69338" y="1242"/>
                      <a:pt x="67386" y="3136"/>
                    </a:cubicBezTo>
                    <a:cubicBezTo>
                      <a:pt x="65433" y="1242"/>
                      <a:pt x="62535" y="0"/>
                      <a:pt x="59281" y="0"/>
                    </a:cubicBezTo>
                    <a:cubicBezTo>
                      <a:pt x="56027" y="0"/>
                      <a:pt x="53128" y="1242"/>
                      <a:pt x="51176" y="3136"/>
                    </a:cubicBezTo>
                    <a:cubicBezTo>
                      <a:pt x="49223" y="1242"/>
                      <a:pt x="46324" y="0"/>
                      <a:pt x="43070" y="0"/>
                    </a:cubicBezTo>
                    <a:cubicBezTo>
                      <a:pt x="39817" y="0"/>
                      <a:pt x="36918" y="1242"/>
                      <a:pt x="34965" y="3136"/>
                    </a:cubicBezTo>
                    <a:cubicBezTo>
                      <a:pt x="33013" y="1242"/>
                      <a:pt x="30114" y="0"/>
                      <a:pt x="26860" y="0"/>
                    </a:cubicBezTo>
                    <a:cubicBezTo>
                      <a:pt x="23606" y="0"/>
                      <a:pt x="20707" y="1242"/>
                      <a:pt x="18755" y="3136"/>
                    </a:cubicBezTo>
                    <a:cubicBezTo>
                      <a:pt x="16803" y="1242"/>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2265125" y="3114850"/>
                <a:ext cx="2558775" cy="446675"/>
              </a:xfrm>
              <a:custGeom>
                <a:avLst/>
                <a:gdLst/>
                <a:ahLst/>
                <a:cxnLst/>
                <a:rect l="l" t="t" r="r" b="b"/>
                <a:pathLst>
                  <a:path w="102351" h="17867" extrusionOk="0">
                    <a:moveTo>
                      <a:pt x="10650" y="0"/>
                    </a:moveTo>
                    <a:cubicBezTo>
                      <a:pt x="4734" y="0"/>
                      <a:pt x="1" y="3964"/>
                      <a:pt x="1" y="8933"/>
                    </a:cubicBezTo>
                    <a:cubicBezTo>
                      <a:pt x="1" y="13903"/>
                      <a:pt x="4734" y="17867"/>
                      <a:pt x="10650" y="17867"/>
                    </a:cubicBezTo>
                    <a:cubicBezTo>
                      <a:pt x="13904" y="17867"/>
                      <a:pt x="16803" y="16684"/>
                      <a:pt x="18755" y="14731"/>
                    </a:cubicBezTo>
                    <a:cubicBezTo>
                      <a:pt x="20707" y="16684"/>
                      <a:pt x="23606" y="17867"/>
                      <a:pt x="26860" y="17867"/>
                    </a:cubicBezTo>
                    <a:cubicBezTo>
                      <a:pt x="30114" y="17867"/>
                      <a:pt x="33013" y="16684"/>
                      <a:pt x="34965" y="14731"/>
                    </a:cubicBezTo>
                    <a:cubicBezTo>
                      <a:pt x="36918" y="16684"/>
                      <a:pt x="39817" y="17867"/>
                      <a:pt x="43070" y="17867"/>
                    </a:cubicBezTo>
                    <a:cubicBezTo>
                      <a:pt x="46324" y="17867"/>
                      <a:pt x="49223" y="16684"/>
                      <a:pt x="51176" y="14731"/>
                    </a:cubicBezTo>
                    <a:cubicBezTo>
                      <a:pt x="53128" y="16684"/>
                      <a:pt x="56027" y="17867"/>
                      <a:pt x="59281" y="17867"/>
                    </a:cubicBezTo>
                    <a:cubicBezTo>
                      <a:pt x="62535" y="17867"/>
                      <a:pt x="65433" y="16684"/>
                      <a:pt x="67386" y="14731"/>
                    </a:cubicBezTo>
                    <a:cubicBezTo>
                      <a:pt x="69338" y="16684"/>
                      <a:pt x="72237" y="17867"/>
                      <a:pt x="75491" y="17867"/>
                    </a:cubicBezTo>
                    <a:cubicBezTo>
                      <a:pt x="78745" y="17867"/>
                      <a:pt x="81644" y="16684"/>
                      <a:pt x="83596" y="14731"/>
                    </a:cubicBezTo>
                    <a:cubicBezTo>
                      <a:pt x="85548" y="16684"/>
                      <a:pt x="88447" y="17867"/>
                      <a:pt x="91701" y="17867"/>
                    </a:cubicBezTo>
                    <a:cubicBezTo>
                      <a:pt x="97617" y="17867"/>
                      <a:pt x="102350" y="13903"/>
                      <a:pt x="102350" y="8933"/>
                    </a:cubicBezTo>
                    <a:cubicBezTo>
                      <a:pt x="102350" y="3964"/>
                      <a:pt x="97617" y="0"/>
                      <a:pt x="91701" y="0"/>
                    </a:cubicBezTo>
                    <a:cubicBezTo>
                      <a:pt x="88447" y="0"/>
                      <a:pt x="85548" y="1183"/>
                      <a:pt x="83596" y="3136"/>
                    </a:cubicBezTo>
                    <a:cubicBezTo>
                      <a:pt x="81644" y="1183"/>
                      <a:pt x="78745" y="0"/>
                      <a:pt x="75491" y="0"/>
                    </a:cubicBezTo>
                    <a:cubicBezTo>
                      <a:pt x="72237" y="0"/>
                      <a:pt x="69338" y="1183"/>
                      <a:pt x="67386" y="3136"/>
                    </a:cubicBezTo>
                    <a:cubicBezTo>
                      <a:pt x="65433" y="1183"/>
                      <a:pt x="62535" y="0"/>
                      <a:pt x="59281" y="0"/>
                    </a:cubicBezTo>
                    <a:cubicBezTo>
                      <a:pt x="56027" y="0"/>
                      <a:pt x="53128" y="1183"/>
                      <a:pt x="51176" y="3136"/>
                    </a:cubicBezTo>
                    <a:cubicBezTo>
                      <a:pt x="49223" y="1183"/>
                      <a:pt x="46324" y="0"/>
                      <a:pt x="43070" y="0"/>
                    </a:cubicBezTo>
                    <a:cubicBezTo>
                      <a:pt x="39817" y="0"/>
                      <a:pt x="36918" y="1183"/>
                      <a:pt x="34965" y="3136"/>
                    </a:cubicBezTo>
                    <a:cubicBezTo>
                      <a:pt x="33013" y="1183"/>
                      <a:pt x="30114" y="0"/>
                      <a:pt x="26860" y="0"/>
                    </a:cubicBezTo>
                    <a:cubicBezTo>
                      <a:pt x="23606" y="0"/>
                      <a:pt x="20707" y="1183"/>
                      <a:pt x="18755" y="3136"/>
                    </a:cubicBezTo>
                    <a:cubicBezTo>
                      <a:pt x="16803" y="1183"/>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6" name="Google Shape;1356;p44"/>
          <p:cNvGrpSpPr/>
          <p:nvPr/>
        </p:nvGrpSpPr>
        <p:grpSpPr>
          <a:xfrm>
            <a:off x="6868497" y="4142962"/>
            <a:ext cx="420918" cy="380768"/>
            <a:chOff x="2265125" y="1805900"/>
            <a:chExt cx="2558775" cy="2314700"/>
          </a:xfrm>
        </p:grpSpPr>
        <p:sp>
          <p:nvSpPr>
            <p:cNvPr id="1357" name="Google Shape;1357;p44"/>
            <p:cNvSpPr/>
            <p:nvPr/>
          </p:nvSpPr>
          <p:spPr>
            <a:xfrm>
              <a:off x="2330225" y="3338175"/>
              <a:ext cx="2428600" cy="782425"/>
            </a:xfrm>
            <a:custGeom>
              <a:avLst/>
              <a:gdLst/>
              <a:ahLst/>
              <a:cxnLst/>
              <a:rect l="l" t="t" r="r" b="b"/>
              <a:pathLst>
                <a:path w="97144" h="31297" extrusionOk="0">
                  <a:moveTo>
                    <a:pt x="14021" y="0"/>
                  </a:moveTo>
                  <a:lnTo>
                    <a:pt x="651" y="6449"/>
                  </a:lnTo>
                  <a:cubicBezTo>
                    <a:pt x="0" y="14258"/>
                    <a:pt x="2662" y="31297"/>
                    <a:pt x="48572" y="31297"/>
                  </a:cubicBezTo>
                  <a:cubicBezTo>
                    <a:pt x="94481" y="31297"/>
                    <a:pt x="97143" y="14258"/>
                    <a:pt x="96492" y="6449"/>
                  </a:cubicBezTo>
                  <a:lnTo>
                    <a:pt x="83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4"/>
            <p:cNvSpPr/>
            <p:nvPr/>
          </p:nvSpPr>
          <p:spPr>
            <a:xfrm>
              <a:off x="2306550" y="2588300"/>
              <a:ext cx="2475925" cy="749900"/>
            </a:xfrm>
            <a:custGeom>
              <a:avLst/>
              <a:gdLst/>
              <a:ahLst/>
              <a:cxnLst/>
              <a:rect l="l" t="t" r="r" b="b"/>
              <a:pathLst>
                <a:path w="99037" h="29996" extrusionOk="0">
                  <a:moveTo>
                    <a:pt x="14968" y="1"/>
                  </a:moveTo>
                  <a:cubicBezTo>
                    <a:pt x="6686" y="1"/>
                    <a:pt x="0" y="6686"/>
                    <a:pt x="0" y="14968"/>
                  </a:cubicBezTo>
                  <a:cubicBezTo>
                    <a:pt x="0" y="23251"/>
                    <a:pt x="6686" y="29995"/>
                    <a:pt x="14968" y="29995"/>
                  </a:cubicBezTo>
                  <a:lnTo>
                    <a:pt x="84069" y="29995"/>
                  </a:lnTo>
                  <a:cubicBezTo>
                    <a:pt x="92351" y="29995"/>
                    <a:pt x="99037" y="23251"/>
                    <a:pt x="99037" y="14968"/>
                  </a:cubicBezTo>
                  <a:cubicBezTo>
                    <a:pt x="99037" y="6686"/>
                    <a:pt x="92351" y="1"/>
                    <a:pt x="8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2330225" y="1805900"/>
              <a:ext cx="2428600" cy="780950"/>
            </a:xfrm>
            <a:custGeom>
              <a:avLst/>
              <a:gdLst/>
              <a:ahLst/>
              <a:cxnLst/>
              <a:rect l="l" t="t" r="r" b="b"/>
              <a:pathLst>
                <a:path w="97144" h="31238" extrusionOk="0">
                  <a:moveTo>
                    <a:pt x="48572" y="0"/>
                  </a:moveTo>
                  <a:cubicBezTo>
                    <a:pt x="2662" y="0"/>
                    <a:pt x="0" y="16980"/>
                    <a:pt x="651" y="24789"/>
                  </a:cubicBezTo>
                  <a:lnTo>
                    <a:pt x="14021" y="31237"/>
                  </a:lnTo>
                  <a:lnTo>
                    <a:pt x="83122" y="31237"/>
                  </a:lnTo>
                  <a:lnTo>
                    <a:pt x="96492" y="24789"/>
                  </a:lnTo>
                  <a:cubicBezTo>
                    <a:pt x="97143" y="16980"/>
                    <a:pt x="94481" y="0"/>
                    <a:pt x="48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2265125" y="2363500"/>
              <a:ext cx="2558775" cy="448150"/>
            </a:xfrm>
            <a:custGeom>
              <a:avLst/>
              <a:gdLst/>
              <a:ahLst/>
              <a:cxnLst/>
              <a:rect l="l" t="t" r="r" b="b"/>
              <a:pathLst>
                <a:path w="102351" h="17926" extrusionOk="0">
                  <a:moveTo>
                    <a:pt x="10650" y="0"/>
                  </a:moveTo>
                  <a:cubicBezTo>
                    <a:pt x="4734" y="0"/>
                    <a:pt x="1" y="4023"/>
                    <a:pt x="1" y="8993"/>
                  </a:cubicBezTo>
                  <a:cubicBezTo>
                    <a:pt x="1" y="13903"/>
                    <a:pt x="4734" y="17926"/>
                    <a:pt x="10650" y="17926"/>
                  </a:cubicBezTo>
                  <a:cubicBezTo>
                    <a:pt x="13904" y="17926"/>
                    <a:pt x="16803" y="16684"/>
                    <a:pt x="18755" y="14790"/>
                  </a:cubicBezTo>
                  <a:cubicBezTo>
                    <a:pt x="20707" y="16684"/>
                    <a:pt x="23606" y="17926"/>
                    <a:pt x="26860" y="17926"/>
                  </a:cubicBezTo>
                  <a:cubicBezTo>
                    <a:pt x="30114" y="17926"/>
                    <a:pt x="33013" y="16684"/>
                    <a:pt x="34965" y="14790"/>
                  </a:cubicBezTo>
                  <a:cubicBezTo>
                    <a:pt x="36918" y="16684"/>
                    <a:pt x="39817" y="17926"/>
                    <a:pt x="43070" y="17926"/>
                  </a:cubicBezTo>
                  <a:cubicBezTo>
                    <a:pt x="46324" y="17926"/>
                    <a:pt x="49223" y="16684"/>
                    <a:pt x="51176" y="14790"/>
                  </a:cubicBezTo>
                  <a:cubicBezTo>
                    <a:pt x="53128" y="16684"/>
                    <a:pt x="56027" y="17926"/>
                    <a:pt x="59281" y="17926"/>
                  </a:cubicBezTo>
                  <a:cubicBezTo>
                    <a:pt x="62535" y="17926"/>
                    <a:pt x="65433" y="16684"/>
                    <a:pt x="67386" y="14790"/>
                  </a:cubicBezTo>
                  <a:cubicBezTo>
                    <a:pt x="69338" y="16684"/>
                    <a:pt x="72237" y="17926"/>
                    <a:pt x="75491" y="17926"/>
                  </a:cubicBezTo>
                  <a:cubicBezTo>
                    <a:pt x="78745" y="17926"/>
                    <a:pt x="81644" y="16684"/>
                    <a:pt x="83596" y="14790"/>
                  </a:cubicBezTo>
                  <a:cubicBezTo>
                    <a:pt x="85548" y="16684"/>
                    <a:pt x="88447" y="17926"/>
                    <a:pt x="91701" y="17926"/>
                  </a:cubicBezTo>
                  <a:cubicBezTo>
                    <a:pt x="97617" y="17926"/>
                    <a:pt x="102350" y="13903"/>
                    <a:pt x="102350" y="8993"/>
                  </a:cubicBezTo>
                  <a:cubicBezTo>
                    <a:pt x="102350" y="4023"/>
                    <a:pt x="97617" y="0"/>
                    <a:pt x="91701" y="0"/>
                  </a:cubicBezTo>
                  <a:cubicBezTo>
                    <a:pt x="88447" y="0"/>
                    <a:pt x="85548" y="1242"/>
                    <a:pt x="83596" y="3136"/>
                  </a:cubicBezTo>
                  <a:cubicBezTo>
                    <a:pt x="81644" y="1242"/>
                    <a:pt x="78745" y="0"/>
                    <a:pt x="75491" y="0"/>
                  </a:cubicBezTo>
                  <a:cubicBezTo>
                    <a:pt x="72237" y="0"/>
                    <a:pt x="69338" y="1242"/>
                    <a:pt x="67386" y="3136"/>
                  </a:cubicBezTo>
                  <a:cubicBezTo>
                    <a:pt x="65433" y="1242"/>
                    <a:pt x="62535" y="0"/>
                    <a:pt x="59281" y="0"/>
                  </a:cubicBezTo>
                  <a:cubicBezTo>
                    <a:pt x="56027" y="0"/>
                    <a:pt x="53128" y="1242"/>
                    <a:pt x="51176" y="3136"/>
                  </a:cubicBezTo>
                  <a:cubicBezTo>
                    <a:pt x="49223" y="1242"/>
                    <a:pt x="46324" y="0"/>
                    <a:pt x="43070" y="0"/>
                  </a:cubicBezTo>
                  <a:cubicBezTo>
                    <a:pt x="39817" y="0"/>
                    <a:pt x="36918" y="1242"/>
                    <a:pt x="34965" y="3136"/>
                  </a:cubicBezTo>
                  <a:cubicBezTo>
                    <a:pt x="33013" y="1242"/>
                    <a:pt x="30114" y="0"/>
                    <a:pt x="26860" y="0"/>
                  </a:cubicBezTo>
                  <a:cubicBezTo>
                    <a:pt x="23606" y="0"/>
                    <a:pt x="20707" y="1242"/>
                    <a:pt x="18755" y="3136"/>
                  </a:cubicBezTo>
                  <a:cubicBezTo>
                    <a:pt x="16803" y="1242"/>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4"/>
            <p:cNvSpPr/>
            <p:nvPr/>
          </p:nvSpPr>
          <p:spPr>
            <a:xfrm>
              <a:off x="2265125" y="3114850"/>
              <a:ext cx="2558775" cy="446675"/>
            </a:xfrm>
            <a:custGeom>
              <a:avLst/>
              <a:gdLst/>
              <a:ahLst/>
              <a:cxnLst/>
              <a:rect l="l" t="t" r="r" b="b"/>
              <a:pathLst>
                <a:path w="102351" h="17867" extrusionOk="0">
                  <a:moveTo>
                    <a:pt x="10650" y="0"/>
                  </a:moveTo>
                  <a:cubicBezTo>
                    <a:pt x="4734" y="0"/>
                    <a:pt x="1" y="3964"/>
                    <a:pt x="1" y="8933"/>
                  </a:cubicBezTo>
                  <a:cubicBezTo>
                    <a:pt x="1" y="13903"/>
                    <a:pt x="4734" y="17867"/>
                    <a:pt x="10650" y="17867"/>
                  </a:cubicBezTo>
                  <a:cubicBezTo>
                    <a:pt x="13904" y="17867"/>
                    <a:pt x="16803" y="16684"/>
                    <a:pt x="18755" y="14731"/>
                  </a:cubicBezTo>
                  <a:cubicBezTo>
                    <a:pt x="20707" y="16684"/>
                    <a:pt x="23606" y="17867"/>
                    <a:pt x="26860" y="17867"/>
                  </a:cubicBezTo>
                  <a:cubicBezTo>
                    <a:pt x="30114" y="17867"/>
                    <a:pt x="33013" y="16684"/>
                    <a:pt x="34965" y="14731"/>
                  </a:cubicBezTo>
                  <a:cubicBezTo>
                    <a:pt x="36918" y="16684"/>
                    <a:pt x="39817" y="17867"/>
                    <a:pt x="43070" y="17867"/>
                  </a:cubicBezTo>
                  <a:cubicBezTo>
                    <a:pt x="46324" y="17867"/>
                    <a:pt x="49223" y="16684"/>
                    <a:pt x="51176" y="14731"/>
                  </a:cubicBezTo>
                  <a:cubicBezTo>
                    <a:pt x="53128" y="16684"/>
                    <a:pt x="56027" y="17867"/>
                    <a:pt x="59281" y="17867"/>
                  </a:cubicBezTo>
                  <a:cubicBezTo>
                    <a:pt x="62535" y="17867"/>
                    <a:pt x="65433" y="16684"/>
                    <a:pt x="67386" y="14731"/>
                  </a:cubicBezTo>
                  <a:cubicBezTo>
                    <a:pt x="69338" y="16684"/>
                    <a:pt x="72237" y="17867"/>
                    <a:pt x="75491" y="17867"/>
                  </a:cubicBezTo>
                  <a:cubicBezTo>
                    <a:pt x="78745" y="17867"/>
                    <a:pt x="81644" y="16684"/>
                    <a:pt x="83596" y="14731"/>
                  </a:cubicBezTo>
                  <a:cubicBezTo>
                    <a:pt x="85548" y="16684"/>
                    <a:pt x="88447" y="17867"/>
                    <a:pt x="91701" y="17867"/>
                  </a:cubicBezTo>
                  <a:cubicBezTo>
                    <a:pt x="97617" y="17867"/>
                    <a:pt x="102350" y="13903"/>
                    <a:pt x="102350" y="8933"/>
                  </a:cubicBezTo>
                  <a:cubicBezTo>
                    <a:pt x="102350" y="3964"/>
                    <a:pt x="97617" y="0"/>
                    <a:pt x="91701" y="0"/>
                  </a:cubicBezTo>
                  <a:cubicBezTo>
                    <a:pt x="88447" y="0"/>
                    <a:pt x="85548" y="1183"/>
                    <a:pt x="83596" y="3136"/>
                  </a:cubicBezTo>
                  <a:cubicBezTo>
                    <a:pt x="81644" y="1183"/>
                    <a:pt x="78745" y="0"/>
                    <a:pt x="75491" y="0"/>
                  </a:cubicBezTo>
                  <a:cubicBezTo>
                    <a:pt x="72237" y="0"/>
                    <a:pt x="69338" y="1183"/>
                    <a:pt x="67386" y="3136"/>
                  </a:cubicBezTo>
                  <a:cubicBezTo>
                    <a:pt x="65433" y="1183"/>
                    <a:pt x="62535" y="0"/>
                    <a:pt x="59281" y="0"/>
                  </a:cubicBezTo>
                  <a:cubicBezTo>
                    <a:pt x="56027" y="0"/>
                    <a:pt x="53128" y="1183"/>
                    <a:pt x="51176" y="3136"/>
                  </a:cubicBezTo>
                  <a:cubicBezTo>
                    <a:pt x="49223" y="1183"/>
                    <a:pt x="46324" y="0"/>
                    <a:pt x="43070" y="0"/>
                  </a:cubicBezTo>
                  <a:cubicBezTo>
                    <a:pt x="39817" y="0"/>
                    <a:pt x="36918" y="1183"/>
                    <a:pt x="34965" y="3136"/>
                  </a:cubicBezTo>
                  <a:cubicBezTo>
                    <a:pt x="33013" y="1183"/>
                    <a:pt x="30114" y="0"/>
                    <a:pt x="26860" y="0"/>
                  </a:cubicBezTo>
                  <a:cubicBezTo>
                    <a:pt x="23606" y="0"/>
                    <a:pt x="20707" y="1183"/>
                    <a:pt x="18755" y="3136"/>
                  </a:cubicBezTo>
                  <a:cubicBezTo>
                    <a:pt x="16803" y="1183"/>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65"/>
        <p:cNvGrpSpPr/>
        <p:nvPr/>
      </p:nvGrpSpPr>
      <p:grpSpPr>
        <a:xfrm>
          <a:off x="0" y="0"/>
          <a:ext cx="0" cy="0"/>
          <a:chOff x="0" y="0"/>
          <a:chExt cx="0" cy="0"/>
        </a:xfrm>
      </p:grpSpPr>
      <p:sp>
        <p:nvSpPr>
          <p:cNvPr id="1366" name="Google Shape;1366;p45"/>
          <p:cNvSpPr txBox="1">
            <a:spLocks noGrp="1"/>
          </p:cNvSpPr>
          <p:nvPr>
            <p:ph type="title"/>
          </p:nvPr>
        </p:nvSpPr>
        <p:spPr>
          <a:xfrm>
            <a:off x="6119475" y="636875"/>
            <a:ext cx="2389500" cy="1811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With Coffee, Everything Is Better</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370"/>
        <p:cNvGrpSpPr/>
        <p:nvPr/>
      </p:nvGrpSpPr>
      <p:grpSpPr>
        <a:xfrm>
          <a:off x="0" y="0"/>
          <a:ext cx="0" cy="0"/>
          <a:chOff x="0" y="0"/>
          <a:chExt cx="0" cy="0"/>
        </a:xfrm>
      </p:grpSpPr>
      <p:sp>
        <p:nvSpPr>
          <p:cNvPr id="1371" name="Google Shape;1371;p46"/>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Case Study</a:t>
            </a:r>
            <a:endParaRPr/>
          </a:p>
        </p:txBody>
      </p:sp>
      <p:grpSp>
        <p:nvGrpSpPr>
          <p:cNvPr id="1372" name="Google Shape;1372;p46"/>
          <p:cNvGrpSpPr/>
          <p:nvPr/>
        </p:nvGrpSpPr>
        <p:grpSpPr>
          <a:xfrm>
            <a:off x="1270041" y="1673398"/>
            <a:ext cx="1255899" cy="1233596"/>
            <a:chOff x="4463950" y="2307750"/>
            <a:chExt cx="1686450" cy="1656500"/>
          </a:xfrm>
        </p:grpSpPr>
        <p:sp>
          <p:nvSpPr>
            <p:cNvPr id="1373" name="Google Shape;1373;p46"/>
            <p:cNvSpPr/>
            <p:nvPr/>
          </p:nvSpPr>
          <p:spPr>
            <a:xfrm>
              <a:off x="5763925" y="2307750"/>
              <a:ext cx="386475" cy="385125"/>
            </a:xfrm>
            <a:custGeom>
              <a:avLst/>
              <a:gdLst/>
              <a:ahLst/>
              <a:cxnLst/>
              <a:rect l="l" t="t" r="r" b="b"/>
              <a:pathLst>
                <a:path w="15459" h="15405" extrusionOk="0">
                  <a:moveTo>
                    <a:pt x="13125" y="1"/>
                  </a:moveTo>
                  <a:cubicBezTo>
                    <a:pt x="12513" y="1"/>
                    <a:pt x="11913" y="245"/>
                    <a:pt x="11480" y="678"/>
                  </a:cubicBezTo>
                  <a:lnTo>
                    <a:pt x="1" y="12112"/>
                  </a:lnTo>
                  <a:lnTo>
                    <a:pt x="3293" y="15404"/>
                  </a:lnTo>
                  <a:lnTo>
                    <a:pt x="14772" y="3971"/>
                  </a:lnTo>
                  <a:cubicBezTo>
                    <a:pt x="15184" y="3514"/>
                    <a:pt x="15458" y="2919"/>
                    <a:pt x="15458" y="2325"/>
                  </a:cubicBezTo>
                  <a:cubicBezTo>
                    <a:pt x="15413" y="1364"/>
                    <a:pt x="14864" y="541"/>
                    <a:pt x="13995" y="175"/>
                  </a:cubicBezTo>
                  <a:cubicBezTo>
                    <a:pt x="13714" y="57"/>
                    <a:pt x="13418" y="1"/>
                    <a:pt x="13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6"/>
            <p:cNvSpPr/>
            <p:nvPr/>
          </p:nvSpPr>
          <p:spPr>
            <a:xfrm>
              <a:off x="5044775" y="3806450"/>
              <a:ext cx="523675" cy="157800"/>
            </a:xfrm>
            <a:custGeom>
              <a:avLst/>
              <a:gdLst/>
              <a:ahLst/>
              <a:cxnLst/>
              <a:rect l="l" t="t" r="r" b="b"/>
              <a:pathLst>
                <a:path w="20947" h="6312" extrusionOk="0">
                  <a:moveTo>
                    <a:pt x="0" y="1"/>
                  </a:moveTo>
                  <a:lnTo>
                    <a:pt x="0" y="3979"/>
                  </a:lnTo>
                  <a:cubicBezTo>
                    <a:pt x="0" y="5306"/>
                    <a:pt x="1052" y="6312"/>
                    <a:pt x="2333" y="6312"/>
                  </a:cubicBezTo>
                  <a:lnTo>
                    <a:pt x="18614" y="6312"/>
                  </a:lnTo>
                  <a:cubicBezTo>
                    <a:pt x="19894" y="6312"/>
                    <a:pt x="20946" y="5306"/>
                    <a:pt x="20946" y="3979"/>
                  </a:cubicBezTo>
                  <a:lnTo>
                    <a:pt x="209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6"/>
            <p:cNvSpPr/>
            <p:nvPr/>
          </p:nvSpPr>
          <p:spPr>
            <a:xfrm>
              <a:off x="5479250" y="2622525"/>
              <a:ext cx="357875" cy="353900"/>
            </a:xfrm>
            <a:custGeom>
              <a:avLst/>
              <a:gdLst/>
              <a:ahLst/>
              <a:cxnLst/>
              <a:rect l="l" t="t" r="r" b="b"/>
              <a:pathLst>
                <a:path w="14315" h="14156" extrusionOk="0">
                  <a:moveTo>
                    <a:pt x="13034" y="1"/>
                  </a:moveTo>
                  <a:cubicBezTo>
                    <a:pt x="12737" y="1"/>
                    <a:pt x="12439" y="115"/>
                    <a:pt x="12211" y="344"/>
                  </a:cubicBezTo>
                  <a:lnTo>
                    <a:pt x="412" y="12143"/>
                  </a:lnTo>
                  <a:cubicBezTo>
                    <a:pt x="92" y="12509"/>
                    <a:pt x="0" y="13012"/>
                    <a:pt x="183" y="13424"/>
                  </a:cubicBezTo>
                  <a:cubicBezTo>
                    <a:pt x="366" y="13881"/>
                    <a:pt x="778" y="14155"/>
                    <a:pt x="1235" y="14155"/>
                  </a:cubicBezTo>
                  <a:cubicBezTo>
                    <a:pt x="1555" y="14155"/>
                    <a:pt x="1829" y="14018"/>
                    <a:pt x="2058" y="13835"/>
                  </a:cubicBezTo>
                  <a:lnTo>
                    <a:pt x="13857" y="1990"/>
                  </a:lnTo>
                  <a:cubicBezTo>
                    <a:pt x="14315" y="1533"/>
                    <a:pt x="14315" y="801"/>
                    <a:pt x="13857" y="344"/>
                  </a:cubicBezTo>
                  <a:cubicBezTo>
                    <a:pt x="13629" y="115"/>
                    <a:pt x="13331" y="1"/>
                    <a:pt x="13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6"/>
            <p:cNvSpPr/>
            <p:nvPr/>
          </p:nvSpPr>
          <p:spPr>
            <a:xfrm>
              <a:off x="4463950" y="2918075"/>
              <a:ext cx="1686450" cy="930700"/>
            </a:xfrm>
            <a:custGeom>
              <a:avLst/>
              <a:gdLst/>
              <a:ahLst/>
              <a:cxnLst/>
              <a:rect l="l" t="t" r="r" b="b"/>
              <a:pathLst>
                <a:path w="67458" h="37228" extrusionOk="0">
                  <a:moveTo>
                    <a:pt x="2333" y="1"/>
                  </a:moveTo>
                  <a:cubicBezTo>
                    <a:pt x="1007" y="1"/>
                    <a:pt x="1" y="1053"/>
                    <a:pt x="1" y="2333"/>
                  </a:cubicBezTo>
                  <a:lnTo>
                    <a:pt x="1" y="3477"/>
                  </a:lnTo>
                  <a:cubicBezTo>
                    <a:pt x="1" y="22090"/>
                    <a:pt x="15093" y="37228"/>
                    <a:pt x="33706" y="37228"/>
                  </a:cubicBezTo>
                  <a:cubicBezTo>
                    <a:pt x="52320" y="37228"/>
                    <a:pt x="67457" y="22090"/>
                    <a:pt x="67412" y="3477"/>
                  </a:cubicBezTo>
                  <a:lnTo>
                    <a:pt x="67412" y="2333"/>
                  </a:lnTo>
                  <a:cubicBezTo>
                    <a:pt x="67412" y="1053"/>
                    <a:pt x="66406" y="1"/>
                    <a:pt x="65125" y="1"/>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6"/>
            <p:cNvSpPr/>
            <p:nvPr/>
          </p:nvSpPr>
          <p:spPr>
            <a:xfrm>
              <a:off x="4521125" y="2918075"/>
              <a:ext cx="1570975" cy="930700"/>
            </a:xfrm>
            <a:custGeom>
              <a:avLst/>
              <a:gdLst/>
              <a:ahLst/>
              <a:cxnLst/>
              <a:rect l="l" t="t" r="r" b="b"/>
              <a:pathLst>
                <a:path w="62839" h="37228" extrusionOk="0">
                  <a:moveTo>
                    <a:pt x="2196" y="1"/>
                  </a:moveTo>
                  <a:cubicBezTo>
                    <a:pt x="1601" y="1"/>
                    <a:pt x="1052" y="275"/>
                    <a:pt x="641" y="733"/>
                  </a:cubicBezTo>
                  <a:cubicBezTo>
                    <a:pt x="229" y="1144"/>
                    <a:pt x="1" y="1739"/>
                    <a:pt x="46" y="2333"/>
                  </a:cubicBezTo>
                  <a:lnTo>
                    <a:pt x="46" y="3477"/>
                  </a:lnTo>
                  <a:cubicBezTo>
                    <a:pt x="46" y="21999"/>
                    <a:pt x="14086" y="37228"/>
                    <a:pt x="31419" y="37228"/>
                  </a:cubicBezTo>
                  <a:cubicBezTo>
                    <a:pt x="48752" y="37228"/>
                    <a:pt x="62838" y="22090"/>
                    <a:pt x="62838" y="3477"/>
                  </a:cubicBezTo>
                  <a:lnTo>
                    <a:pt x="62838" y="2333"/>
                  </a:lnTo>
                  <a:cubicBezTo>
                    <a:pt x="62838" y="1739"/>
                    <a:pt x="62655" y="1144"/>
                    <a:pt x="62244" y="733"/>
                  </a:cubicBezTo>
                  <a:cubicBezTo>
                    <a:pt x="61832" y="275"/>
                    <a:pt x="61237" y="1"/>
                    <a:pt x="60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6"/>
            <p:cNvSpPr/>
            <p:nvPr/>
          </p:nvSpPr>
          <p:spPr>
            <a:xfrm>
              <a:off x="5238000" y="2580600"/>
              <a:ext cx="638000" cy="395825"/>
            </a:xfrm>
            <a:custGeom>
              <a:avLst/>
              <a:gdLst/>
              <a:ahLst/>
              <a:cxnLst/>
              <a:rect l="l" t="t" r="r" b="b"/>
              <a:pathLst>
                <a:path w="25520" h="15833" extrusionOk="0">
                  <a:moveTo>
                    <a:pt x="20763" y="2570"/>
                  </a:moveTo>
                  <a:lnTo>
                    <a:pt x="23004" y="4811"/>
                  </a:lnTo>
                  <a:cubicBezTo>
                    <a:pt x="21769" y="7829"/>
                    <a:pt x="20260" y="10756"/>
                    <a:pt x="18477" y="13500"/>
                  </a:cubicBezTo>
                  <a:lnTo>
                    <a:pt x="3933" y="13500"/>
                  </a:lnTo>
                  <a:cubicBezTo>
                    <a:pt x="8781" y="8835"/>
                    <a:pt x="14498" y="5131"/>
                    <a:pt x="20763" y="2570"/>
                  </a:cubicBezTo>
                  <a:close/>
                  <a:moveTo>
                    <a:pt x="21009" y="0"/>
                  </a:moveTo>
                  <a:cubicBezTo>
                    <a:pt x="20896" y="0"/>
                    <a:pt x="20782" y="18"/>
                    <a:pt x="20672" y="54"/>
                  </a:cubicBezTo>
                  <a:cubicBezTo>
                    <a:pt x="12668" y="2798"/>
                    <a:pt x="2378" y="10756"/>
                    <a:pt x="275" y="14003"/>
                  </a:cubicBezTo>
                  <a:cubicBezTo>
                    <a:pt x="46" y="14369"/>
                    <a:pt x="0" y="14826"/>
                    <a:pt x="229" y="15238"/>
                  </a:cubicBezTo>
                  <a:cubicBezTo>
                    <a:pt x="412" y="15604"/>
                    <a:pt x="824" y="15832"/>
                    <a:pt x="1235" y="15832"/>
                  </a:cubicBezTo>
                  <a:lnTo>
                    <a:pt x="19117" y="15832"/>
                  </a:lnTo>
                  <a:cubicBezTo>
                    <a:pt x="19483" y="15832"/>
                    <a:pt x="19849" y="15604"/>
                    <a:pt x="20077" y="15283"/>
                  </a:cubicBezTo>
                  <a:cubicBezTo>
                    <a:pt x="22227" y="11991"/>
                    <a:pt x="24056" y="8469"/>
                    <a:pt x="25428" y="4811"/>
                  </a:cubicBezTo>
                  <a:cubicBezTo>
                    <a:pt x="25519" y="4399"/>
                    <a:pt x="25428" y="3942"/>
                    <a:pt x="25154" y="3621"/>
                  </a:cubicBezTo>
                  <a:lnTo>
                    <a:pt x="21861" y="329"/>
                  </a:lnTo>
                  <a:cubicBezTo>
                    <a:pt x="21626" y="128"/>
                    <a:pt x="21319" y="0"/>
                    <a:pt x="210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6"/>
            <p:cNvSpPr/>
            <p:nvPr/>
          </p:nvSpPr>
          <p:spPr>
            <a:xfrm>
              <a:off x="4929300" y="2918075"/>
              <a:ext cx="987850" cy="580850"/>
            </a:xfrm>
            <a:custGeom>
              <a:avLst/>
              <a:gdLst/>
              <a:ahLst/>
              <a:cxnLst/>
              <a:rect l="l" t="t" r="r" b="b"/>
              <a:pathLst>
                <a:path w="39514" h="23234" extrusionOk="0">
                  <a:moveTo>
                    <a:pt x="0" y="1"/>
                  </a:moveTo>
                  <a:lnTo>
                    <a:pt x="0" y="2333"/>
                  </a:lnTo>
                  <a:cubicBezTo>
                    <a:pt x="0" y="3614"/>
                    <a:pt x="1006" y="4666"/>
                    <a:pt x="2333" y="4666"/>
                  </a:cubicBezTo>
                  <a:lnTo>
                    <a:pt x="18614" y="4666"/>
                  </a:lnTo>
                  <a:cubicBezTo>
                    <a:pt x="19894" y="4666"/>
                    <a:pt x="20900" y="5672"/>
                    <a:pt x="20900" y="6952"/>
                  </a:cubicBezTo>
                  <a:lnTo>
                    <a:pt x="20900" y="20947"/>
                  </a:lnTo>
                  <a:cubicBezTo>
                    <a:pt x="20900" y="22227"/>
                    <a:pt x="21952" y="23233"/>
                    <a:pt x="23233" y="23233"/>
                  </a:cubicBezTo>
                  <a:cubicBezTo>
                    <a:pt x="24513" y="23233"/>
                    <a:pt x="25565" y="22227"/>
                    <a:pt x="25565" y="20947"/>
                  </a:cubicBezTo>
                  <a:lnTo>
                    <a:pt x="25565" y="6952"/>
                  </a:lnTo>
                  <a:cubicBezTo>
                    <a:pt x="25565" y="5672"/>
                    <a:pt x="26617" y="4666"/>
                    <a:pt x="27898" y="4666"/>
                  </a:cubicBezTo>
                  <a:cubicBezTo>
                    <a:pt x="29178" y="4666"/>
                    <a:pt x="30230" y="5672"/>
                    <a:pt x="30230" y="6952"/>
                  </a:cubicBezTo>
                  <a:lnTo>
                    <a:pt x="30230" y="13950"/>
                  </a:lnTo>
                  <a:cubicBezTo>
                    <a:pt x="30230" y="15230"/>
                    <a:pt x="31282" y="16282"/>
                    <a:pt x="32562" y="16282"/>
                  </a:cubicBezTo>
                  <a:cubicBezTo>
                    <a:pt x="33843" y="16282"/>
                    <a:pt x="34895" y="15230"/>
                    <a:pt x="34895" y="13950"/>
                  </a:cubicBezTo>
                  <a:lnTo>
                    <a:pt x="34895" y="6952"/>
                  </a:lnTo>
                  <a:cubicBezTo>
                    <a:pt x="34895" y="5672"/>
                    <a:pt x="35901" y="4666"/>
                    <a:pt x="37181" y="4666"/>
                  </a:cubicBezTo>
                  <a:cubicBezTo>
                    <a:pt x="38508" y="4666"/>
                    <a:pt x="39514" y="3614"/>
                    <a:pt x="39514" y="2333"/>
                  </a:cubicBezTo>
                  <a:lnTo>
                    <a:pt x="395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46"/>
          <p:cNvGrpSpPr/>
          <p:nvPr/>
        </p:nvGrpSpPr>
        <p:grpSpPr>
          <a:xfrm>
            <a:off x="3712429" y="2094602"/>
            <a:ext cx="1649597" cy="799191"/>
            <a:chOff x="2989325" y="1196225"/>
            <a:chExt cx="1711200" cy="828950"/>
          </a:xfrm>
        </p:grpSpPr>
        <p:sp>
          <p:nvSpPr>
            <p:cNvPr id="1381" name="Google Shape;1381;p46"/>
            <p:cNvSpPr/>
            <p:nvPr/>
          </p:nvSpPr>
          <p:spPr>
            <a:xfrm>
              <a:off x="3560725" y="1196225"/>
              <a:ext cx="538550" cy="828950"/>
            </a:xfrm>
            <a:custGeom>
              <a:avLst/>
              <a:gdLst/>
              <a:ahLst/>
              <a:cxnLst/>
              <a:rect l="l" t="t" r="r" b="b"/>
              <a:pathLst>
                <a:path w="21542" h="33158" extrusionOk="0">
                  <a:moveTo>
                    <a:pt x="5260" y="1"/>
                  </a:moveTo>
                  <a:cubicBezTo>
                    <a:pt x="2287" y="1"/>
                    <a:pt x="1" y="2699"/>
                    <a:pt x="549" y="5626"/>
                  </a:cubicBezTo>
                  <a:lnTo>
                    <a:pt x="7044" y="30276"/>
                  </a:lnTo>
                  <a:cubicBezTo>
                    <a:pt x="7501" y="31968"/>
                    <a:pt x="9056" y="33157"/>
                    <a:pt x="10794" y="33157"/>
                  </a:cubicBezTo>
                  <a:cubicBezTo>
                    <a:pt x="12532" y="33157"/>
                    <a:pt x="14041" y="31968"/>
                    <a:pt x="14498" y="30276"/>
                  </a:cubicBezTo>
                  <a:lnTo>
                    <a:pt x="21038" y="5626"/>
                  </a:lnTo>
                  <a:cubicBezTo>
                    <a:pt x="21541" y="2699"/>
                    <a:pt x="19300" y="1"/>
                    <a:pt x="16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6"/>
            <p:cNvSpPr/>
            <p:nvPr/>
          </p:nvSpPr>
          <p:spPr>
            <a:xfrm>
              <a:off x="3911725" y="1259450"/>
              <a:ext cx="578550" cy="739750"/>
            </a:xfrm>
            <a:custGeom>
              <a:avLst/>
              <a:gdLst/>
              <a:ahLst/>
              <a:cxnLst/>
              <a:rect l="l" t="t" r="r" b="b"/>
              <a:pathLst>
                <a:path w="23142" h="29590" extrusionOk="0">
                  <a:moveTo>
                    <a:pt x="7724" y="1"/>
                  </a:moveTo>
                  <a:cubicBezTo>
                    <a:pt x="7306" y="1"/>
                    <a:pt x="6909" y="26"/>
                    <a:pt x="6541" y="78"/>
                  </a:cubicBezTo>
                  <a:cubicBezTo>
                    <a:pt x="6998" y="993"/>
                    <a:pt x="7181" y="1999"/>
                    <a:pt x="6998" y="3097"/>
                  </a:cubicBezTo>
                  <a:lnTo>
                    <a:pt x="458" y="27747"/>
                  </a:lnTo>
                  <a:cubicBezTo>
                    <a:pt x="367" y="28159"/>
                    <a:pt x="184" y="28479"/>
                    <a:pt x="1" y="28799"/>
                  </a:cubicBezTo>
                  <a:cubicBezTo>
                    <a:pt x="550" y="29119"/>
                    <a:pt x="1144" y="29348"/>
                    <a:pt x="1830" y="29393"/>
                  </a:cubicBezTo>
                  <a:cubicBezTo>
                    <a:pt x="2240" y="29527"/>
                    <a:pt x="2666" y="29590"/>
                    <a:pt x="3107" y="29590"/>
                  </a:cubicBezTo>
                  <a:cubicBezTo>
                    <a:pt x="8718" y="29590"/>
                    <a:pt x="16612" y="19359"/>
                    <a:pt x="20809" y="13295"/>
                  </a:cubicBezTo>
                  <a:cubicBezTo>
                    <a:pt x="23142" y="9911"/>
                    <a:pt x="22410" y="6481"/>
                    <a:pt x="19072" y="4103"/>
                  </a:cubicBezTo>
                  <a:cubicBezTo>
                    <a:pt x="15626" y="1549"/>
                    <a:pt x="10994" y="1"/>
                    <a:pt x="77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6"/>
            <p:cNvSpPr/>
            <p:nvPr/>
          </p:nvSpPr>
          <p:spPr>
            <a:xfrm>
              <a:off x="3174275" y="1259800"/>
              <a:ext cx="576275" cy="739400"/>
            </a:xfrm>
            <a:custGeom>
              <a:avLst/>
              <a:gdLst/>
              <a:ahLst/>
              <a:cxnLst/>
              <a:rect l="l" t="t" r="r" b="b"/>
              <a:pathLst>
                <a:path w="23051" h="29576" extrusionOk="0">
                  <a:moveTo>
                    <a:pt x="15373" y="0"/>
                  </a:moveTo>
                  <a:cubicBezTo>
                    <a:pt x="12090" y="0"/>
                    <a:pt x="7512" y="1549"/>
                    <a:pt x="4071" y="4089"/>
                  </a:cubicBezTo>
                  <a:cubicBezTo>
                    <a:pt x="733" y="6467"/>
                    <a:pt x="1" y="9897"/>
                    <a:pt x="2333" y="13281"/>
                  </a:cubicBezTo>
                  <a:cubicBezTo>
                    <a:pt x="6531" y="19345"/>
                    <a:pt x="14424" y="29576"/>
                    <a:pt x="20035" y="29576"/>
                  </a:cubicBezTo>
                  <a:cubicBezTo>
                    <a:pt x="20476" y="29576"/>
                    <a:pt x="20903" y="29513"/>
                    <a:pt x="21313" y="29379"/>
                  </a:cubicBezTo>
                  <a:cubicBezTo>
                    <a:pt x="21953" y="29334"/>
                    <a:pt x="22547" y="29151"/>
                    <a:pt x="23050" y="28876"/>
                  </a:cubicBezTo>
                  <a:cubicBezTo>
                    <a:pt x="22822" y="28510"/>
                    <a:pt x="22639" y="28145"/>
                    <a:pt x="22502" y="27733"/>
                  </a:cubicBezTo>
                  <a:lnTo>
                    <a:pt x="16007" y="3083"/>
                  </a:lnTo>
                  <a:cubicBezTo>
                    <a:pt x="15825" y="1985"/>
                    <a:pt x="16007" y="933"/>
                    <a:pt x="16465" y="64"/>
                  </a:cubicBezTo>
                  <a:cubicBezTo>
                    <a:pt x="16121" y="21"/>
                    <a:pt x="15756" y="0"/>
                    <a:pt x="1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6"/>
            <p:cNvSpPr/>
            <p:nvPr/>
          </p:nvSpPr>
          <p:spPr>
            <a:xfrm>
              <a:off x="2989325" y="1542650"/>
              <a:ext cx="526850" cy="482175"/>
            </a:xfrm>
            <a:custGeom>
              <a:avLst/>
              <a:gdLst/>
              <a:ahLst/>
              <a:cxnLst/>
              <a:rect l="l" t="t" r="r" b="b"/>
              <a:pathLst>
                <a:path w="21074" h="19287" extrusionOk="0">
                  <a:moveTo>
                    <a:pt x="8725" y="1"/>
                  </a:moveTo>
                  <a:cubicBezTo>
                    <a:pt x="5524" y="3202"/>
                    <a:pt x="3054" y="6998"/>
                    <a:pt x="1499" y="11160"/>
                  </a:cubicBezTo>
                  <a:cubicBezTo>
                    <a:pt x="1" y="15169"/>
                    <a:pt x="2806" y="19287"/>
                    <a:pt x="6486" y="19287"/>
                  </a:cubicBezTo>
                  <a:cubicBezTo>
                    <a:pt x="6961" y="19287"/>
                    <a:pt x="7451" y="19218"/>
                    <a:pt x="7948" y="19071"/>
                  </a:cubicBezTo>
                  <a:lnTo>
                    <a:pt x="21073" y="15230"/>
                  </a:lnTo>
                  <a:cubicBezTo>
                    <a:pt x="16820" y="11708"/>
                    <a:pt x="12475" y="5946"/>
                    <a:pt x="9731" y="1967"/>
                  </a:cubicBezTo>
                  <a:cubicBezTo>
                    <a:pt x="9274" y="1327"/>
                    <a:pt x="8954" y="641"/>
                    <a:pt x="87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6"/>
            <p:cNvSpPr/>
            <p:nvPr/>
          </p:nvSpPr>
          <p:spPr>
            <a:xfrm>
              <a:off x="4155250" y="1523225"/>
              <a:ext cx="545275" cy="501600"/>
            </a:xfrm>
            <a:custGeom>
              <a:avLst/>
              <a:gdLst/>
              <a:ahLst/>
              <a:cxnLst/>
              <a:rect l="l" t="t" r="r" b="b"/>
              <a:pathLst>
                <a:path w="21811" h="20064" extrusionOk="0">
                  <a:moveTo>
                    <a:pt x="12303" y="0"/>
                  </a:moveTo>
                  <a:cubicBezTo>
                    <a:pt x="12120" y="915"/>
                    <a:pt x="11709" y="1830"/>
                    <a:pt x="11068" y="2744"/>
                  </a:cubicBezTo>
                  <a:cubicBezTo>
                    <a:pt x="8370" y="6632"/>
                    <a:pt x="4163" y="12257"/>
                    <a:pt x="1" y="15778"/>
                  </a:cubicBezTo>
                  <a:lnTo>
                    <a:pt x="13858" y="19848"/>
                  </a:lnTo>
                  <a:cubicBezTo>
                    <a:pt x="14355" y="19995"/>
                    <a:pt x="14845" y="20064"/>
                    <a:pt x="15320" y="20064"/>
                  </a:cubicBezTo>
                  <a:cubicBezTo>
                    <a:pt x="19000" y="20064"/>
                    <a:pt x="21810" y="15946"/>
                    <a:pt x="20352" y="11937"/>
                  </a:cubicBezTo>
                  <a:cubicBezTo>
                    <a:pt x="18660" y="7409"/>
                    <a:pt x="15870" y="3339"/>
                    <a:pt x="12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6"/>
            <p:cNvSpPr/>
            <p:nvPr/>
          </p:nvSpPr>
          <p:spPr>
            <a:xfrm>
              <a:off x="3688775" y="1196225"/>
              <a:ext cx="282425" cy="255000"/>
            </a:xfrm>
            <a:custGeom>
              <a:avLst/>
              <a:gdLst/>
              <a:ahLst/>
              <a:cxnLst/>
              <a:rect l="l" t="t" r="r" b="b"/>
              <a:pathLst>
                <a:path w="11297" h="10200" extrusionOk="0">
                  <a:moveTo>
                    <a:pt x="1" y="1"/>
                  </a:moveTo>
                  <a:lnTo>
                    <a:pt x="1922" y="7318"/>
                  </a:lnTo>
                  <a:cubicBezTo>
                    <a:pt x="2379" y="9010"/>
                    <a:pt x="3934" y="10199"/>
                    <a:pt x="5672" y="10199"/>
                  </a:cubicBezTo>
                  <a:cubicBezTo>
                    <a:pt x="7410" y="10199"/>
                    <a:pt x="8919" y="9010"/>
                    <a:pt x="9376" y="7318"/>
                  </a:cubicBezTo>
                  <a:lnTo>
                    <a:pt x="112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7" name="Google Shape;1387;p46"/>
          <p:cNvSpPr txBox="1">
            <a:spLocks noGrp="1"/>
          </p:cNvSpPr>
          <p:nvPr>
            <p:ph type="subTitle" idx="2"/>
          </p:nvPr>
        </p:nvSpPr>
        <p:spPr>
          <a:xfrm>
            <a:off x="872200" y="3274500"/>
            <a:ext cx="1818600" cy="30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Challenge</a:t>
            </a:r>
            <a:endParaRPr/>
          </a:p>
        </p:txBody>
      </p:sp>
      <p:sp>
        <p:nvSpPr>
          <p:cNvPr id="1388" name="Google Shape;1388;p46"/>
          <p:cNvSpPr txBox="1">
            <a:spLocks noGrp="1"/>
          </p:cNvSpPr>
          <p:nvPr>
            <p:ph type="subTitle" idx="1"/>
          </p:nvPr>
        </p:nvSpPr>
        <p:spPr>
          <a:xfrm>
            <a:off x="577625" y="3625925"/>
            <a:ext cx="2413800" cy="5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389" name="Google Shape;1389;p46"/>
          <p:cNvSpPr txBox="1">
            <a:spLocks noGrp="1"/>
          </p:cNvSpPr>
          <p:nvPr>
            <p:ph type="subTitle" idx="3"/>
          </p:nvPr>
        </p:nvSpPr>
        <p:spPr>
          <a:xfrm>
            <a:off x="3333979" y="3625025"/>
            <a:ext cx="2413800" cy="5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sp>
        <p:nvSpPr>
          <p:cNvPr id="1390" name="Google Shape;1390;p46"/>
          <p:cNvSpPr txBox="1">
            <a:spLocks noGrp="1"/>
          </p:cNvSpPr>
          <p:nvPr>
            <p:ph type="subTitle" idx="4"/>
          </p:nvPr>
        </p:nvSpPr>
        <p:spPr>
          <a:xfrm>
            <a:off x="3631579" y="3273600"/>
            <a:ext cx="1818600" cy="30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Results</a:t>
            </a:r>
            <a:endParaRPr/>
          </a:p>
        </p:txBody>
      </p:sp>
      <p:sp>
        <p:nvSpPr>
          <p:cNvPr id="1391" name="Google Shape;1391;p46"/>
          <p:cNvSpPr txBox="1">
            <a:spLocks noGrp="1"/>
          </p:cNvSpPr>
          <p:nvPr>
            <p:ph type="subTitle" idx="5"/>
          </p:nvPr>
        </p:nvSpPr>
        <p:spPr>
          <a:xfrm>
            <a:off x="6145762" y="3625025"/>
            <a:ext cx="2413800" cy="5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392" name="Google Shape;1392;p46"/>
          <p:cNvSpPr txBox="1">
            <a:spLocks noGrp="1"/>
          </p:cNvSpPr>
          <p:nvPr>
            <p:ph type="subTitle" idx="6"/>
          </p:nvPr>
        </p:nvSpPr>
        <p:spPr>
          <a:xfrm>
            <a:off x="6443362" y="3273600"/>
            <a:ext cx="1818600" cy="30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Solution</a:t>
            </a:r>
            <a:endParaRPr/>
          </a:p>
        </p:txBody>
      </p:sp>
      <p:grpSp>
        <p:nvGrpSpPr>
          <p:cNvPr id="1393" name="Google Shape;1393;p46"/>
          <p:cNvGrpSpPr/>
          <p:nvPr/>
        </p:nvGrpSpPr>
        <p:grpSpPr>
          <a:xfrm>
            <a:off x="6199568" y="1653112"/>
            <a:ext cx="2306175" cy="1257452"/>
            <a:chOff x="6114891" y="1613873"/>
            <a:chExt cx="2154499" cy="1174750"/>
          </a:xfrm>
        </p:grpSpPr>
        <p:grpSp>
          <p:nvGrpSpPr>
            <p:cNvPr id="1394" name="Google Shape;1394;p46"/>
            <p:cNvGrpSpPr/>
            <p:nvPr/>
          </p:nvGrpSpPr>
          <p:grpSpPr>
            <a:xfrm>
              <a:off x="6829409" y="2088730"/>
              <a:ext cx="1439981" cy="697570"/>
              <a:chOff x="2989318" y="1250363"/>
              <a:chExt cx="1599446" cy="774820"/>
            </a:xfrm>
          </p:grpSpPr>
          <p:sp>
            <p:nvSpPr>
              <p:cNvPr id="1395" name="Google Shape;1395;p46"/>
              <p:cNvSpPr/>
              <p:nvPr/>
            </p:nvSpPr>
            <p:spPr>
              <a:xfrm>
                <a:off x="3523399" y="1250363"/>
                <a:ext cx="503383" cy="774820"/>
              </a:xfrm>
              <a:custGeom>
                <a:avLst/>
                <a:gdLst/>
                <a:ahLst/>
                <a:cxnLst/>
                <a:rect l="l" t="t" r="r" b="b"/>
                <a:pathLst>
                  <a:path w="21542" h="33158" extrusionOk="0">
                    <a:moveTo>
                      <a:pt x="5260" y="1"/>
                    </a:moveTo>
                    <a:cubicBezTo>
                      <a:pt x="2287" y="1"/>
                      <a:pt x="1" y="2699"/>
                      <a:pt x="549" y="5626"/>
                    </a:cubicBezTo>
                    <a:lnTo>
                      <a:pt x="7044" y="30276"/>
                    </a:lnTo>
                    <a:cubicBezTo>
                      <a:pt x="7501" y="31968"/>
                      <a:pt x="9056" y="33157"/>
                      <a:pt x="10794" y="33157"/>
                    </a:cubicBezTo>
                    <a:cubicBezTo>
                      <a:pt x="12532" y="33157"/>
                      <a:pt x="14041" y="31968"/>
                      <a:pt x="14498" y="30276"/>
                    </a:cubicBezTo>
                    <a:lnTo>
                      <a:pt x="21038" y="5626"/>
                    </a:lnTo>
                    <a:cubicBezTo>
                      <a:pt x="21541" y="2699"/>
                      <a:pt x="19300" y="1"/>
                      <a:pt x="162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6"/>
              <p:cNvSpPr/>
              <p:nvPr/>
            </p:nvSpPr>
            <p:spPr>
              <a:xfrm>
                <a:off x="3851475" y="1309459"/>
                <a:ext cx="540771" cy="691444"/>
              </a:xfrm>
              <a:custGeom>
                <a:avLst/>
                <a:gdLst/>
                <a:ahLst/>
                <a:cxnLst/>
                <a:rect l="l" t="t" r="r" b="b"/>
                <a:pathLst>
                  <a:path w="23142" h="29590" extrusionOk="0">
                    <a:moveTo>
                      <a:pt x="7724" y="1"/>
                    </a:moveTo>
                    <a:cubicBezTo>
                      <a:pt x="7306" y="1"/>
                      <a:pt x="6909" y="26"/>
                      <a:pt x="6541" y="78"/>
                    </a:cubicBezTo>
                    <a:cubicBezTo>
                      <a:pt x="6998" y="993"/>
                      <a:pt x="7181" y="1999"/>
                      <a:pt x="6998" y="3097"/>
                    </a:cubicBezTo>
                    <a:lnTo>
                      <a:pt x="458" y="27747"/>
                    </a:lnTo>
                    <a:cubicBezTo>
                      <a:pt x="367" y="28159"/>
                      <a:pt x="184" y="28479"/>
                      <a:pt x="1" y="28799"/>
                    </a:cubicBezTo>
                    <a:cubicBezTo>
                      <a:pt x="550" y="29119"/>
                      <a:pt x="1144" y="29348"/>
                      <a:pt x="1830" y="29393"/>
                    </a:cubicBezTo>
                    <a:cubicBezTo>
                      <a:pt x="2240" y="29527"/>
                      <a:pt x="2666" y="29590"/>
                      <a:pt x="3107" y="29590"/>
                    </a:cubicBezTo>
                    <a:cubicBezTo>
                      <a:pt x="8718" y="29590"/>
                      <a:pt x="16612" y="19359"/>
                      <a:pt x="20809" y="13295"/>
                    </a:cubicBezTo>
                    <a:cubicBezTo>
                      <a:pt x="23142" y="9911"/>
                      <a:pt x="22410" y="6481"/>
                      <a:pt x="19072" y="4103"/>
                    </a:cubicBezTo>
                    <a:cubicBezTo>
                      <a:pt x="15626" y="1549"/>
                      <a:pt x="10994" y="1"/>
                      <a:pt x="77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6"/>
              <p:cNvSpPr/>
              <p:nvPr/>
            </p:nvSpPr>
            <p:spPr>
              <a:xfrm>
                <a:off x="3162189" y="1309787"/>
                <a:ext cx="538644" cy="691117"/>
              </a:xfrm>
              <a:custGeom>
                <a:avLst/>
                <a:gdLst/>
                <a:ahLst/>
                <a:cxnLst/>
                <a:rect l="l" t="t" r="r" b="b"/>
                <a:pathLst>
                  <a:path w="23051" h="29576" extrusionOk="0">
                    <a:moveTo>
                      <a:pt x="15373" y="0"/>
                    </a:moveTo>
                    <a:cubicBezTo>
                      <a:pt x="12090" y="0"/>
                      <a:pt x="7512" y="1549"/>
                      <a:pt x="4071" y="4089"/>
                    </a:cubicBezTo>
                    <a:cubicBezTo>
                      <a:pt x="733" y="6467"/>
                      <a:pt x="1" y="9897"/>
                      <a:pt x="2333" y="13281"/>
                    </a:cubicBezTo>
                    <a:cubicBezTo>
                      <a:pt x="6531" y="19345"/>
                      <a:pt x="14424" y="29576"/>
                      <a:pt x="20035" y="29576"/>
                    </a:cubicBezTo>
                    <a:cubicBezTo>
                      <a:pt x="20476" y="29576"/>
                      <a:pt x="20903" y="29513"/>
                      <a:pt x="21313" y="29379"/>
                    </a:cubicBezTo>
                    <a:cubicBezTo>
                      <a:pt x="21953" y="29334"/>
                      <a:pt x="22547" y="29151"/>
                      <a:pt x="23050" y="28876"/>
                    </a:cubicBezTo>
                    <a:cubicBezTo>
                      <a:pt x="22822" y="28510"/>
                      <a:pt x="22639" y="28145"/>
                      <a:pt x="22502" y="27733"/>
                    </a:cubicBezTo>
                    <a:lnTo>
                      <a:pt x="16007" y="3083"/>
                    </a:lnTo>
                    <a:cubicBezTo>
                      <a:pt x="15825" y="1985"/>
                      <a:pt x="16007" y="933"/>
                      <a:pt x="16465" y="64"/>
                    </a:cubicBezTo>
                    <a:cubicBezTo>
                      <a:pt x="16121" y="21"/>
                      <a:pt x="15756" y="0"/>
                      <a:pt x="1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6"/>
              <p:cNvSpPr/>
              <p:nvPr/>
            </p:nvSpPr>
            <p:spPr>
              <a:xfrm>
                <a:off x="2989318" y="1574165"/>
                <a:ext cx="492447" cy="450689"/>
              </a:xfrm>
              <a:custGeom>
                <a:avLst/>
                <a:gdLst/>
                <a:ahLst/>
                <a:cxnLst/>
                <a:rect l="l" t="t" r="r" b="b"/>
                <a:pathLst>
                  <a:path w="21074" h="19287" extrusionOk="0">
                    <a:moveTo>
                      <a:pt x="8725" y="1"/>
                    </a:moveTo>
                    <a:cubicBezTo>
                      <a:pt x="5524" y="3202"/>
                      <a:pt x="3054" y="6998"/>
                      <a:pt x="1499" y="11160"/>
                    </a:cubicBezTo>
                    <a:cubicBezTo>
                      <a:pt x="1" y="15169"/>
                      <a:pt x="2806" y="19287"/>
                      <a:pt x="6486" y="19287"/>
                    </a:cubicBezTo>
                    <a:cubicBezTo>
                      <a:pt x="6961" y="19287"/>
                      <a:pt x="7451" y="19218"/>
                      <a:pt x="7948" y="19071"/>
                    </a:cubicBezTo>
                    <a:lnTo>
                      <a:pt x="21073" y="15230"/>
                    </a:lnTo>
                    <a:cubicBezTo>
                      <a:pt x="16820" y="11708"/>
                      <a:pt x="12475" y="5946"/>
                      <a:pt x="9731" y="1967"/>
                    </a:cubicBezTo>
                    <a:cubicBezTo>
                      <a:pt x="9274" y="1327"/>
                      <a:pt x="8954" y="641"/>
                      <a:pt x="87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6"/>
              <p:cNvSpPr/>
              <p:nvPr/>
            </p:nvSpPr>
            <p:spPr>
              <a:xfrm>
                <a:off x="4079095" y="1556009"/>
                <a:ext cx="509669" cy="468846"/>
              </a:xfrm>
              <a:custGeom>
                <a:avLst/>
                <a:gdLst/>
                <a:ahLst/>
                <a:cxnLst/>
                <a:rect l="l" t="t" r="r" b="b"/>
                <a:pathLst>
                  <a:path w="21811" h="20064" extrusionOk="0">
                    <a:moveTo>
                      <a:pt x="12303" y="0"/>
                    </a:moveTo>
                    <a:cubicBezTo>
                      <a:pt x="12120" y="915"/>
                      <a:pt x="11709" y="1830"/>
                      <a:pt x="11068" y="2744"/>
                    </a:cubicBezTo>
                    <a:cubicBezTo>
                      <a:pt x="8370" y="6632"/>
                      <a:pt x="4163" y="12257"/>
                      <a:pt x="1" y="15778"/>
                    </a:cubicBezTo>
                    <a:lnTo>
                      <a:pt x="13858" y="19848"/>
                    </a:lnTo>
                    <a:cubicBezTo>
                      <a:pt x="14355" y="19995"/>
                      <a:pt x="14845" y="20064"/>
                      <a:pt x="15320" y="20064"/>
                    </a:cubicBezTo>
                    <a:cubicBezTo>
                      <a:pt x="19000" y="20064"/>
                      <a:pt x="21810" y="15946"/>
                      <a:pt x="20352" y="11937"/>
                    </a:cubicBezTo>
                    <a:cubicBezTo>
                      <a:pt x="18660" y="7409"/>
                      <a:pt x="15870" y="3339"/>
                      <a:pt x="123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6"/>
              <p:cNvSpPr/>
              <p:nvPr/>
            </p:nvSpPr>
            <p:spPr>
              <a:xfrm>
                <a:off x="3643086" y="1250363"/>
                <a:ext cx="263983" cy="238349"/>
              </a:xfrm>
              <a:custGeom>
                <a:avLst/>
                <a:gdLst/>
                <a:ahLst/>
                <a:cxnLst/>
                <a:rect l="l" t="t" r="r" b="b"/>
                <a:pathLst>
                  <a:path w="11297" h="10200" extrusionOk="0">
                    <a:moveTo>
                      <a:pt x="1" y="1"/>
                    </a:moveTo>
                    <a:lnTo>
                      <a:pt x="1922" y="7318"/>
                    </a:lnTo>
                    <a:cubicBezTo>
                      <a:pt x="2379" y="9010"/>
                      <a:pt x="3934" y="10199"/>
                      <a:pt x="5672" y="10199"/>
                    </a:cubicBezTo>
                    <a:cubicBezTo>
                      <a:pt x="7410" y="10199"/>
                      <a:pt x="8919" y="9010"/>
                      <a:pt x="9376" y="7318"/>
                    </a:cubicBezTo>
                    <a:lnTo>
                      <a:pt x="112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 name="Google Shape;1401;p46"/>
            <p:cNvGrpSpPr/>
            <p:nvPr/>
          </p:nvGrpSpPr>
          <p:grpSpPr>
            <a:xfrm>
              <a:off x="6114891" y="2241101"/>
              <a:ext cx="1015905" cy="547521"/>
              <a:chOff x="1135725" y="2993550"/>
              <a:chExt cx="1644125" cy="886100"/>
            </a:xfrm>
          </p:grpSpPr>
          <p:sp>
            <p:nvSpPr>
              <p:cNvPr id="1402" name="Google Shape;1402;p46"/>
              <p:cNvSpPr/>
              <p:nvPr/>
            </p:nvSpPr>
            <p:spPr>
              <a:xfrm>
                <a:off x="2407100" y="3096450"/>
                <a:ext cx="372750" cy="410475"/>
              </a:xfrm>
              <a:custGeom>
                <a:avLst/>
                <a:gdLst/>
                <a:ahLst/>
                <a:cxnLst/>
                <a:rect l="l" t="t" r="r" b="b"/>
                <a:pathLst>
                  <a:path w="14910" h="16419" fill="none" extrusionOk="0">
                    <a:moveTo>
                      <a:pt x="3385" y="1555"/>
                    </a:moveTo>
                    <a:cubicBezTo>
                      <a:pt x="3385" y="1555"/>
                      <a:pt x="14910" y="0"/>
                      <a:pt x="13904" y="8232"/>
                    </a:cubicBezTo>
                    <a:cubicBezTo>
                      <a:pt x="12852" y="16419"/>
                      <a:pt x="1" y="16419"/>
                      <a:pt x="1" y="16419"/>
                    </a:cubicBezTo>
                  </a:path>
                </a:pathLst>
              </a:custGeom>
              <a:solidFill>
                <a:schemeClr val="lt1"/>
              </a:solidFill>
              <a:ln w="114325" cap="rnd" cmpd="sng">
                <a:solidFill>
                  <a:schemeClr val="lt1"/>
                </a:solidFill>
                <a:prstDash val="solid"/>
                <a:miter lim="457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6"/>
              <p:cNvSpPr/>
              <p:nvPr/>
            </p:nvSpPr>
            <p:spPr>
              <a:xfrm>
                <a:off x="1135725" y="2993550"/>
                <a:ext cx="1400600" cy="796925"/>
              </a:xfrm>
              <a:custGeom>
                <a:avLst/>
                <a:gdLst/>
                <a:ahLst/>
                <a:cxnLst/>
                <a:rect l="l" t="t" r="r" b="b"/>
                <a:pathLst>
                  <a:path w="56024" h="31877" extrusionOk="0">
                    <a:moveTo>
                      <a:pt x="0" y="0"/>
                    </a:moveTo>
                    <a:cubicBezTo>
                      <a:pt x="0" y="183"/>
                      <a:pt x="0" y="320"/>
                      <a:pt x="0" y="503"/>
                    </a:cubicBezTo>
                    <a:cubicBezTo>
                      <a:pt x="0" y="13263"/>
                      <a:pt x="4299" y="24605"/>
                      <a:pt x="10931" y="31876"/>
                    </a:cubicBezTo>
                    <a:lnTo>
                      <a:pt x="45093" y="31876"/>
                    </a:lnTo>
                    <a:cubicBezTo>
                      <a:pt x="51725" y="24605"/>
                      <a:pt x="56024" y="13263"/>
                      <a:pt x="56024" y="503"/>
                    </a:cubicBezTo>
                    <a:cubicBezTo>
                      <a:pt x="56024" y="320"/>
                      <a:pt x="56024" y="183"/>
                      <a:pt x="56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6"/>
              <p:cNvSpPr/>
              <p:nvPr/>
            </p:nvSpPr>
            <p:spPr>
              <a:xfrm>
                <a:off x="1160875" y="3751575"/>
                <a:ext cx="1349150" cy="128075"/>
              </a:xfrm>
              <a:custGeom>
                <a:avLst/>
                <a:gdLst/>
                <a:ahLst/>
                <a:cxnLst/>
                <a:rect l="l" t="t" r="r" b="b"/>
                <a:pathLst>
                  <a:path w="53966" h="5123" extrusionOk="0">
                    <a:moveTo>
                      <a:pt x="2607" y="0"/>
                    </a:moveTo>
                    <a:cubicBezTo>
                      <a:pt x="1190" y="0"/>
                      <a:pt x="1" y="1144"/>
                      <a:pt x="1" y="2562"/>
                    </a:cubicBezTo>
                    <a:cubicBezTo>
                      <a:pt x="1" y="3979"/>
                      <a:pt x="1190" y="5123"/>
                      <a:pt x="2607" y="5123"/>
                    </a:cubicBezTo>
                    <a:lnTo>
                      <a:pt x="51405" y="5123"/>
                    </a:lnTo>
                    <a:cubicBezTo>
                      <a:pt x="52822" y="5123"/>
                      <a:pt x="53966" y="3979"/>
                      <a:pt x="53966" y="2562"/>
                    </a:cubicBezTo>
                    <a:cubicBezTo>
                      <a:pt x="53966" y="1144"/>
                      <a:pt x="52822" y="0"/>
                      <a:pt x="51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 name="Google Shape;1405;p46"/>
            <p:cNvGrpSpPr/>
            <p:nvPr/>
          </p:nvGrpSpPr>
          <p:grpSpPr>
            <a:xfrm>
              <a:off x="6349994" y="1613873"/>
              <a:ext cx="386932" cy="527826"/>
              <a:chOff x="3909125" y="1190625"/>
              <a:chExt cx="752200" cy="1026100"/>
            </a:xfrm>
          </p:grpSpPr>
          <p:sp>
            <p:nvSpPr>
              <p:cNvPr id="1406" name="Google Shape;1406;p46"/>
              <p:cNvSpPr/>
              <p:nvPr/>
            </p:nvSpPr>
            <p:spPr>
              <a:xfrm>
                <a:off x="3909125" y="1190625"/>
                <a:ext cx="523275" cy="1026100"/>
              </a:xfrm>
              <a:custGeom>
                <a:avLst/>
                <a:gdLst/>
                <a:ahLst/>
                <a:cxnLst/>
                <a:rect l="l" t="t" r="r" b="b"/>
                <a:pathLst>
                  <a:path w="20931" h="41044" extrusionOk="0">
                    <a:moveTo>
                      <a:pt x="13736" y="0"/>
                    </a:moveTo>
                    <a:cubicBezTo>
                      <a:pt x="13736" y="0"/>
                      <a:pt x="13736" y="164"/>
                      <a:pt x="13736" y="491"/>
                    </a:cubicBezTo>
                    <a:cubicBezTo>
                      <a:pt x="13981" y="4824"/>
                      <a:pt x="12918" y="9402"/>
                      <a:pt x="11120" y="13327"/>
                    </a:cubicBezTo>
                    <a:cubicBezTo>
                      <a:pt x="7440" y="21094"/>
                      <a:pt x="0" y="28452"/>
                      <a:pt x="5887" y="37037"/>
                    </a:cubicBezTo>
                    <a:cubicBezTo>
                      <a:pt x="6214" y="37446"/>
                      <a:pt x="6623" y="37855"/>
                      <a:pt x="6950" y="38264"/>
                    </a:cubicBezTo>
                    <a:cubicBezTo>
                      <a:pt x="7686" y="38999"/>
                      <a:pt x="8340" y="39572"/>
                      <a:pt x="8994" y="39981"/>
                    </a:cubicBezTo>
                    <a:cubicBezTo>
                      <a:pt x="9566" y="40389"/>
                      <a:pt x="10139" y="40635"/>
                      <a:pt x="10466" y="40798"/>
                    </a:cubicBezTo>
                    <a:cubicBezTo>
                      <a:pt x="10793" y="40962"/>
                      <a:pt x="11038" y="41043"/>
                      <a:pt x="11038" y="41043"/>
                    </a:cubicBezTo>
                    <a:cubicBezTo>
                      <a:pt x="11038" y="41043"/>
                      <a:pt x="10956" y="40880"/>
                      <a:pt x="10874" y="40553"/>
                    </a:cubicBezTo>
                    <a:cubicBezTo>
                      <a:pt x="8340" y="33849"/>
                      <a:pt x="12019" y="27553"/>
                      <a:pt x="15943" y="21912"/>
                    </a:cubicBezTo>
                    <a:cubicBezTo>
                      <a:pt x="20359" y="15534"/>
                      <a:pt x="20931" y="5723"/>
                      <a:pt x="14145" y="327"/>
                    </a:cubicBezTo>
                    <a:cubicBezTo>
                      <a:pt x="13899" y="82"/>
                      <a:pt x="13736" y="0"/>
                      <a:pt x="13736" y="0"/>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6"/>
              <p:cNvSpPr/>
              <p:nvPr/>
            </p:nvSpPr>
            <p:spPr>
              <a:xfrm>
                <a:off x="4299525" y="1503350"/>
                <a:ext cx="361800" cy="713375"/>
              </a:xfrm>
              <a:custGeom>
                <a:avLst/>
                <a:gdLst/>
                <a:ahLst/>
                <a:cxnLst/>
                <a:rect l="l" t="t" r="r" b="b"/>
                <a:pathLst>
                  <a:path w="14472" h="28535" extrusionOk="0">
                    <a:moveTo>
                      <a:pt x="9485" y="0"/>
                    </a:moveTo>
                    <a:cubicBezTo>
                      <a:pt x="9485" y="0"/>
                      <a:pt x="9485" y="164"/>
                      <a:pt x="9485" y="409"/>
                    </a:cubicBezTo>
                    <a:cubicBezTo>
                      <a:pt x="9730" y="3352"/>
                      <a:pt x="8994" y="6541"/>
                      <a:pt x="7686" y="9321"/>
                    </a:cubicBezTo>
                    <a:cubicBezTo>
                      <a:pt x="5233" y="14717"/>
                      <a:pt x="0" y="19786"/>
                      <a:pt x="4088" y="25755"/>
                    </a:cubicBezTo>
                    <a:cubicBezTo>
                      <a:pt x="4334" y="26082"/>
                      <a:pt x="4579" y="26327"/>
                      <a:pt x="4824" y="26572"/>
                    </a:cubicBezTo>
                    <a:cubicBezTo>
                      <a:pt x="5315" y="27144"/>
                      <a:pt x="5805" y="27472"/>
                      <a:pt x="6214" y="27799"/>
                    </a:cubicBezTo>
                    <a:cubicBezTo>
                      <a:pt x="6623" y="28044"/>
                      <a:pt x="7032" y="28289"/>
                      <a:pt x="7277" y="28371"/>
                    </a:cubicBezTo>
                    <a:cubicBezTo>
                      <a:pt x="7522" y="28534"/>
                      <a:pt x="7686" y="28534"/>
                      <a:pt x="7686" y="28534"/>
                    </a:cubicBezTo>
                    <a:cubicBezTo>
                      <a:pt x="7686" y="28534"/>
                      <a:pt x="7604" y="28371"/>
                      <a:pt x="7522" y="28207"/>
                    </a:cubicBezTo>
                    <a:cubicBezTo>
                      <a:pt x="5805" y="23547"/>
                      <a:pt x="8340" y="19214"/>
                      <a:pt x="11038" y="15289"/>
                    </a:cubicBezTo>
                    <a:cubicBezTo>
                      <a:pt x="14145" y="10874"/>
                      <a:pt x="14472" y="4007"/>
                      <a:pt x="9812" y="246"/>
                    </a:cubicBezTo>
                    <a:cubicBezTo>
                      <a:pt x="9648" y="82"/>
                      <a:pt x="9485" y="0"/>
                      <a:pt x="9485" y="0"/>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11"/>
        <p:cNvGrpSpPr/>
        <p:nvPr/>
      </p:nvGrpSpPr>
      <p:grpSpPr>
        <a:xfrm>
          <a:off x="0" y="0"/>
          <a:ext cx="0" cy="0"/>
          <a:chOff x="0" y="0"/>
          <a:chExt cx="0" cy="0"/>
        </a:xfrm>
      </p:grpSpPr>
      <p:sp>
        <p:nvSpPr>
          <p:cNvPr id="1412" name="Google Shape;1412;p47"/>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Reviews</a:t>
            </a:r>
            <a:endParaRPr/>
          </a:p>
        </p:txBody>
      </p:sp>
      <p:pic>
        <p:nvPicPr>
          <p:cNvPr id="1413" name="Google Shape;1413;p47"/>
          <p:cNvPicPr preferRelativeResize="0"/>
          <p:nvPr/>
        </p:nvPicPr>
        <p:blipFill rotWithShape="1">
          <a:blip r:embed="rId3">
            <a:alphaModFix/>
          </a:blip>
          <a:srcRect l="16376" r="16369"/>
          <a:stretch/>
        </p:blipFill>
        <p:spPr>
          <a:xfrm>
            <a:off x="5559388" y="460726"/>
            <a:ext cx="2304900" cy="2284800"/>
          </a:xfrm>
          <a:prstGeom prst="ellipse">
            <a:avLst/>
          </a:prstGeom>
          <a:noFill/>
          <a:ln>
            <a:noFill/>
          </a:ln>
        </p:spPr>
      </p:pic>
      <p:pic>
        <p:nvPicPr>
          <p:cNvPr id="1414" name="Google Shape;1414;p47"/>
          <p:cNvPicPr preferRelativeResize="0"/>
          <p:nvPr/>
        </p:nvPicPr>
        <p:blipFill rotWithShape="1">
          <a:blip r:embed="rId4">
            <a:alphaModFix/>
          </a:blip>
          <a:srcRect l="13356" r="19389"/>
          <a:stretch/>
        </p:blipFill>
        <p:spPr>
          <a:xfrm>
            <a:off x="704350" y="2689046"/>
            <a:ext cx="2304900" cy="2284800"/>
          </a:xfrm>
          <a:prstGeom prst="ellipse">
            <a:avLst/>
          </a:prstGeom>
          <a:noFill/>
          <a:ln>
            <a:noFill/>
          </a:ln>
        </p:spPr>
      </p:pic>
      <p:sp>
        <p:nvSpPr>
          <p:cNvPr id="1415" name="Google Shape;1415;p47"/>
          <p:cNvSpPr txBox="1">
            <a:spLocks noGrp="1"/>
          </p:cNvSpPr>
          <p:nvPr>
            <p:ph type="subTitle" idx="2"/>
          </p:nvPr>
        </p:nvSpPr>
        <p:spPr>
          <a:xfrm>
            <a:off x="3102550" y="2223000"/>
            <a:ext cx="2367000" cy="26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—Helena James</a:t>
            </a:r>
            <a:endParaRPr/>
          </a:p>
        </p:txBody>
      </p:sp>
      <p:sp>
        <p:nvSpPr>
          <p:cNvPr id="1416" name="Google Shape;1416;p47"/>
          <p:cNvSpPr txBox="1">
            <a:spLocks noGrp="1"/>
          </p:cNvSpPr>
          <p:nvPr>
            <p:ph type="subTitle" idx="1"/>
          </p:nvPr>
        </p:nvSpPr>
        <p:spPr>
          <a:xfrm>
            <a:off x="2670750" y="1406838"/>
            <a:ext cx="2803500" cy="758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“Mercury is the closest planet to the Sun and the smallest one in the Solar System”</a:t>
            </a:r>
            <a:endParaRPr/>
          </a:p>
        </p:txBody>
      </p:sp>
      <p:sp>
        <p:nvSpPr>
          <p:cNvPr id="1417" name="Google Shape;1417;p47"/>
          <p:cNvSpPr txBox="1">
            <a:spLocks noGrp="1"/>
          </p:cNvSpPr>
          <p:nvPr>
            <p:ph type="subTitle" idx="3"/>
          </p:nvPr>
        </p:nvSpPr>
        <p:spPr>
          <a:xfrm>
            <a:off x="3551268" y="3480425"/>
            <a:ext cx="2803500" cy="856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actually a cold place full of iron oxide dust”</a:t>
            </a:r>
            <a:endParaRPr/>
          </a:p>
        </p:txBody>
      </p:sp>
      <p:sp>
        <p:nvSpPr>
          <p:cNvPr id="1418" name="Google Shape;1418;p47"/>
          <p:cNvSpPr txBox="1">
            <a:spLocks noGrp="1"/>
          </p:cNvSpPr>
          <p:nvPr>
            <p:ph type="subTitle" idx="4"/>
          </p:nvPr>
        </p:nvSpPr>
        <p:spPr>
          <a:xfrm>
            <a:off x="3531925" y="4351666"/>
            <a:ext cx="2367000" cy="26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—John Patterson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22"/>
        <p:cNvGrpSpPr/>
        <p:nvPr/>
      </p:nvGrpSpPr>
      <p:grpSpPr>
        <a:xfrm>
          <a:off x="0" y="0"/>
          <a:ext cx="0" cy="0"/>
          <a:chOff x="0" y="0"/>
          <a:chExt cx="0" cy="0"/>
        </a:xfrm>
      </p:grpSpPr>
      <p:sp>
        <p:nvSpPr>
          <p:cNvPr id="1423" name="Google Shape;1423;p48"/>
          <p:cNvSpPr txBox="1">
            <a:spLocks noGrp="1"/>
          </p:cNvSpPr>
          <p:nvPr>
            <p:ph type="title"/>
          </p:nvPr>
        </p:nvSpPr>
        <p:spPr>
          <a:xfrm>
            <a:off x="5564091" y="606272"/>
            <a:ext cx="2996700" cy="106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1424" name="Google Shape;1424;p48"/>
          <p:cNvSpPr txBox="1">
            <a:spLocks noGrp="1"/>
          </p:cNvSpPr>
          <p:nvPr>
            <p:ph type="subTitle" idx="1"/>
          </p:nvPr>
        </p:nvSpPr>
        <p:spPr>
          <a:xfrm>
            <a:off x="5564100" y="1948275"/>
            <a:ext cx="2770500" cy="420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Product</a:t>
            </a:r>
            <a:endParaRPr/>
          </a:p>
        </p:txBody>
      </p:sp>
      <p:sp>
        <p:nvSpPr>
          <p:cNvPr id="1425" name="Google Shape;1425;p48"/>
          <p:cNvSpPr txBox="1">
            <a:spLocks noGrp="1"/>
          </p:cNvSpPr>
          <p:nvPr>
            <p:ph type="subTitle" idx="2"/>
          </p:nvPr>
        </p:nvSpPr>
        <p:spPr>
          <a:xfrm>
            <a:off x="5564100" y="2503730"/>
            <a:ext cx="2881200" cy="500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could enter a subtitle here if you need it</a:t>
            </a:r>
            <a:endParaRPr/>
          </a:p>
        </p:txBody>
      </p:sp>
      <p:sp>
        <p:nvSpPr>
          <p:cNvPr id="1426" name="Google Shape;1426;p48"/>
          <p:cNvSpPr/>
          <p:nvPr/>
        </p:nvSpPr>
        <p:spPr>
          <a:xfrm>
            <a:off x="-22650" y="5371870"/>
            <a:ext cx="4730864" cy="30"/>
          </a:xfrm>
          <a:custGeom>
            <a:avLst/>
            <a:gdLst/>
            <a:ahLst/>
            <a:cxnLst/>
            <a:rect l="l" t="t" r="r" b="b"/>
            <a:pathLst>
              <a:path w="156147" h="1" fill="none" extrusionOk="0">
                <a:moveTo>
                  <a:pt x="1" y="0"/>
                </a:moveTo>
                <a:lnTo>
                  <a:pt x="156146" y="0"/>
                </a:lnTo>
              </a:path>
            </a:pathLst>
          </a:custGeom>
          <a:noFill/>
          <a:ln w="8625" cap="flat" cmpd="sng">
            <a:solidFill>
              <a:srgbClr val="E8CCC0"/>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7" name="Google Shape;1427;p48"/>
          <p:cNvGrpSpPr/>
          <p:nvPr/>
        </p:nvGrpSpPr>
        <p:grpSpPr>
          <a:xfrm>
            <a:off x="294237" y="5250"/>
            <a:ext cx="4306871" cy="5366656"/>
            <a:chOff x="289487" y="0"/>
            <a:chExt cx="4306871" cy="5366656"/>
          </a:xfrm>
        </p:grpSpPr>
        <p:grpSp>
          <p:nvGrpSpPr>
            <p:cNvPr id="1428" name="Google Shape;1428;p48"/>
            <p:cNvGrpSpPr/>
            <p:nvPr/>
          </p:nvGrpSpPr>
          <p:grpSpPr>
            <a:xfrm>
              <a:off x="289487" y="2001150"/>
              <a:ext cx="4306871" cy="3365506"/>
              <a:chOff x="289487" y="2001150"/>
              <a:chExt cx="4306871" cy="3365506"/>
            </a:xfrm>
          </p:grpSpPr>
          <p:sp>
            <p:nvSpPr>
              <p:cNvPr id="1429" name="Google Shape;1429;p48"/>
              <p:cNvSpPr/>
              <p:nvPr/>
            </p:nvSpPr>
            <p:spPr>
              <a:xfrm>
                <a:off x="3651794" y="4198071"/>
                <a:ext cx="616039" cy="1167817"/>
              </a:xfrm>
              <a:custGeom>
                <a:avLst/>
                <a:gdLst/>
                <a:ahLst/>
                <a:cxnLst/>
                <a:rect l="l" t="t" r="r" b="b"/>
                <a:pathLst>
                  <a:path w="20333" h="38545" fill="none" extrusionOk="0">
                    <a:moveTo>
                      <a:pt x="1" y="0"/>
                    </a:moveTo>
                    <a:lnTo>
                      <a:pt x="20332" y="38544"/>
                    </a:lnTo>
                  </a:path>
                </a:pathLst>
              </a:custGeom>
              <a:solidFill>
                <a:schemeClr val="dk1"/>
              </a:solidFill>
              <a:ln w="14775" cap="flat" cmpd="sng">
                <a:solidFill>
                  <a:schemeClr val="dk1"/>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8"/>
              <p:cNvSpPr/>
              <p:nvPr/>
            </p:nvSpPr>
            <p:spPr>
              <a:xfrm>
                <a:off x="3638371" y="4198071"/>
                <a:ext cx="589135" cy="1167817"/>
              </a:xfrm>
              <a:custGeom>
                <a:avLst/>
                <a:gdLst/>
                <a:ahLst/>
                <a:cxnLst/>
                <a:rect l="l" t="t" r="r" b="b"/>
                <a:pathLst>
                  <a:path w="19445" h="38545" fill="none" extrusionOk="0">
                    <a:moveTo>
                      <a:pt x="19444" y="0"/>
                    </a:moveTo>
                    <a:lnTo>
                      <a:pt x="0" y="38544"/>
                    </a:lnTo>
                  </a:path>
                </a:pathLst>
              </a:custGeom>
              <a:solidFill>
                <a:schemeClr val="dk1"/>
              </a:solidFill>
              <a:ln w="14775" cap="flat" cmpd="sng">
                <a:solidFill>
                  <a:schemeClr val="dk1"/>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8"/>
              <p:cNvSpPr/>
              <p:nvPr/>
            </p:nvSpPr>
            <p:spPr>
              <a:xfrm>
                <a:off x="3576380" y="4147291"/>
                <a:ext cx="739229" cy="102315"/>
              </a:xfrm>
              <a:custGeom>
                <a:avLst/>
                <a:gdLst/>
                <a:ahLst/>
                <a:cxnLst/>
                <a:rect l="l" t="t" r="r" b="b"/>
                <a:pathLst>
                  <a:path w="24399" h="3377" extrusionOk="0">
                    <a:moveTo>
                      <a:pt x="1" y="1"/>
                    </a:moveTo>
                    <a:lnTo>
                      <a:pt x="1" y="3377"/>
                    </a:lnTo>
                    <a:lnTo>
                      <a:pt x="24398" y="3377"/>
                    </a:lnTo>
                    <a:lnTo>
                      <a:pt x="2439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8"/>
              <p:cNvSpPr/>
              <p:nvPr/>
            </p:nvSpPr>
            <p:spPr>
              <a:xfrm>
                <a:off x="3181376" y="2774431"/>
                <a:ext cx="588408" cy="724444"/>
              </a:xfrm>
              <a:custGeom>
                <a:avLst/>
                <a:gdLst/>
                <a:ahLst/>
                <a:cxnLst/>
                <a:rect l="l" t="t" r="r" b="b"/>
                <a:pathLst>
                  <a:path w="19421" h="23911" extrusionOk="0">
                    <a:moveTo>
                      <a:pt x="13609" y="1"/>
                    </a:moveTo>
                    <a:cubicBezTo>
                      <a:pt x="11672" y="1"/>
                      <a:pt x="9769" y="1064"/>
                      <a:pt x="8848" y="2998"/>
                    </a:cubicBezTo>
                    <a:lnTo>
                      <a:pt x="1085" y="17094"/>
                    </a:lnTo>
                    <a:cubicBezTo>
                      <a:pt x="1" y="19361"/>
                      <a:pt x="839" y="22048"/>
                      <a:pt x="3007" y="23280"/>
                    </a:cubicBezTo>
                    <a:cubicBezTo>
                      <a:pt x="3758" y="23708"/>
                      <a:pt x="4572" y="23911"/>
                      <a:pt x="5374" y="23911"/>
                    </a:cubicBezTo>
                    <a:cubicBezTo>
                      <a:pt x="7019" y="23911"/>
                      <a:pt x="8611" y="23055"/>
                      <a:pt x="9489" y="21530"/>
                    </a:cubicBezTo>
                    <a:lnTo>
                      <a:pt x="18164" y="7902"/>
                    </a:lnTo>
                    <a:cubicBezTo>
                      <a:pt x="19420" y="5733"/>
                      <a:pt x="18952" y="2998"/>
                      <a:pt x="17079" y="1322"/>
                    </a:cubicBezTo>
                    <a:cubicBezTo>
                      <a:pt x="16068" y="425"/>
                      <a:pt x="14832" y="1"/>
                      <a:pt x="136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8"/>
              <p:cNvSpPr/>
              <p:nvPr/>
            </p:nvSpPr>
            <p:spPr>
              <a:xfrm>
                <a:off x="2875996" y="3204217"/>
                <a:ext cx="606435" cy="305096"/>
              </a:xfrm>
              <a:custGeom>
                <a:avLst/>
                <a:gdLst/>
                <a:ahLst/>
                <a:cxnLst/>
                <a:rect l="l" t="t" r="r" b="b"/>
                <a:pathLst>
                  <a:path w="20016" h="10070" extrusionOk="0">
                    <a:moveTo>
                      <a:pt x="0" y="1"/>
                    </a:moveTo>
                    <a:lnTo>
                      <a:pt x="567" y="8626"/>
                    </a:lnTo>
                    <a:lnTo>
                      <a:pt x="14812" y="10031"/>
                    </a:lnTo>
                    <a:cubicBezTo>
                      <a:pt x="15007" y="10057"/>
                      <a:pt x="15201" y="10070"/>
                      <a:pt x="15392" y="10070"/>
                    </a:cubicBezTo>
                    <a:cubicBezTo>
                      <a:pt x="17925" y="10070"/>
                      <a:pt x="20015" y="7862"/>
                      <a:pt x="19740" y="5250"/>
                    </a:cubicBezTo>
                    <a:cubicBezTo>
                      <a:pt x="19543" y="3057"/>
                      <a:pt x="17744" y="1356"/>
                      <a:pt x="15526" y="1282"/>
                    </a:cubicBezTo>
                    <a:lnTo>
                      <a:pt x="0" y="1"/>
                    </a:lnTo>
                    <a:close/>
                  </a:path>
                </a:pathLst>
              </a:custGeom>
              <a:solidFill>
                <a:srgbClr val="5763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8"/>
              <p:cNvSpPr/>
              <p:nvPr/>
            </p:nvSpPr>
            <p:spPr>
              <a:xfrm>
                <a:off x="3492756" y="2711834"/>
                <a:ext cx="782524" cy="1009089"/>
              </a:xfrm>
              <a:custGeom>
                <a:avLst/>
                <a:gdLst/>
                <a:ahLst/>
                <a:cxnLst/>
                <a:rect l="l" t="t" r="r" b="b"/>
                <a:pathLst>
                  <a:path w="25828" h="33306" extrusionOk="0">
                    <a:moveTo>
                      <a:pt x="19344" y="1"/>
                    </a:moveTo>
                    <a:cubicBezTo>
                      <a:pt x="19286" y="1"/>
                      <a:pt x="19229" y="4"/>
                      <a:pt x="19174" y="11"/>
                    </a:cubicBezTo>
                    <a:lnTo>
                      <a:pt x="2884" y="2082"/>
                    </a:lnTo>
                    <a:cubicBezTo>
                      <a:pt x="1208" y="2279"/>
                      <a:pt x="0" y="3831"/>
                      <a:pt x="198" y="5507"/>
                    </a:cubicBezTo>
                    <a:lnTo>
                      <a:pt x="2490" y="33306"/>
                    </a:lnTo>
                    <a:lnTo>
                      <a:pt x="25828" y="32862"/>
                    </a:lnTo>
                    <a:lnTo>
                      <a:pt x="23363" y="3807"/>
                    </a:lnTo>
                    <a:cubicBezTo>
                      <a:pt x="23434" y="2383"/>
                      <a:pt x="20856" y="1"/>
                      <a:pt x="193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8"/>
              <p:cNvSpPr/>
              <p:nvPr/>
            </p:nvSpPr>
            <p:spPr>
              <a:xfrm>
                <a:off x="3509178" y="2996641"/>
                <a:ext cx="25420" cy="292734"/>
              </a:xfrm>
              <a:custGeom>
                <a:avLst/>
                <a:gdLst/>
                <a:ahLst/>
                <a:cxnLst/>
                <a:rect l="l" t="t" r="r" b="b"/>
                <a:pathLst>
                  <a:path w="839" h="9662" fill="none" extrusionOk="0">
                    <a:moveTo>
                      <a:pt x="839" y="9661"/>
                    </a:moveTo>
                    <a:lnTo>
                      <a:pt x="1" y="1"/>
                    </a:lnTo>
                  </a:path>
                </a:pathLst>
              </a:custGeom>
              <a:noFill/>
              <a:ln w="5550" cap="flat" cmpd="sng">
                <a:solidFill>
                  <a:schemeClr val="dk2"/>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8"/>
              <p:cNvSpPr/>
              <p:nvPr/>
            </p:nvSpPr>
            <p:spPr>
              <a:xfrm>
                <a:off x="3907909" y="2710531"/>
                <a:ext cx="688450" cy="774919"/>
              </a:xfrm>
              <a:custGeom>
                <a:avLst/>
                <a:gdLst/>
                <a:ahLst/>
                <a:cxnLst/>
                <a:rect l="l" t="t" r="r" b="b"/>
                <a:pathLst>
                  <a:path w="22723" h="25577" extrusionOk="0">
                    <a:moveTo>
                      <a:pt x="6251" y="1"/>
                    </a:moveTo>
                    <a:cubicBezTo>
                      <a:pt x="5462" y="1"/>
                      <a:pt x="4665" y="179"/>
                      <a:pt x="3919" y="547"/>
                    </a:cubicBezTo>
                    <a:cubicBezTo>
                      <a:pt x="789" y="2100"/>
                      <a:pt x="1" y="6216"/>
                      <a:pt x="2342" y="8828"/>
                    </a:cubicBezTo>
                    <a:lnTo>
                      <a:pt x="13851" y="24009"/>
                    </a:lnTo>
                    <a:cubicBezTo>
                      <a:pt x="14789" y="25044"/>
                      <a:pt x="16083" y="25576"/>
                      <a:pt x="17387" y="25576"/>
                    </a:cubicBezTo>
                    <a:cubicBezTo>
                      <a:pt x="18410" y="25576"/>
                      <a:pt x="19440" y="25248"/>
                      <a:pt x="20307" y="24575"/>
                    </a:cubicBezTo>
                    <a:cubicBezTo>
                      <a:pt x="22378" y="22949"/>
                      <a:pt x="22723" y="19967"/>
                      <a:pt x="21121" y="17897"/>
                    </a:cubicBezTo>
                    <a:lnTo>
                      <a:pt x="10400" y="2051"/>
                    </a:lnTo>
                    <a:cubicBezTo>
                      <a:pt x="9381" y="718"/>
                      <a:pt x="7834" y="1"/>
                      <a:pt x="6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8"/>
              <p:cNvSpPr/>
              <p:nvPr/>
            </p:nvSpPr>
            <p:spPr>
              <a:xfrm>
                <a:off x="3487363" y="3237212"/>
                <a:ext cx="370538" cy="185087"/>
              </a:xfrm>
              <a:custGeom>
                <a:avLst/>
                <a:gdLst/>
                <a:ahLst/>
                <a:cxnLst/>
                <a:rect l="l" t="t" r="r" b="b"/>
                <a:pathLst>
                  <a:path w="12230" h="6109" extrusionOk="0">
                    <a:moveTo>
                      <a:pt x="6839" y="0"/>
                    </a:moveTo>
                    <a:cubicBezTo>
                      <a:pt x="3448" y="0"/>
                      <a:pt x="0" y="1111"/>
                      <a:pt x="1657" y="6108"/>
                    </a:cubicBezTo>
                    <a:lnTo>
                      <a:pt x="12229" y="6108"/>
                    </a:lnTo>
                    <a:lnTo>
                      <a:pt x="12229" y="711"/>
                    </a:lnTo>
                    <a:cubicBezTo>
                      <a:pt x="12229" y="711"/>
                      <a:pt x="9552" y="0"/>
                      <a:pt x="68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8"/>
              <p:cNvSpPr/>
              <p:nvPr/>
            </p:nvSpPr>
            <p:spPr>
              <a:xfrm>
                <a:off x="3795925" y="3196006"/>
                <a:ext cx="780433" cy="289644"/>
              </a:xfrm>
              <a:custGeom>
                <a:avLst/>
                <a:gdLst/>
                <a:ahLst/>
                <a:cxnLst/>
                <a:rect l="l" t="t" r="r" b="b"/>
                <a:pathLst>
                  <a:path w="25759" h="9560" extrusionOk="0">
                    <a:moveTo>
                      <a:pt x="0" y="1"/>
                    </a:moveTo>
                    <a:lnTo>
                      <a:pt x="74" y="8380"/>
                    </a:lnTo>
                    <a:lnTo>
                      <a:pt x="20603" y="9538"/>
                    </a:lnTo>
                    <a:cubicBezTo>
                      <a:pt x="20749" y="9552"/>
                      <a:pt x="20894" y="9559"/>
                      <a:pt x="21037" y="9559"/>
                    </a:cubicBezTo>
                    <a:cubicBezTo>
                      <a:pt x="23671" y="9559"/>
                      <a:pt x="25759" y="7250"/>
                      <a:pt x="25408" y="4609"/>
                    </a:cubicBezTo>
                    <a:cubicBezTo>
                      <a:pt x="25137" y="2416"/>
                      <a:pt x="23289" y="765"/>
                      <a:pt x="21095" y="765"/>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8"/>
              <p:cNvSpPr/>
              <p:nvPr/>
            </p:nvSpPr>
            <p:spPr>
              <a:xfrm>
                <a:off x="3795925" y="3026515"/>
                <a:ext cx="393504" cy="219566"/>
              </a:xfrm>
              <a:custGeom>
                <a:avLst/>
                <a:gdLst/>
                <a:ahLst/>
                <a:cxnLst/>
                <a:rect l="l" t="t" r="r" b="b"/>
                <a:pathLst>
                  <a:path w="12988" h="7247" fill="none" extrusionOk="0">
                    <a:moveTo>
                      <a:pt x="8280" y="1"/>
                    </a:moveTo>
                    <a:lnTo>
                      <a:pt x="12987" y="6063"/>
                    </a:lnTo>
                    <a:lnTo>
                      <a:pt x="0" y="5595"/>
                    </a:lnTo>
                    <a:lnTo>
                      <a:pt x="0" y="7246"/>
                    </a:lnTo>
                  </a:path>
                </a:pathLst>
              </a:custGeom>
              <a:noFill/>
              <a:ln w="5550" cap="flat" cmpd="sng">
                <a:solidFill>
                  <a:schemeClr val="dk2"/>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8"/>
              <p:cNvSpPr/>
              <p:nvPr/>
            </p:nvSpPr>
            <p:spPr>
              <a:xfrm>
                <a:off x="4189414" y="3210216"/>
                <a:ext cx="189693" cy="30"/>
              </a:xfrm>
              <a:custGeom>
                <a:avLst/>
                <a:gdLst/>
                <a:ahLst/>
                <a:cxnLst/>
                <a:rect l="l" t="t" r="r" b="b"/>
                <a:pathLst>
                  <a:path w="6261" h="1" fill="none" extrusionOk="0">
                    <a:moveTo>
                      <a:pt x="0" y="0"/>
                    </a:moveTo>
                    <a:lnTo>
                      <a:pt x="6260" y="0"/>
                    </a:lnTo>
                  </a:path>
                </a:pathLst>
              </a:custGeom>
              <a:noFill/>
              <a:ln w="5550" cap="flat" cmpd="sng">
                <a:solidFill>
                  <a:schemeClr val="dk2"/>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8"/>
              <p:cNvSpPr/>
              <p:nvPr/>
            </p:nvSpPr>
            <p:spPr>
              <a:xfrm>
                <a:off x="3931057" y="3460331"/>
                <a:ext cx="324819" cy="14967"/>
              </a:xfrm>
              <a:custGeom>
                <a:avLst/>
                <a:gdLst/>
                <a:ahLst/>
                <a:cxnLst/>
                <a:rect l="l" t="t" r="r" b="b"/>
                <a:pathLst>
                  <a:path w="10721" h="494" fill="none" extrusionOk="0">
                    <a:moveTo>
                      <a:pt x="10721" y="494"/>
                    </a:moveTo>
                    <a:lnTo>
                      <a:pt x="1" y="1"/>
                    </a:lnTo>
                  </a:path>
                </a:pathLst>
              </a:custGeom>
              <a:noFill/>
              <a:ln w="5550" cap="flat" cmpd="sng">
                <a:solidFill>
                  <a:schemeClr val="dk2"/>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8"/>
              <p:cNvSpPr/>
              <p:nvPr/>
            </p:nvSpPr>
            <p:spPr>
              <a:xfrm>
                <a:off x="3659277" y="2119618"/>
                <a:ext cx="379325" cy="274465"/>
              </a:xfrm>
              <a:custGeom>
                <a:avLst/>
                <a:gdLst/>
                <a:ahLst/>
                <a:cxnLst/>
                <a:rect l="l" t="t" r="r" b="b"/>
                <a:pathLst>
                  <a:path w="12520" h="9059" extrusionOk="0">
                    <a:moveTo>
                      <a:pt x="3581" y="1"/>
                    </a:moveTo>
                    <a:cubicBezTo>
                      <a:pt x="1632" y="1"/>
                      <a:pt x="0" y="335"/>
                      <a:pt x="0" y="335"/>
                    </a:cubicBezTo>
                    <a:lnTo>
                      <a:pt x="6777" y="4574"/>
                    </a:lnTo>
                    <a:lnTo>
                      <a:pt x="8724" y="9059"/>
                    </a:lnTo>
                    <a:cubicBezTo>
                      <a:pt x="12520" y="1304"/>
                      <a:pt x="7431" y="1"/>
                      <a:pt x="35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8"/>
              <p:cNvSpPr/>
              <p:nvPr/>
            </p:nvSpPr>
            <p:spPr>
              <a:xfrm>
                <a:off x="3439733" y="2231298"/>
                <a:ext cx="136672" cy="197146"/>
              </a:xfrm>
              <a:custGeom>
                <a:avLst/>
                <a:gdLst/>
                <a:ahLst/>
                <a:cxnLst/>
                <a:rect l="l" t="t" r="r" b="b"/>
                <a:pathLst>
                  <a:path w="4511" h="6507" extrusionOk="0">
                    <a:moveTo>
                      <a:pt x="3007" y="1"/>
                    </a:moveTo>
                    <a:cubicBezTo>
                      <a:pt x="3007" y="1"/>
                      <a:pt x="1" y="2219"/>
                      <a:pt x="3328" y="6507"/>
                    </a:cubicBezTo>
                    <a:lnTo>
                      <a:pt x="4511" y="715"/>
                    </a:lnTo>
                    <a:lnTo>
                      <a:pt x="30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8"/>
              <p:cNvSpPr/>
              <p:nvPr/>
            </p:nvSpPr>
            <p:spPr>
              <a:xfrm>
                <a:off x="3688395" y="2497865"/>
                <a:ext cx="209083" cy="312155"/>
              </a:xfrm>
              <a:custGeom>
                <a:avLst/>
                <a:gdLst/>
                <a:ahLst/>
                <a:cxnLst/>
                <a:rect l="l" t="t" r="r" b="b"/>
                <a:pathLst>
                  <a:path w="6901" h="10303" extrusionOk="0">
                    <a:moveTo>
                      <a:pt x="5989" y="1"/>
                    </a:moveTo>
                    <a:lnTo>
                      <a:pt x="0" y="3254"/>
                    </a:lnTo>
                    <a:lnTo>
                      <a:pt x="592" y="8577"/>
                    </a:lnTo>
                    <a:cubicBezTo>
                      <a:pt x="738" y="9950"/>
                      <a:pt x="1265" y="10303"/>
                      <a:pt x="2254" y="10303"/>
                    </a:cubicBezTo>
                    <a:cubicBezTo>
                      <a:pt x="2596" y="10303"/>
                      <a:pt x="2994" y="10260"/>
                      <a:pt x="3450" y="10203"/>
                    </a:cubicBezTo>
                    <a:cubicBezTo>
                      <a:pt x="4978" y="10031"/>
                      <a:pt x="6901" y="10006"/>
                      <a:pt x="6654" y="8355"/>
                    </a:cubicBezTo>
                    <a:lnTo>
                      <a:pt x="59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8"/>
              <p:cNvSpPr/>
              <p:nvPr/>
            </p:nvSpPr>
            <p:spPr>
              <a:xfrm>
                <a:off x="3517389" y="2156036"/>
                <a:ext cx="408471" cy="504060"/>
              </a:xfrm>
              <a:custGeom>
                <a:avLst/>
                <a:gdLst/>
                <a:ahLst/>
                <a:cxnLst/>
                <a:rect l="l" t="t" r="r" b="b"/>
                <a:pathLst>
                  <a:path w="13482" h="16637" extrusionOk="0">
                    <a:moveTo>
                      <a:pt x="6236" y="1"/>
                    </a:moveTo>
                    <a:cubicBezTo>
                      <a:pt x="5881" y="1"/>
                      <a:pt x="5526" y="31"/>
                      <a:pt x="5176" y="94"/>
                    </a:cubicBezTo>
                    <a:cubicBezTo>
                      <a:pt x="2095" y="661"/>
                      <a:pt x="1" y="3643"/>
                      <a:pt x="469" y="6847"/>
                    </a:cubicBezTo>
                    <a:lnTo>
                      <a:pt x="1208" y="12194"/>
                    </a:lnTo>
                    <a:cubicBezTo>
                      <a:pt x="1554" y="14566"/>
                      <a:pt x="4008" y="16637"/>
                      <a:pt x="6801" y="16637"/>
                    </a:cubicBezTo>
                    <a:cubicBezTo>
                      <a:pt x="6997" y="16637"/>
                      <a:pt x="7195" y="16627"/>
                      <a:pt x="7394" y="16606"/>
                    </a:cubicBezTo>
                    <a:cubicBezTo>
                      <a:pt x="11017" y="15940"/>
                      <a:pt x="13481" y="12786"/>
                      <a:pt x="13013" y="9015"/>
                    </a:cubicBezTo>
                    <a:lnTo>
                      <a:pt x="12471" y="4850"/>
                    </a:lnTo>
                    <a:cubicBezTo>
                      <a:pt x="11967" y="1958"/>
                      <a:pt x="9086" y="1"/>
                      <a:pt x="62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8"/>
              <p:cNvSpPr/>
              <p:nvPr/>
            </p:nvSpPr>
            <p:spPr>
              <a:xfrm>
                <a:off x="3452428" y="2075382"/>
                <a:ext cx="483881" cy="353057"/>
              </a:xfrm>
              <a:custGeom>
                <a:avLst/>
                <a:gdLst/>
                <a:ahLst/>
                <a:cxnLst/>
                <a:rect l="l" t="t" r="r" b="b"/>
                <a:pathLst>
                  <a:path w="15971" h="11653" extrusionOk="0">
                    <a:moveTo>
                      <a:pt x="6373" y="0"/>
                    </a:moveTo>
                    <a:cubicBezTo>
                      <a:pt x="5595" y="0"/>
                      <a:pt x="4845" y="111"/>
                      <a:pt x="4190" y="390"/>
                    </a:cubicBezTo>
                    <a:cubicBezTo>
                      <a:pt x="1627" y="1499"/>
                      <a:pt x="1" y="5689"/>
                      <a:pt x="3426" y="7512"/>
                    </a:cubicBezTo>
                    <a:cubicBezTo>
                      <a:pt x="4059" y="7845"/>
                      <a:pt x="4678" y="7978"/>
                      <a:pt x="5275" y="7978"/>
                    </a:cubicBezTo>
                    <a:cubicBezTo>
                      <a:pt x="7762" y="7978"/>
                      <a:pt x="9879" y="5661"/>
                      <a:pt x="11056" y="5661"/>
                    </a:cubicBezTo>
                    <a:cubicBezTo>
                      <a:pt x="11129" y="5661"/>
                      <a:pt x="11198" y="5670"/>
                      <a:pt x="11263" y="5689"/>
                    </a:cubicBezTo>
                    <a:cubicBezTo>
                      <a:pt x="12421" y="6009"/>
                      <a:pt x="12101" y="6822"/>
                      <a:pt x="12101" y="7931"/>
                    </a:cubicBezTo>
                    <a:cubicBezTo>
                      <a:pt x="12101" y="8523"/>
                      <a:pt x="12249" y="9114"/>
                      <a:pt x="12520" y="9632"/>
                    </a:cubicBezTo>
                    <a:lnTo>
                      <a:pt x="13925" y="11653"/>
                    </a:lnTo>
                    <a:lnTo>
                      <a:pt x="15428" y="9459"/>
                    </a:lnTo>
                    <a:lnTo>
                      <a:pt x="15970" y="7217"/>
                    </a:lnTo>
                    <a:lnTo>
                      <a:pt x="14245" y="4259"/>
                    </a:lnTo>
                    <a:lnTo>
                      <a:pt x="12791" y="1647"/>
                    </a:lnTo>
                    <a:cubicBezTo>
                      <a:pt x="12791" y="1647"/>
                      <a:pt x="9373" y="0"/>
                      <a:pt x="6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8"/>
              <p:cNvSpPr/>
              <p:nvPr/>
            </p:nvSpPr>
            <p:spPr>
              <a:xfrm>
                <a:off x="3860885" y="2361612"/>
                <a:ext cx="141126" cy="134400"/>
              </a:xfrm>
              <a:custGeom>
                <a:avLst/>
                <a:gdLst/>
                <a:ahLst/>
                <a:cxnLst/>
                <a:rect l="l" t="t" r="r" b="b"/>
                <a:pathLst>
                  <a:path w="4658" h="4436" extrusionOk="0">
                    <a:moveTo>
                      <a:pt x="2337" y="0"/>
                    </a:moveTo>
                    <a:cubicBezTo>
                      <a:pt x="2209" y="0"/>
                      <a:pt x="2078" y="12"/>
                      <a:pt x="1947" y="37"/>
                    </a:cubicBezTo>
                    <a:cubicBezTo>
                      <a:pt x="789" y="234"/>
                      <a:pt x="0" y="1392"/>
                      <a:pt x="222" y="2600"/>
                    </a:cubicBezTo>
                    <a:cubicBezTo>
                      <a:pt x="419" y="3674"/>
                      <a:pt x="1317" y="4435"/>
                      <a:pt x="2346" y="4435"/>
                    </a:cubicBezTo>
                    <a:cubicBezTo>
                      <a:pt x="2474" y="4435"/>
                      <a:pt x="2604" y="4424"/>
                      <a:pt x="2736" y="4399"/>
                    </a:cubicBezTo>
                    <a:cubicBezTo>
                      <a:pt x="3894" y="4177"/>
                      <a:pt x="4658" y="3044"/>
                      <a:pt x="4461" y="1836"/>
                    </a:cubicBezTo>
                    <a:cubicBezTo>
                      <a:pt x="4263" y="762"/>
                      <a:pt x="3365" y="0"/>
                      <a:pt x="2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8"/>
              <p:cNvSpPr/>
              <p:nvPr/>
            </p:nvSpPr>
            <p:spPr>
              <a:xfrm>
                <a:off x="3904182" y="2403788"/>
                <a:ext cx="45567" cy="48567"/>
              </a:xfrm>
              <a:custGeom>
                <a:avLst/>
                <a:gdLst/>
                <a:ahLst/>
                <a:cxnLst/>
                <a:rect l="l" t="t" r="r" b="b"/>
                <a:pathLst>
                  <a:path w="1504" h="1603" fill="none" extrusionOk="0">
                    <a:moveTo>
                      <a:pt x="296" y="1602"/>
                    </a:moveTo>
                    <a:cubicBezTo>
                      <a:pt x="296" y="1602"/>
                      <a:pt x="0" y="25"/>
                      <a:pt x="1504" y="0"/>
                    </a:cubicBezTo>
                  </a:path>
                </a:pathLst>
              </a:custGeom>
              <a:noFill/>
              <a:ln w="37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8"/>
              <p:cNvSpPr/>
              <p:nvPr/>
            </p:nvSpPr>
            <p:spPr>
              <a:xfrm>
                <a:off x="3650309" y="2482928"/>
                <a:ext cx="23905" cy="45567"/>
              </a:xfrm>
              <a:custGeom>
                <a:avLst/>
                <a:gdLst/>
                <a:ahLst/>
                <a:cxnLst/>
                <a:rect l="l" t="t" r="r" b="b"/>
                <a:pathLst>
                  <a:path w="789" h="1504" fill="none" extrusionOk="0">
                    <a:moveTo>
                      <a:pt x="0" y="1"/>
                    </a:moveTo>
                    <a:lnTo>
                      <a:pt x="0" y="1504"/>
                    </a:lnTo>
                    <a:lnTo>
                      <a:pt x="789" y="1455"/>
                    </a:lnTo>
                  </a:path>
                </a:pathLst>
              </a:custGeom>
              <a:noFill/>
              <a:ln w="37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8"/>
              <p:cNvSpPr/>
              <p:nvPr/>
            </p:nvSpPr>
            <p:spPr>
              <a:xfrm>
                <a:off x="3707786" y="2364248"/>
                <a:ext cx="85469" cy="28389"/>
              </a:xfrm>
              <a:custGeom>
                <a:avLst/>
                <a:gdLst/>
                <a:ahLst/>
                <a:cxnLst/>
                <a:rect l="l" t="t" r="r" b="b"/>
                <a:pathLst>
                  <a:path w="2821" h="937" extrusionOk="0">
                    <a:moveTo>
                      <a:pt x="1729" y="1"/>
                    </a:moveTo>
                    <a:cubicBezTo>
                      <a:pt x="1592" y="1"/>
                      <a:pt x="1457" y="9"/>
                      <a:pt x="1332" y="24"/>
                    </a:cubicBezTo>
                    <a:cubicBezTo>
                      <a:pt x="1332" y="24"/>
                      <a:pt x="1" y="49"/>
                      <a:pt x="50" y="591"/>
                    </a:cubicBezTo>
                    <a:cubicBezTo>
                      <a:pt x="50" y="591"/>
                      <a:pt x="96" y="937"/>
                      <a:pt x="1149" y="937"/>
                    </a:cubicBezTo>
                    <a:cubicBezTo>
                      <a:pt x="1184" y="937"/>
                      <a:pt x="1220" y="937"/>
                      <a:pt x="1258" y="936"/>
                    </a:cubicBezTo>
                    <a:cubicBezTo>
                      <a:pt x="2416" y="886"/>
                      <a:pt x="2687" y="763"/>
                      <a:pt x="2761" y="418"/>
                    </a:cubicBezTo>
                    <a:cubicBezTo>
                      <a:pt x="2820" y="123"/>
                      <a:pt x="2268" y="1"/>
                      <a:pt x="1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8"/>
              <p:cNvSpPr/>
              <p:nvPr/>
            </p:nvSpPr>
            <p:spPr>
              <a:xfrm>
                <a:off x="3545779" y="2385094"/>
                <a:ext cx="75441" cy="28783"/>
              </a:xfrm>
              <a:custGeom>
                <a:avLst/>
                <a:gdLst/>
                <a:ahLst/>
                <a:cxnLst/>
                <a:rect l="l" t="t" r="r" b="b"/>
                <a:pathLst>
                  <a:path w="2490" h="950" extrusionOk="0">
                    <a:moveTo>
                      <a:pt x="1696" y="1"/>
                    </a:moveTo>
                    <a:cubicBezTo>
                      <a:pt x="1426" y="1"/>
                      <a:pt x="1183" y="51"/>
                      <a:pt x="1183" y="51"/>
                    </a:cubicBezTo>
                    <a:cubicBezTo>
                      <a:pt x="666" y="100"/>
                      <a:pt x="0" y="346"/>
                      <a:pt x="148" y="667"/>
                    </a:cubicBezTo>
                    <a:cubicBezTo>
                      <a:pt x="230" y="846"/>
                      <a:pt x="397" y="950"/>
                      <a:pt x="772" y="950"/>
                    </a:cubicBezTo>
                    <a:cubicBezTo>
                      <a:pt x="964" y="950"/>
                      <a:pt x="1211" y="922"/>
                      <a:pt x="1528" y="864"/>
                    </a:cubicBezTo>
                    <a:cubicBezTo>
                      <a:pt x="2489" y="667"/>
                      <a:pt x="2391" y="322"/>
                      <a:pt x="2391" y="322"/>
                    </a:cubicBezTo>
                    <a:cubicBezTo>
                      <a:pt x="2326" y="62"/>
                      <a:pt x="1995"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8"/>
              <p:cNvSpPr/>
              <p:nvPr/>
            </p:nvSpPr>
            <p:spPr>
              <a:xfrm>
                <a:off x="3633130" y="2551615"/>
                <a:ext cx="99346" cy="38508"/>
              </a:xfrm>
              <a:custGeom>
                <a:avLst/>
                <a:gdLst/>
                <a:ahLst/>
                <a:cxnLst/>
                <a:rect l="l" t="t" r="r" b="b"/>
                <a:pathLst>
                  <a:path w="3279" h="1271" extrusionOk="0">
                    <a:moveTo>
                      <a:pt x="3278" y="1"/>
                    </a:moveTo>
                    <a:lnTo>
                      <a:pt x="1" y="198"/>
                    </a:lnTo>
                    <a:cubicBezTo>
                      <a:pt x="1" y="198"/>
                      <a:pt x="66" y="1270"/>
                      <a:pt x="1641" y="1270"/>
                    </a:cubicBezTo>
                    <a:cubicBezTo>
                      <a:pt x="1737" y="1270"/>
                      <a:pt x="1839" y="1266"/>
                      <a:pt x="1947" y="1258"/>
                    </a:cubicBezTo>
                    <a:cubicBezTo>
                      <a:pt x="3278" y="1184"/>
                      <a:pt x="3278" y="1"/>
                      <a:pt x="32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8"/>
              <p:cNvSpPr/>
              <p:nvPr/>
            </p:nvSpPr>
            <p:spPr>
              <a:xfrm>
                <a:off x="3780230" y="2701714"/>
                <a:ext cx="176241" cy="175483"/>
              </a:xfrm>
              <a:custGeom>
                <a:avLst/>
                <a:gdLst/>
                <a:ahLst/>
                <a:cxnLst/>
                <a:rect l="l" t="t" r="r" b="b"/>
                <a:pathLst>
                  <a:path w="5817" h="5792" extrusionOk="0">
                    <a:moveTo>
                      <a:pt x="3525" y="0"/>
                    </a:moveTo>
                    <a:lnTo>
                      <a:pt x="0" y="3525"/>
                    </a:lnTo>
                    <a:lnTo>
                      <a:pt x="2563" y="5792"/>
                    </a:lnTo>
                    <a:lnTo>
                      <a:pt x="5816" y="937"/>
                    </a:lnTo>
                    <a:lnTo>
                      <a:pt x="35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8"/>
              <p:cNvSpPr/>
              <p:nvPr/>
            </p:nvSpPr>
            <p:spPr>
              <a:xfrm>
                <a:off x="3654793" y="2735315"/>
                <a:ext cx="125462" cy="145640"/>
              </a:xfrm>
              <a:custGeom>
                <a:avLst/>
                <a:gdLst/>
                <a:ahLst/>
                <a:cxnLst/>
                <a:rect l="l" t="t" r="r" b="b"/>
                <a:pathLst>
                  <a:path w="4141" h="4807" extrusionOk="0">
                    <a:moveTo>
                      <a:pt x="1602" y="0"/>
                    </a:moveTo>
                    <a:lnTo>
                      <a:pt x="0" y="986"/>
                    </a:lnTo>
                    <a:lnTo>
                      <a:pt x="1972" y="4806"/>
                    </a:lnTo>
                    <a:lnTo>
                      <a:pt x="4140" y="2416"/>
                    </a:lnTo>
                    <a:lnTo>
                      <a:pt x="160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8"/>
              <p:cNvSpPr/>
              <p:nvPr/>
            </p:nvSpPr>
            <p:spPr>
              <a:xfrm>
                <a:off x="2559405" y="4659519"/>
                <a:ext cx="392777" cy="509998"/>
              </a:xfrm>
              <a:custGeom>
                <a:avLst/>
                <a:gdLst/>
                <a:ahLst/>
                <a:cxnLst/>
                <a:rect l="l" t="t" r="r" b="b"/>
                <a:pathLst>
                  <a:path w="12964" h="16833" extrusionOk="0">
                    <a:moveTo>
                      <a:pt x="6038" y="1"/>
                    </a:moveTo>
                    <a:lnTo>
                      <a:pt x="50" y="13259"/>
                    </a:lnTo>
                    <a:lnTo>
                      <a:pt x="0" y="14048"/>
                    </a:lnTo>
                    <a:lnTo>
                      <a:pt x="6556" y="16833"/>
                    </a:lnTo>
                    <a:lnTo>
                      <a:pt x="12963" y="2588"/>
                    </a:lnTo>
                    <a:lnTo>
                      <a:pt x="60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8"/>
              <p:cNvSpPr/>
              <p:nvPr/>
            </p:nvSpPr>
            <p:spPr>
              <a:xfrm>
                <a:off x="2150221" y="4948477"/>
                <a:ext cx="673513" cy="339786"/>
              </a:xfrm>
              <a:custGeom>
                <a:avLst/>
                <a:gdLst/>
                <a:ahLst/>
                <a:cxnLst/>
                <a:rect l="l" t="t" r="r" b="b"/>
                <a:pathLst>
                  <a:path w="22230" h="11215" extrusionOk="0">
                    <a:moveTo>
                      <a:pt x="14565" y="1"/>
                    </a:moveTo>
                    <a:lnTo>
                      <a:pt x="0" y="1997"/>
                    </a:lnTo>
                    <a:lnTo>
                      <a:pt x="21564" y="11214"/>
                    </a:lnTo>
                    <a:lnTo>
                      <a:pt x="22229" y="4905"/>
                    </a:lnTo>
                    <a:cubicBezTo>
                      <a:pt x="22229" y="4905"/>
                      <a:pt x="15625" y="4782"/>
                      <a:pt x="145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8"/>
              <p:cNvSpPr/>
              <p:nvPr/>
            </p:nvSpPr>
            <p:spPr>
              <a:xfrm>
                <a:off x="2124830" y="5008983"/>
                <a:ext cx="678725" cy="338999"/>
              </a:xfrm>
              <a:custGeom>
                <a:avLst/>
                <a:gdLst/>
                <a:ahLst/>
                <a:cxnLst/>
                <a:rect l="l" t="t" r="r" b="b"/>
                <a:pathLst>
                  <a:path w="22402" h="11189" extrusionOk="0">
                    <a:moveTo>
                      <a:pt x="838" y="0"/>
                    </a:moveTo>
                    <a:lnTo>
                      <a:pt x="0" y="1996"/>
                    </a:lnTo>
                    <a:lnTo>
                      <a:pt x="21539" y="11189"/>
                    </a:lnTo>
                    <a:lnTo>
                      <a:pt x="22402" y="9192"/>
                    </a:lnTo>
                    <a:lnTo>
                      <a:pt x="8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8"/>
              <p:cNvSpPr/>
              <p:nvPr/>
            </p:nvSpPr>
            <p:spPr>
              <a:xfrm>
                <a:off x="2517592" y="4943660"/>
                <a:ext cx="60504" cy="103617"/>
              </a:xfrm>
              <a:custGeom>
                <a:avLst/>
                <a:gdLst/>
                <a:ahLst/>
                <a:cxnLst/>
                <a:rect l="l" t="t" r="r" b="b"/>
                <a:pathLst>
                  <a:path w="1997" h="3420" extrusionOk="0">
                    <a:moveTo>
                      <a:pt x="448" y="0"/>
                    </a:moveTo>
                    <a:cubicBezTo>
                      <a:pt x="376" y="0"/>
                      <a:pt x="306" y="19"/>
                      <a:pt x="247" y="61"/>
                    </a:cubicBezTo>
                    <a:cubicBezTo>
                      <a:pt x="49" y="185"/>
                      <a:pt x="0" y="431"/>
                      <a:pt x="123" y="604"/>
                    </a:cubicBezTo>
                    <a:cubicBezTo>
                      <a:pt x="123" y="604"/>
                      <a:pt x="764" y="1565"/>
                      <a:pt x="1158" y="3093"/>
                    </a:cubicBezTo>
                    <a:cubicBezTo>
                      <a:pt x="1158" y="3167"/>
                      <a:pt x="1208" y="3240"/>
                      <a:pt x="1257" y="3290"/>
                    </a:cubicBezTo>
                    <a:cubicBezTo>
                      <a:pt x="1339" y="3371"/>
                      <a:pt x="1454" y="3419"/>
                      <a:pt x="1575" y="3419"/>
                    </a:cubicBezTo>
                    <a:cubicBezTo>
                      <a:pt x="1601" y="3419"/>
                      <a:pt x="1626" y="3417"/>
                      <a:pt x="1651" y="3413"/>
                    </a:cubicBezTo>
                    <a:cubicBezTo>
                      <a:pt x="1873" y="3364"/>
                      <a:pt x="1996" y="3167"/>
                      <a:pt x="1947" y="2945"/>
                    </a:cubicBezTo>
                    <a:cubicBezTo>
                      <a:pt x="1528" y="1269"/>
                      <a:pt x="838" y="234"/>
                      <a:pt x="813" y="185"/>
                    </a:cubicBezTo>
                    <a:cubicBezTo>
                      <a:pt x="732" y="71"/>
                      <a:pt x="587" y="0"/>
                      <a:pt x="4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8"/>
              <p:cNvSpPr/>
              <p:nvPr/>
            </p:nvSpPr>
            <p:spPr>
              <a:xfrm>
                <a:off x="2449632" y="4947386"/>
                <a:ext cx="60504" cy="103617"/>
              </a:xfrm>
              <a:custGeom>
                <a:avLst/>
                <a:gdLst/>
                <a:ahLst/>
                <a:cxnLst/>
                <a:rect l="l" t="t" r="r" b="b"/>
                <a:pathLst>
                  <a:path w="1997" h="3420" extrusionOk="0">
                    <a:moveTo>
                      <a:pt x="442" y="0"/>
                    </a:moveTo>
                    <a:cubicBezTo>
                      <a:pt x="366" y="0"/>
                      <a:pt x="290" y="19"/>
                      <a:pt x="222" y="62"/>
                    </a:cubicBezTo>
                    <a:cubicBezTo>
                      <a:pt x="50" y="185"/>
                      <a:pt x="1" y="431"/>
                      <a:pt x="124" y="604"/>
                    </a:cubicBezTo>
                    <a:cubicBezTo>
                      <a:pt x="124" y="604"/>
                      <a:pt x="765" y="1565"/>
                      <a:pt x="1134" y="3093"/>
                    </a:cubicBezTo>
                    <a:cubicBezTo>
                      <a:pt x="1159" y="3167"/>
                      <a:pt x="1184" y="3241"/>
                      <a:pt x="1233" y="3290"/>
                    </a:cubicBezTo>
                    <a:cubicBezTo>
                      <a:pt x="1314" y="3372"/>
                      <a:pt x="1430" y="3419"/>
                      <a:pt x="1551" y="3419"/>
                    </a:cubicBezTo>
                    <a:cubicBezTo>
                      <a:pt x="1576" y="3419"/>
                      <a:pt x="1602" y="3417"/>
                      <a:pt x="1627" y="3413"/>
                    </a:cubicBezTo>
                    <a:cubicBezTo>
                      <a:pt x="1849" y="3364"/>
                      <a:pt x="1997" y="3167"/>
                      <a:pt x="1947" y="2945"/>
                    </a:cubicBezTo>
                    <a:cubicBezTo>
                      <a:pt x="1529" y="1269"/>
                      <a:pt x="838" y="234"/>
                      <a:pt x="814" y="185"/>
                    </a:cubicBezTo>
                    <a:cubicBezTo>
                      <a:pt x="733" y="71"/>
                      <a:pt x="588" y="0"/>
                      <a:pt x="4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8"/>
              <p:cNvSpPr/>
              <p:nvPr/>
            </p:nvSpPr>
            <p:spPr>
              <a:xfrm>
                <a:off x="2380945" y="4951113"/>
                <a:ext cx="61262" cy="103617"/>
              </a:xfrm>
              <a:custGeom>
                <a:avLst/>
                <a:gdLst/>
                <a:ahLst/>
                <a:cxnLst/>
                <a:rect l="l" t="t" r="r" b="b"/>
                <a:pathLst>
                  <a:path w="2022" h="3420" extrusionOk="0">
                    <a:moveTo>
                      <a:pt x="459" y="1"/>
                    </a:moveTo>
                    <a:cubicBezTo>
                      <a:pt x="387" y="1"/>
                      <a:pt x="314" y="20"/>
                      <a:pt x="247" y="62"/>
                    </a:cubicBezTo>
                    <a:cubicBezTo>
                      <a:pt x="50" y="185"/>
                      <a:pt x="0" y="431"/>
                      <a:pt x="124" y="604"/>
                    </a:cubicBezTo>
                    <a:cubicBezTo>
                      <a:pt x="148" y="604"/>
                      <a:pt x="789" y="1565"/>
                      <a:pt x="1159" y="3093"/>
                    </a:cubicBezTo>
                    <a:cubicBezTo>
                      <a:pt x="1183" y="3167"/>
                      <a:pt x="1208" y="3241"/>
                      <a:pt x="1257" y="3290"/>
                    </a:cubicBezTo>
                    <a:cubicBezTo>
                      <a:pt x="1339" y="3372"/>
                      <a:pt x="1454" y="3420"/>
                      <a:pt x="1576" y="3420"/>
                    </a:cubicBezTo>
                    <a:cubicBezTo>
                      <a:pt x="1601" y="3420"/>
                      <a:pt x="1626" y="3418"/>
                      <a:pt x="1651" y="3413"/>
                    </a:cubicBezTo>
                    <a:cubicBezTo>
                      <a:pt x="1873" y="3364"/>
                      <a:pt x="2021" y="3167"/>
                      <a:pt x="1947" y="2945"/>
                    </a:cubicBezTo>
                    <a:cubicBezTo>
                      <a:pt x="1553" y="1269"/>
                      <a:pt x="838" y="234"/>
                      <a:pt x="814" y="185"/>
                    </a:cubicBezTo>
                    <a:cubicBezTo>
                      <a:pt x="732" y="71"/>
                      <a:pt x="598" y="1"/>
                      <a:pt x="4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8"/>
              <p:cNvSpPr/>
              <p:nvPr/>
            </p:nvSpPr>
            <p:spPr>
              <a:xfrm>
                <a:off x="2615397" y="3709749"/>
                <a:ext cx="1452280" cy="1215566"/>
              </a:xfrm>
              <a:custGeom>
                <a:avLst/>
                <a:gdLst/>
                <a:ahLst/>
                <a:cxnLst/>
                <a:rect l="l" t="t" r="r" b="b"/>
                <a:pathLst>
                  <a:path w="47934" h="40121" extrusionOk="0">
                    <a:moveTo>
                      <a:pt x="21589" y="0"/>
                    </a:moveTo>
                    <a:cubicBezTo>
                      <a:pt x="17399" y="0"/>
                      <a:pt x="13604" y="2415"/>
                      <a:pt x="11830" y="6186"/>
                    </a:cubicBezTo>
                    <a:lnTo>
                      <a:pt x="1" y="35167"/>
                    </a:lnTo>
                    <a:lnTo>
                      <a:pt x="11707" y="40121"/>
                    </a:lnTo>
                    <a:lnTo>
                      <a:pt x="22969" y="14466"/>
                    </a:lnTo>
                    <a:lnTo>
                      <a:pt x="42216" y="14639"/>
                    </a:lnTo>
                    <a:lnTo>
                      <a:pt x="4793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8"/>
              <p:cNvSpPr/>
              <p:nvPr/>
            </p:nvSpPr>
            <p:spPr>
              <a:xfrm>
                <a:off x="2589279" y="4630402"/>
                <a:ext cx="457704" cy="303187"/>
              </a:xfrm>
              <a:custGeom>
                <a:avLst/>
                <a:gdLst/>
                <a:ahLst/>
                <a:cxnLst/>
                <a:rect l="l" t="t" r="r" b="b"/>
                <a:pathLst>
                  <a:path w="15107" h="10007" extrusionOk="0">
                    <a:moveTo>
                      <a:pt x="1873" y="1"/>
                    </a:moveTo>
                    <a:lnTo>
                      <a:pt x="0" y="4461"/>
                    </a:lnTo>
                    <a:lnTo>
                      <a:pt x="13234" y="10006"/>
                    </a:lnTo>
                    <a:lnTo>
                      <a:pt x="15107" y="5545"/>
                    </a:lnTo>
                    <a:lnTo>
                      <a:pt x="18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8"/>
              <p:cNvSpPr/>
              <p:nvPr/>
            </p:nvSpPr>
            <p:spPr>
              <a:xfrm>
                <a:off x="3588318" y="4732690"/>
                <a:ext cx="230019" cy="474913"/>
              </a:xfrm>
              <a:custGeom>
                <a:avLst/>
                <a:gdLst/>
                <a:ahLst/>
                <a:cxnLst/>
                <a:rect l="l" t="t" r="r" b="b"/>
                <a:pathLst>
                  <a:path w="7592" h="15675" extrusionOk="0">
                    <a:moveTo>
                      <a:pt x="7591" y="1"/>
                    </a:moveTo>
                    <a:lnTo>
                      <a:pt x="198" y="395"/>
                    </a:lnTo>
                    <a:lnTo>
                      <a:pt x="1" y="14935"/>
                    </a:lnTo>
                    <a:lnTo>
                      <a:pt x="272" y="15675"/>
                    </a:lnTo>
                    <a:lnTo>
                      <a:pt x="7394" y="15625"/>
                    </a:lnTo>
                    <a:lnTo>
                      <a:pt x="75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8"/>
              <p:cNvSpPr/>
              <p:nvPr/>
            </p:nvSpPr>
            <p:spPr>
              <a:xfrm>
                <a:off x="3190345" y="5069459"/>
                <a:ext cx="710113" cy="231503"/>
              </a:xfrm>
              <a:custGeom>
                <a:avLst/>
                <a:gdLst/>
                <a:ahLst/>
                <a:cxnLst/>
                <a:rect l="l" t="t" r="r" b="b"/>
                <a:pathLst>
                  <a:path w="23438" h="7641" extrusionOk="0">
                    <a:moveTo>
                      <a:pt x="12594" y="0"/>
                    </a:moveTo>
                    <a:lnTo>
                      <a:pt x="1" y="7640"/>
                    </a:lnTo>
                    <a:lnTo>
                      <a:pt x="23437" y="7492"/>
                    </a:lnTo>
                    <a:lnTo>
                      <a:pt x="21564" y="1454"/>
                    </a:lnTo>
                    <a:cubicBezTo>
                      <a:pt x="21564" y="1454"/>
                      <a:pt x="19655" y="2240"/>
                      <a:pt x="17472" y="2240"/>
                    </a:cubicBezTo>
                    <a:cubicBezTo>
                      <a:pt x="15749" y="2240"/>
                      <a:pt x="13855" y="1750"/>
                      <a:pt x="125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8"/>
              <p:cNvSpPr/>
              <p:nvPr/>
            </p:nvSpPr>
            <p:spPr>
              <a:xfrm>
                <a:off x="3191102" y="5296456"/>
                <a:ext cx="710083" cy="70199"/>
              </a:xfrm>
              <a:custGeom>
                <a:avLst/>
                <a:gdLst/>
                <a:ahLst/>
                <a:cxnLst/>
                <a:rect l="l" t="t" r="r" b="b"/>
                <a:pathLst>
                  <a:path w="23437" h="2317" extrusionOk="0">
                    <a:moveTo>
                      <a:pt x="23437" y="0"/>
                    </a:moveTo>
                    <a:lnTo>
                      <a:pt x="0" y="148"/>
                    </a:lnTo>
                    <a:lnTo>
                      <a:pt x="0" y="2317"/>
                    </a:lnTo>
                    <a:lnTo>
                      <a:pt x="23437" y="2144"/>
                    </a:lnTo>
                    <a:lnTo>
                      <a:pt x="234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8"/>
              <p:cNvSpPr/>
              <p:nvPr/>
            </p:nvSpPr>
            <p:spPr>
              <a:xfrm>
                <a:off x="3505451" y="5087911"/>
                <a:ext cx="90377" cy="83894"/>
              </a:xfrm>
              <a:custGeom>
                <a:avLst/>
                <a:gdLst/>
                <a:ahLst/>
                <a:cxnLst/>
                <a:rect l="l" t="t" r="r" b="b"/>
                <a:pathLst>
                  <a:path w="2983" h="2769" extrusionOk="0">
                    <a:moveTo>
                      <a:pt x="459" y="0"/>
                    </a:moveTo>
                    <a:cubicBezTo>
                      <a:pt x="327" y="0"/>
                      <a:pt x="201" y="56"/>
                      <a:pt x="124" y="180"/>
                    </a:cubicBezTo>
                    <a:cubicBezTo>
                      <a:pt x="0" y="352"/>
                      <a:pt x="50" y="599"/>
                      <a:pt x="222" y="722"/>
                    </a:cubicBezTo>
                    <a:cubicBezTo>
                      <a:pt x="247" y="722"/>
                      <a:pt x="1208" y="1338"/>
                      <a:pt x="2169" y="2595"/>
                    </a:cubicBezTo>
                    <a:cubicBezTo>
                      <a:pt x="2218" y="2669"/>
                      <a:pt x="2268" y="2694"/>
                      <a:pt x="2342" y="2743"/>
                    </a:cubicBezTo>
                    <a:cubicBezTo>
                      <a:pt x="2385" y="2760"/>
                      <a:pt x="2432" y="2769"/>
                      <a:pt x="2480" y="2769"/>
                    </a:cubicBezTo>
                    <a:cubicBezTo>
                      <a:pt x="2567" y="2769"/>
                      <a:pt x="2656" y="2741"/>
                      <a:pt x="2736" y="2694"/>
                    </a:cubicBezTo>
                    <a:cubicBezTo>
                      <a:pt x="2933" y="2570"/>
                      <a:pt x="2982" y="2324"/>
                      <a:pt x="2835" y="2127"/>
                    </a:cubicBezTo>
                    <a:cubicBezTo>
                      <a:pt x="1775" y="747"/>
                      <a:pt x="740" y="81"/>
                      <a:pt x="690" y="57"/>
                    </a:cubicBezTo>
                    <a:cubicBezTo>
                      <a:pt x="617" y="20"/>
                      <a:pt x="537" y="0"/>
                      <a:pt x="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8"/>
              <p:cNvSpPr/>
              <p:nvPr/>
            </p:nvSpPr>
            <p:spPr>
              <a:xfrm>
                <a:off x="3444217" y="5118513"/>
                <a:ext cx="90377" cy="83894"/>
              </a:xfrm>
              <a:custGeom>
                <a:avLst/>
                <a:gdLst/>
                <a:ahLst/>
                <a:cxnLst/>
                <a:rect l="l" t="t" r="r" b="b"/>
                <a:pathLst>
                  <a:path w="2983" h="2769" extrusionOk="0">
                    <a:moveTo>
                      <a:pt x="470" y="1"/>
                    </a:moveTo>
                    <a:cubicBezTo>
                      <a:pt x="337" y="1"/>
                      <a:pt x="201" y="57"/>
                      <a:pt x="124" y="180"/>
                    </a:cubicBezTo>
                    <a:cubicBezTo>
                      <a:pt x="1" y="353"/>
                      <a:pt x="50" y="599"/>
                      <a:pt x="247" y="723"/>
                    </a:cubicBezTo>
                    <a:cubicBezTo>
                      <a:pt x="247" y="723"/>
                      <a:pt x="1208" y="1339"/>
                      <a:pt x="2169" y="2595"/>
                    </a:cubicBezTo>
                    <a:cubicBezTo>
                      <a:pt x="2219" y="2669"/>
                      <a:pt x="2268" y="2694"/>
                      <a:pt x="2342" y="2743"/>
                    </a:cubicBezTo>
                    <a:cubicBezTo>
                      <a:pt x="2385" y="2761"/>
                      <a:pt x="2435" y="2769"/>
                      <a:pt x="2486" y="2769"/>
                    </a:cubicBezTo>
                    <a:cubicBezTo>
                      <a:pt x="2578" y="2769"/>
                      <a:pt x="2672" y="2742"/>
                      <a:pt x="2736" y="2694"/>
                    </a:cubicBezTo>
                    <a:cubicBezTo>
                      <a:pt x="2933" y="2571"/>
                      <a:pt x="2983" y="2324"/>
                      <a:pt x="2835" y="2152"/>
                    </a:cubicBezTo>
                    <a:cubicBezTo>
                      <a:pt x="1775" y="772"/>
                      <a:pt x="740" y="82"/>
                      <a:pt x="691" y="57"/>
                    </a:cubicBezTo>
                    <a:cubicBezTo>
                      <a:pt x="626" y="20"/>
                      <a:pt x="549" y="1"/>
                      <a:pt x="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8"/>
              <p:cNvSpPr/>
              <p:nvPr/>
            </p:nvSpPr>
            <p:spPr>
              <a:xfrm>
                <a:off x="3382984" y="5148811"/>
                <a:ext cx="90377" cy="84045"/>
              </a:xfrm>
              <a:custGeom>
                <a:avLst/>
                <a:gdLst/>
                <a:ahLst/>
                <a:cxnLst/>
                <a:rect l="l" t="t" r="r" b="b"/>
                <a:pathLst>
                  <a:path w="2983" h="2774" extrusionOk="0">
                    <a:moveTo>
                      <a:pt x="473" y="0"/>
                    </a:moveTo>
                    <a:cubicBezTo>
                      <a:pt x="339" y="0"/>
                      <a:pt x="202" y="66"/>
                      <a:pt x="124" y="191"/>
                    </a:cubicBezTo>
                    <a:cubicBezTo>
                      <a:pt x="1" y="363"/>
                      <a:pt x="50" y="610"/>
                      <a:pt x="247" y="733"/>
                    </a:cubicBezTo>
                    <a:cubicBezTo>
                      <a:pt x="247" y="733"/>
                      <a:pt x="1208" y="1349"/>
                      <a:pt x="2169" y="2606"/>
                    </a:cubicBezTo>
                    <a:cubicBezTo>
                      <a:pt x="2219" y="2680"/>
                      <a:pt x="2268" y="2704"/>
                      <a:pt x="2342" y="2729"/>
                    </a:cubicBezTo>
                    <a:cubicBezTo>
                      <a:pt x="2394" y="2760"/>
                      <a:pt x="2454" y="2774"/>
                      <a:pt x="2516" y="2774"/>
                    </a:cubicBezTo>
                    <a:cubicBezTo>
                      <a:pt x="2601" y="2774"/>
                      <a:pt x="2689" y="2747"/>
                      <a:pt x="2761" y="2704"/>
                    </a:cubicBezTo>
                    <a:cubicBezTo>
                      <a:pt x="2933" y="2581"/>
                      <a:pt x="2983" y="2335"/>
                      <a:pt x="2835" y="2138"/>
                    </a:cubicBezTo>
                    <a:cubicBezTo>
                      <a:pt x="1800" y="758"/>
                      <a:pt x="740" y="92"/>
                      <a:pt x="691" y="68"/>
                    </a:cubicBezTo>
                    <a:cubicBezTo>
                      <a:pt x="628" y="22"/>
                      <a:pt x="551" y="0"/>
                      <a:pt x="4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8"/>
              <p:cNvSpPr/>
              <p:nvPr/>
            </p:nvSpPr>
            <p:spPr>
              <a:xfrm>
                <a:off x="3492756" y="3707507"/>
                <a:ext cx="827334" cy="1224534"/>
              </a:xfrm>
              <a:custGeom>
                <a:avLst/>
                <a:gdLst/>
                <a:ahLst/>
                <a:cxnLst/>
                <a:rect l="l" t="t" r="r" b="b"/>
                <a:pathLst>
                  <a:path w="27307" h="40417" extrusionOk="0">
                    <a:moveTo>
                      <a:pt x="25828" y="0"/>
                    </a:moveTo>
                    <a:lnTo>
                      <a:pt x="8996" y="50"/>
                    </a:lnTo>
                    <a:cubicBezTo>
                      <a:pt x="4017" y="50"/>
                      <a:pt x="0" y="4140"/>
                      <a:pt x="99" y="9119"/>
                    </a:cubicBezTo>
                    <a:lnTo>
                      <a:pt x="789" y="40417"/>
                    </a:lnTo>
                    <a:lnTo>
                      <a:pt x="13259" y="40269"/>
                    </a:lnTo>
                    <a:lnTo>
                      <a:pt x="13259" y="14713"/>
                    </a:lnTo>
                    <a:lnTo>
                      <a:pt x="16266" y="14713"/>
                    </a:lnTo>
                    <a:cubicBezTo>
                      <a:pt x="22525" y="14713"/>
                      <a:pt x="27306" y="9094"/>
                      <a:pt x="26296" y="2908"/>
                    </a:cubicBezTo>
                    <a:lnTo>
                      <a:pt x="258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8"/>
              <p:cNvSpPr/>
              <p:nvPr/>
            </p:nvSpPr>
            <p:spPr>
              <a:xfrm>
                <a:off x="3483787" y="4785713"/>
                <a:ext cx="434587" cy="147125"/>
              </a:xfrm>
              <a:custGeom>
                <a:avLst/>
                <a:gdLst/>
                <a:ahLst/>
                <a:cxnLst/>
                <a:rect l="l" t="t" r="r" b="b"/>
                <a:pathLst>
                  <a:path w="14344" h="4856" extrusionOk="0">
                    <a:moveTo>
                      <a:pt x="1" y="1"/>
                    </a:moveTo>
                    <a:lnTo>
                      <a:pt x="1" y="4855"/>
                    </a:lnTo>
                    <a:lnTo>
                      <a:pt x="14344" y="4855"/>
                    </a:lnTo>
                    <a:lnTo>
                      <a:pt x="143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8"/>
              <p:cNvSpPr/>
              <p:nvPr/>
            </p:nvSpPr>
            <p:spPr>
              <a:xfrm>
                <a:off x="426861" y="4198071"/>
                <a:ext cx="616009" cy="1167817"/>
              </a:xfrm>
              <a:custGeom>
                <a:avLst/>
                <a:gdLst/>
                <a:ahLst/>
                <a:cxnLst/>
                <a:rect l="l" t="t" r="r" b="b"/>
                <a:pathLst>
                  <a:path w="20332" h="38545" fill="none" extrusionOk="0">
                    <a:moveTo>
                      <a:pt x="1" y="0"/>
                    </a:moveTo>
                    <a:lnTo>
                      <a:pt x="20332" y="38544"/>
                    </a:lnTo>
                  </a:path>
                </a:pathLst>
              </a:custGeom>
              <a:solidFill>
                <a:schemeClr val="dk1"/>
              </a:solidFill>
              <a:ln w="14775" cap="flat" cmpd="sng">
                <a:solidFill>
                  <a:schemeClr val="dk1"/>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8"/>
              <p:cNvSpPr/>
              <p:nvPr/>
            </p:nvSpPr>
            <p:spPr>
              <a:xfrm>
                <a:off x="413409" y="4198071"/>
                <a:ext cx="589165" cy="1167817"/>
              </a:xfrm>
              <a:custGeom>
                <a:avLst/>
                <a:gdLst/>
                <a:ahLst/>
                <a:cxnLst/>
                <a:rect l="l" t="t" r="r" b="b"/>
                <a:pathLst>
                  <a:path w="19446" h="38545" fill="none" extrusionOk="0">
                    <a:moveTo>
                      <a:pt x="19445" y="0"/>
                    </a:moveTo>
                    <a:lnTo>
                      <a:pt x="1" y="38544"/>
                    </a:lnTo>
                  </a:path>
                </a:pathLst>
              </a:custGeom>
              <a:solidFill>
                <a:schemeClr val="dk1"/>
              </a:solidFill>
              <a:ln w="14775" cap="flat" cmpd="sng">
                <a:solidFill>
                  <a:schemeClr val="dk1"/>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8"/>
              <p:cNvSpPr/>
              <p:nvPr/>
            </p:nvSpPr>
            <p:spPr>
              <a:xfrm>
                <a:off x="350690" y="4147291"/>
                <a:ext cx="739229" cy="102315"/>
              </a:xfrm>
              <a:custGeom>
                <a:avLst/>
                <a:gdLst/>
                <a:ahLst/>
                <a:cxnLst/>
                <a:rect l="l" t="t" r="r" b="b"/>
                <a:pathLst>
                  <a:path w="24399" h="3377" extrusionOk="0">
                    <a:moveTo>
                      <a:pt x="1" y="1"/>
                    </a:moveTo>
                    <a:lnTo>
                      <a:pt x="1" y="3377"/>
                    </a:lnTo>
                    <a:lnTo>
                      <a:pt x="24399" y="3377"/>
                    </a:lnTo>
                    <a:lnTo>
                      <a:pt x="2439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8"/>
              <p:cNvSpPr/>
              <p:nvPr/>
            </p:nvSpPr>
            <p:spPr>
              <a:xfrm>
                <a:off x="576961" y="2001150"/>
                <a:ext cx="657062" cy="565806"/>
              </a:xfrm>
              <a:custGeom>
                <a:avLst/>
                <a:gdLst/>
                <a:ahLst/>
                <a:cxnLst/>
                <a:rect l="l" t="t" r="r" b="b"/>
                <a:pathLst>
                  <a:path w="21687" h="18675" extrusionOk="0">
                    <a:moveTo>
                      <a:pt x="15826" y="0"/>
                    </a:moveTo>
                    <a:cubicBezTo>
                      <a:pt x="14799" y="0"/>
                      <a:pt x="13702" y="213"/>
                      <a:pt x="12593" y="770"/>
                    </a:cubicBezTo>
                    <a:cubicBezTo>
                      <a:pt x="9291" y="2421"/>
                      <a:pt x="11336" y="5132"/>
                      <a:pt x="7911" y="5453"/>
                    </a:cubicBezTo>
                    <a:cubicBezTo>
                      <a:pt x="4485" y="5748"/>
                      <a:pt x="4485" y="7227"/>
                      <a:pt x="3992" y="9864"/>
                    </a:cubicBezTo>
                    <a:cubicBezTo>
                      <a:pt x="3746" y="11145"/>
                      <a:pt x="2588" y="11835"/>
                      <a:pt x="1577" y="12575"/>
                    </a:cubicBezTo>
                    <a:cubicBezTo>
                      <a:pt x="0" y="13733"/>
                      <a:pt x="246" y="16148"/>
                      <a:pt x="2045" y="16961"/>
                    </a:cubicBezTo>
                    <a:cubicBezTo>
                      <a:pt x="3816" y="17752"/>
                      <a:pt x="6104" y="18674"/>
                      <a:pt x="9554" y="18674"/>
                    </a:cubicBezTo>
                    <a:cubicBezTo>
                      <a:pt x="11482" y="18674"/>
                      <a:pt x="13771" y="18386"/>
                      <a:pt x="16536" y="17627"/>
                    </a:cubicBezTo>
                    <a:lnTo>
                      <a:pt x="21687" y="2175"/>
                    </a:lnTo>
                    <a:cubicBezTo>
                      <a:pt x="21687" y="2175"/>
                      <a:pt x="19112" y="0"/>
                      <a:pt x="158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8"/>
              <p:cNvSpPr/>
              <p:nvPr/>
            </p:nvSpPr>
            <p:spPr>
              <a:xfrm>
                <a:off x="1156939" y="2047840"/>
                <a:ext cx="281706" cy="312337"/>
              </a:xfrm>
              <a:custGeom>
                <a:avLst/>
                <a:gdLst/>
                <a:ahLst/>
                <a:cxnLst/>
                <a:rect l="l" t="t" r="r" b="b"/>
                <a:pathLst>
                  <a:path w="9298" h="10309" extrusionOk="0">
                    <a:moveTo>
                      <a:pt x="3309" y="0"/>
                    </a:moveTo>
                    <a:cubicBezTo>
                      <a:pt x="1861" y="0"/>
                      <a:pt x="425" y="634"/>
                      <a:pt x="425" y="634"/>
                    </a:cubicBezTo>
                    <a:cubicBezTo>
                      <a:pt x="425" y="634"/>
                      <a:pt x="1" y="10309"/>
                      <a:pt x="4347" y="10309"/>
                    </a:cubicBezTo>
                    <a:cubicBezTo>
                      <a:pt x="4442" y="10309"/>
                      <a:pt x="4540" y="10304"/>
                      <a:pt x="4640" y="10294"/>
                    </a:cubicBezTo>
                    <a:cubicBezTo>
                      <a:pt x="9297" y="9826"/>
                      <a:pt x="7868" y="6672"/>
                      <a:pt x="6956" y="5366"/>
                    </a:cubicBezTo>
                    <a:cubicBezTo>
                      <a:pt x="5847" y="3813"/>
                      <a:pt x="6710" y="3369"/>
                      <a:pt x="5995" y="1620"/>
                    </a:cubicBezTo>
                    <a:cubicBezTo>
                      <a:pt x="5497" y="360"/>
                      <a:pt x="4399" y="0"/>
                      <a:pt x="33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8"/>
              <p:cNvSpPr/>
              <p:nvPr/>
            </p:nvSpPr>
            <p:spPr>
              <a:xfrm>
                <a:off x="911459" y="2348523"/>
                <a:ext cx="249409" cy="374871"/>
              </a:xfrm>
              <a:custGeom>
                <a:avLst/>
                <a:gdLst/>
                <a:ahLst/>
                <a:cxnLst/>
                <a:rect l="l" t="t" r="r" b="b"/>
                <a:pathLst>
                  <a:path w="8232" h="12373" extrusionOk="0">
                    <a:moveTo>
                      <a:pt x="3328" y="1"/>
                    </a:moveTo>
                    <a:lnTo>
                      <a:pt x="1" y="9908"/>
                    </a:lnTo>
                    <a:lnTo>
                      <a:pt x="6014" y="12372"/>
                    </a:lnTo>
                    <a:lnTo>
                      <a:pt x="8232" y="5767"/>
                    </a:lnTo>
                    <a:lnTo>
                      <a:pt x="3328" y="1"/>
                    </a:lnTo>
                    <a:close/>
                  </a:path>
                </a:pathLst>
              </a:custGeom>
              <a:solidFill>
                <a:srgbClr val="BA7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8"/>
              <p:cNvSpPr/>
              <p:nvPr/>
            </p:nvSpPr>
            <p:spPr>
              <a:xfrm>
                <a:off x="900369" y="2103802"/>
                <a:ext cx="422377" cy="457583"/>
              </a:xfrm>
              <a:custGeom>
                <a:avLst/>
                <a:gdLst/>
                <a:ahLst/>
                <a:cxnLst/>
                <a:rect l="l" t="t" r="r" b="b"/>
                <a:pathLst>
                  <a:path w="13941" h="15103" extrusionOk="0">
                    <a:moveTo>
                      <a:pt x="8974" y="1"/>
                    </a:moveTo>
                    <a:cubicBezTo>
                      <a:pt x="3279" y="1"/>
                      <a:pt x="0" y="7023"/>
                      <a:pt x="4014" y="11503"/>
                    </a:cubicBezTo>
                    <a:lnTo>
                      <a:pt x="5813" y="13204"/>
                    </a:lnTo>
                    <a:cubicBezTo>
                      <a:pt x="7119" y="14189"/>
                      <a:pt x="8548" y="14732"/>
                      <a:pt x="9855" y="15027"/>
                    </a:cubicBezTo>
                    <a:cubicBezTo>
                      <a:pt x="10086" y="15079"/>
                      <a:pt x="10316" y="15103"/>
                      <a:pt x="10542" y="15103"/>
                    </a:cubicBezTo>
                    <a:cubicBezTo>
                      <a:pt x="12381" y="15103"/>
                      <a:pt x="13940" y="13484"/>
                      <a:pt x="13896" y="11553"/>
                    </a:cubicBezTo>
                    <a:cubicBezTo>
                      <a:pt x="13798" y="7462"/>
                      <a:pt x="13699" y="4603"/>
                      <a:pt x="13699" y="4603"/>
                    </a:cubicBezTo>
                    <a:cubicBezTo>
                      <a:pt x="13527" y="660"/>
                      <a:pt x="10397" y="142"/>
                      <a:pt x="10397" y="142"/>
                    </a:cubicBezTo>
                    <a:cubicBezTo>
                      <a:pt x="10249" y="118"/>
                      <a:pt x="10101" y="93"/>
                      <a:pt x="9953" y="68"/>
                    </a:cubicBezTo>
                    <a:cubicBezTo>
                      <a:pt x="9620" y="23"/>
                      <a:pt x="9293" y="1"/>
                      <a:pt x="8974" y="1"/>
                    </a:cubicBezTo>
                    <a:close/>
                  </a:path>
                </a:pathLst>
              </a:custGeom>
              <a:solidFill>
                <a:srgbClr val="BA7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8"/>
              <p:cNvSpPr/>
              <p:nvPr/>
            </p:nvSpPr>
            <p:spPr>
              <a:xfrm>
                <a:off x="1299736" y="2353008"/>
                <a:ext cx="53778" cy="76198"/>
              </a:xfrm>
              <a:custGeom>
                <a:avLst/>
                <a:gdLst/>
                <a:ahLst/>
                <a:cxnLst/>
                <a:rect l="l" t="t" r="r" b="b"/>
                <a:pathLst>
                  <a:path w="1775" h="2515" extrusionOk="0">
                    <a:moveTo>
                      <a:pt x="1" y="1"/>
                    </a:moveTo>
                    <a:lnTo>
                      <a:pt x="1" y="2514"/>
                    </a:lnTo>
                    <a:lnTo>
                      <a:pt x="1430" y="2366"/>
                    </a:lnTo>
                    <a:cubicBezTo>
                      <a:pt x="1701" y="2342"/>
                      <a:pt x="1775" y="1800"/>
                      <a:pt x="1479" y="1553"/>
                    </a:cubicBezTo>
                    <a:lnTo>
                      <a:pt x="1" y="1"/>
                    </a:lnTo>
                    <a:close/>
                  </a:path>
                </a:pathLst>
              </a:custGeom>
              <a:solidFill>
                <a:srgbClr val="BA7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8"/>
              <p:cNvSpPr/>
              <p:nvPr/>
            </p:nvSpPr>
            <p:spPr>
              <a:xfrm>
                <a:off x="1240018" y="2274413"/>
                <a:ext cx="70957" cy="25268"/>
              </a:xfrm>
              <a:custGeom>
                <a:avLst/>
                <a:gdLst/>
                <a:ahLst/>
                <a:cxnLst/>
                <a:rect l="l" t="t" r="r" b="b"/>
                <a:pathLst>
                  <a:path w="2342" h="834" extrusionOk="0">
                    <a:moveTo>
                      <a:pt x="1589" y="1"/>
                    </a:moveTo>
                    <a:cubicBezTo>
                      <a:pt x="1369" y="1"/>
                      <a:pt x="1183" y="32"/>
                      <a:pt x="1183" y="32"/>
                    </a:cubicBezTo>
                    <a:cubicBezTo>
                      <a:pt x="665" y="56"/>
                      <a:pt x="0" y="253"/>
                      <a:pt x="148" y="549"/>
                    </a:cubicBezTo>
                    <a:cubicBezTo>
                      <a:pt x="230" y="746"/>
                      <a:pt x="367" y="834"/>
                      <a:pt x="719" y="834"/>
                    </a:cubicBezTo>
                    <a:cubicBezTo>
                      <a:pt x="895" y="834"/>
                      <a:pt x="1125" y="812"/>
                      <a:pt x="1429" y="771"/>
                    </a:cubicBezTo>
                    <a:cubicBezTo>
                      <a:pt x="2341" y="648"/>
                      <a:pt x="2292" y="327"/>
                      <a:pt x="2292" y="327"/>
                    </a:cubicBezTo>
                    <a:cubicBezTo>
                      <a:pt x="2249" y="58"/>
                      <a:pt x="1888" y="1"/>
                      <a:pt x="1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8"/>
              <p:cNvSpPr/>
              <p:nvPr/>
            </p:nvSpPr>
            <p:spPr>
              <a:xfrm>
                <a:off x="1297494" y="2455296"/>
                <a:ext cx="15724" cy="3787"/>
              </a:xfrm>
              <a:custGeom>
                <a:avLst/>
                <a:gdLst/>
                <a:ahLst/>
                <a:cxnLst/>
                <a:rect l="l" t="t" r="r" b="b"/>
                <a:pathLst>
                  <a:path w="519" h="125" fill="none" extrusionOk="0">
                    <a:moveTo>
                      <a:pt x="518" y="75"/>
                    </a:moveTo>
                    <a:cubicBezTo>
                      <a:pt x="518" y="75"/>
                      <a:pt x="272" y="124"/>
                      <a:pt x="1" y="1"/>
                    </a:cubicBezTo>
                  </a:path>
                </a:pathLst>
              </a:custGeom>
              <a:noFill/>
              <a:ln w="4325" cap="rnd" cmpd="sng">
                <a:solidFill>
                  <a:srgbClr val="20120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8"/>
              <p:cNvSpPr/>
              <p:nvPr/>
            </p:nvSpPr>
            <p:spPr>
              <a:xfrm>
                <a:off x="849498" y="2056718"/>
                <a:ext cx="448009" cy="504635"/>
              </a:xfrm>
              <a:custGeom>
                <a:avLst/>
                <a:gdLst/>
                <a:ahLst/>
                <a:cxnLst/>
                <a:rect l="l" t="t" r="r" b="b"/>
                <a:pathLst>
                  <a:path w="14787" h="16656" extrusionOk="0">
                    <a:moveTo>
                      <a:pt x="8293" y="0"/>
                    </a:moveTo>
                    <a:cubicBezTo>
                      <a:pt x="7001" y="0"/>
                      <a:pt x="5518" y="280"/>
                      <a:pt x="3845" y="1006"/>
                    </a:cubicBezTo>
                    <a:cubicBezTo>
                      <a:pt x="2317" y="1672"/>
                      <a:pt x="739" y="3520"/>
                      <a:pt x="468" y="5171"/>
                    </a:cubicBezTo>
                    <a:cubicBezTo>
                      <a:pt x="0" y="7808"/>
                      <a:pt x="493" y="12490"/>
                      <a:pt x="2859" y="16655"/>
                    </a:cubicBezTo>
                    <a:lnTo>
                      <a:pt x="5373" y="10790"/>
                    </a:lnTo>
                    <a:cubicBezTo>
                      <a:pt x="5545" y="10125"/>
                      <a:pt x="7911" y="8745"/>
                      <a:pt x="7911" y="8745"/>
                    </a:cubicBezTo>
                    <a:cubicBezTo>
                      <a:pt x="7911" y="8745"/>
                      <a:pt x="6960" y="2190"/>
                      <a:pt x="11359" y="2190"/>
                    </a:cubicBezTo>
                    <a:cubicBezTo>
                      <a:pt x="12260" y="2190"/>
                      <a:pt x="13384" y="2464"/>
                      <a:pt x="14787" y="3126"/>
                    </a:cubicBezTo>
                    <a:cubicBezTo>
                      <a:pt x="14787" y="3126"/>
                      <a:pt x="12611" y="0"/>
                      <a:pt x="82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8"/>
              <p:cNvSpPr/>
              <p:nvPr/>
            </p:nvSpPr>
            <p:spPr>
              <a:xfrm>
                <a:off x="988811" y="2091925"/>
                <a:ext cx="390838" cy="264103"/>
              </a:xfrm>
              <a:custGeom>
                <a:avLst/>
                <a:gdLst/>
                <a:ahLst/>
                <a:cxnLst/>
                <a:rect l="l" t="t" r="r" b="b"/>
                <a:pathLst>
                  <a:path w="12900" h="8717" extrusionOk="0">
                    <a:moveTo>
                      <a:pt x="4828" y="0"/>
                    </a:moveTo>
                    <a:cubicBezTo>
                      <a:pt x="2544" y="0"/>
                      <a:pt x="0" y="838"/>
                      <a:pt x="651" y="4773"/>
                    </a:cubicBezTo>
                    <a:lnTo>
                      <a:pt x="2303" y="8716"/>
                    </a:lnTo>
                    <a:cubicBezTo>
                      <a:pt x="12899" y="5414"/>
                      <a:pt x="8069" y="460"/>
                      <a:pt x="8069" y="460"/>
                    </a:cubicBezTo>
                    <a:cubicBezTo>
                      <a:pt x="8069" y="460"/>
                      <a:pt x="6520" y="0"/>
                      <a:pt x="48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8"/>
              <p:cNvSpPr/>
              <p:nvPr/>
            </p:nvSpPr>
            <p:spPr>
              <a:xfrm>
                <a:off x="1068254" y="2246235"/>
                <a:ext cx="143398" cy="126947"/>
              </a:xfrm>
              <a:custGeom>
                <a:avLst/>
                <a:gdLst/>
                <a:ahLst/>
                <a:cxnLst/>
                <a:rect l="l" t="t" r="r" b="b"/>
                <a:pathLst>
                  <a:path w="4733" h="4190" extrusionOk="0">
                    <a:moveTo>
                      <a:pt x="4733" y="0"/>
                    </a:moveTo>
                    <a:lnTo>
                      <a:pt x="1" y="1208"/>
                    </a:lnTo>
                    <a:lnTo>
                      <a:pt x="1701" y="4190"/>
                    </a:lnTo>
                    <a:lnTo>
                      <a:pt x="47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8"/>
              <p:cNvSpPr/>
              <p:nvPr/>
            </p:nvSpPr>
            <p:spPr>
              <a:xfrm>
                <a:off x="997325" y="2282594"/>
                <a:ext cx="132188" cy="126674"/>
              </a:xfrm>
              <a:custGeom>
                <a:avLst/>
                <a:gdLst/>
                <a:ahLst/>
                <a:cxnLst/>
                <a:rect l="l" t="t" r="r" b="b"/>
                <a:pathLst>
                  <a:path w="4363" h="4181" extrusionOk="0">
                    <a:moveTo>
                      <a:pt x="2162" y="0"/>
                    </a:moveTo>
                    <a:cubicBezTo>
                      <a:pt x="1081" y="0"/>
                      <a:pt x="169" y="831"/>
                      <a:pt x="99" y="1906"/>
                    </a:cubicBezTo>
                    <a:cubicBezTo>
                      <a:pt x="1" y="3064"/>
                      <a:pt x="839" y="4074"/>
                      <a:pt x="1997" y="4173"/>
                    </a:cubicBezTo>
                    <a:cubicBezTo>
                      <a:pt x="2057" y="4178"/>
                      <a:pt x="2117" y="4181"/>
                      <a:pt x="2177" y="4181"/>
                    </a:cubicBezTo>
                    <a:cubicBezTo>
                      <a:pt x="3258" y="4181"/>
                      <a:pt x="4171" y="3348"/>
                      <a:pt x="4264" y="2251"/>
                    </a:cubicBezTo>
                    <a:cubicBezTo>
                      <a:pt x="4363" y="1092"/>
                      <a:pt x="3500" y="82"/>
                      <a:pt x="2342" y="8"/>
                    </a:cubicBezTo>
                    <a:cubicBezTo>
                      <a:pt x="2281" y="3"/>
                      <a:pt x="2221" y="0"/>
                      <a:pt x="2162" y="0"/>
                    </a:cubicBezTo>
                    <a:close/>
                  </a:path>
                </a:pathLst>
              </a:custGeom>
              <a:solidFill>
                <a:srgbClr val="BA7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8"/>
              <p:cNvSpPr/>
              <p:nvPr/>
            </p:nvSpPr>
            <p:spPr>
              <a:xfrm>
                <a:off x="1049590" y="2314922"/>
                <a:ext cx="44083" cy="45567"/>
              </a:xfrm>
              <a:custGeom>
                <a:avLst/>
                <a:gdLst/>
                <a:ahLst/>
                <a:cxnLst/>
                <a:rect l="l" t="t" r="r" b="b"/>
                <a:pathLst>
                  <a:path w="1455" h="1504" fill="none" extrusionOk="0">
                    <a:moveTo>
                      <a:pt x="1332" y="1504"/>
                    </a:moveTo>
                    <a:cubicBezTo>
                      <a:pt x="1332" y="1504"/>
                      <a:pt x="1455" y="1"/>
                      <a:pt x="1" y="124"/>
                    </a:cubicBezTo>
                  </a:path>
                </a:pathLst>
              </a:custGeom>
              <a:noFill/>
              <a:ln w="4325" cap="rnd" cmpd="sng">
                <a:solidFill>
                  <a:srgbClr val="20120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8"/>
              <p:cNvSpPr/>
              <p:nvPr/>
            </p:nvSpPr>
            <p:spPr>
              <a:xfrm>
                <a:off x="1007051" y="2382125"/>
                <a:ext cx="85136" cy="120251"/>
              </a:xfrm>
              <a:custGeom>
                <a:avLst/>
                <a:gdLst/>
                <a:ahLst/>
                <a:cxnLst/>
                <a:rect l="l" t="t" r="r" b="b"/>
                <a:pathLst>
                  <a:path w="2810" h="3969" extrusionOk="0">
                    <a:moveTo>
                      <a:pt x="1479" y="1"/>
                    </a:moveTo>
                    <a:lnTo>
                      <a:pt x="1454" y="370"/>
                    </a:lnTo>
                    <a:cubicBezTo>
                      <a:pt x="1996" y="395"/>
                      <a:pt x="2415" y="1134"/>
                      <a:pt x="2391" y="2022"/>
                    </a:cubicBezTo>
                    <a:cubicBezTo>
                      <a:pt x="2342" y="2870"/>
                      <a:pt x="1889" y="3575"/>
                      <a:pt x="1358" y="3575"/>
                    </a:cubicBezTo>
                    <a:cubicBezTo>
                      <a:pt x="1349" y="3575"/>
                      <a:pt x="1340" y="3575"/>
                      <a:pt x="1331" y="3574"/>
                    </a:cubicBezTo>
                    <a:cubicBezTo>
                      <a:pt x="813" y="3549"/>
                      <a:pt x="370" y="2810"/>
                      <a:pt x="419" y="1948"/>
                    </a:cubicBezTo>
                    <a:cubicBezTo>
                      <a:pt x="444" y="1455"/>
                      <a:pt x="641" y="986"/>
                      <a:pt x="863" y="691"/>
                    </a:cubicBezTo>
                    <a:lnTo>
                      <a:pt x="592" y="395"/>
                    </a:lnTo>
                    <a:cubicBezTo>
                      <a:pt x="320" y="765"/>
                      <a:pt x="49" y="1356"/>
                      <a:pt x="25" y="1923"/>
                    </a:cubicBezTo>
                    <a:cubicBezTo>
                      <a:pt x="0" y="3032"/>
                      <a:pt x="567" y="3944"/>
                      <a:pt x="1331" y="3968"/>
                    </a:cubicBezTo>
                    <a:cubicBezTo>
                      <a:pt x="1342" y="3969"/>
                      <a:pt x="1352" y="3969"/>
                      <a:pt x="1363" y="3969"/>
                    </a:cubicBezTo>
                    <a:cubicBezTo>
                      <a:pt x="2113" y="3969"/>
                      <a:pt x="2736" y="3115"/>
                      <a:pt x="2760" y="2022"/>
                    </a:cubicBezTo>
                    <a:cubicBezTo>
                      <a:pt x="2809" y="913"/>
                      <a:pt x="2243" y="25"/>
                      <a:pt x="1479" y="1"/>
                    </a:cubicBezTo>
                    <a:close/>
                  </a:path>
                </a:pathLst>
              </a:custGeom>
              <a:solidFill>
                <a:srgbClr val="F9B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8"/>
              <p:cNvSpPr/>
              <p:nvPr/>
            </p:nvSpPr>
            <p:spPr>
              <a:xfrm>
                <a:off x="1076465" y="2503834"/>
                <a:ext cx="76956" cy="127704"/>
              </a:xfrm>
              <a:custGeom>
                <a:avLst/>
                <a:gdLst/>
                <a:ahLst/>
                <a:cxnLst/>
                <a:rect l="l" t="t" r="r" b="b"/>
                <a:pathLst>
                  <a:path w="2540" h="4215" extrusionOk="0">
                    <a:moveTo>
                      <a:pt x="1" y="1"/>
                    </a:moveTo>
                    <a:cubicBezTo>
                      <a:pt x="1" y="1"/>
                      <a:pt x="149" y="2293"/>
                      <a:pt x="1578" y="4215"/>
                    </a:cubicBezTo>
                    <a:lnTo>
                      <a:pt x="2539" y="1381"/>
                    </a:lnTo>
                    <a:lnTo>
                      <a:pt x="1" y="1"/>
                    </a:lnTo>
                    <a:close/>
                  </a:path>
                </a:pathLst>
              </a:custGeom>
              <a:solidFill>
                <a:srgbClr val="A256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8"/>
              <p:cNvSpPr/>
              <p:nvPr/>
            </p:nvSpPr>
            <p:spPr>
              <a:xfrm>
                <a:off x="478369" y="2607637"/>
                <a:ext cx="707871" cy="879597"/>
              </a:xfrm>
              <a:custGeom>
                <a:avLst/>
                <a:gdLst/>
                <a:ahLst/>
                <a:cxnLst/>
                <a:rect l="l" t="t" r="r" b="b"/>
                <a:pathLst>
                  <a:path w="23364" h="29032" extrusionOk="0">
                    <a:moveTo>
                      <a:pt x="14738" y="0"/>
                    </a:moveTo>
                    <a:cubicBezTo>
                      <a:pt x="5571" y="4313"/>
                      <a:pt x="1" y="27380"/>
                      <a:pt x="1" y="27380"/>
                    </a:cubicBezTo>
                    <a:lnTo>
                      <a:pt x="15404" y="29031"/>
                    </a:lnTo>
                    <a:cubicBezTo>
                      <a:pt x="15404" y="29031"/>
                      <a:pt x="21713" y="20775"/>
                      <a:pt x="22279" y="13850"/>
                    </a:cubicBezTo>
                    <a:cubicBezTo>
                      <a:pt x="23364" y="887"/>
                      <a:pt x="14738" y="0"/>
                      <a:pt x="147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8"/>
              <p:cNvSpPr/>
              <p:nvPr/>
            </p:nvSpPr>
            <p:spPr>
              <a:xfrm>
                <a:off x="822593" y="2688444"/>
                <a:ext cx="397261" cy="411258"/>
              </a:xfrm>
              <a:custGeom>
                <a:avLst/>
                <a:gdLst/>
                <a:ahLst/>
                <a:cxnLst/>
                <a:rect l="l" t="t" r="r" b="b"/>
                <a:pathLst>
                  <a:path w="13112" h="13574" extrusionOk="0">
                    <a:moveTo>
                      <a:pt x="5573" y="1"/>
                    </a:moveTo>
                    <a:cubicBezTo>
                      <a:pt x="4278" y="1"/>
                      <a:pt x="2983" y="500"/>
                      <a:pt x="1997" y="1498"/>
                    </a:cubicBezTo>
                    <a:cubicBezTo>
                      <a:pt x="1" y="3519"/>
                      <a:pt x="75" y="6772"/>
                      <a:pt x="2170" y="8694"/>
                    </a:cubicBezTo>
                    <a:lnTo>
                      <a:pt x="7000" y="13574"/>
                    </a:lnTo>
                    <a:cubicBezTo>
                      <a:pt x="9193" y="11085"/>
                      <a:pt x="11115" y="10124"/>
                      <a:pt x="13112" y="7536"/>
                    </a:cubicBezTo>
                    <a:lnTo>
                      <a:pt x="9070" y="1424"/>
                    </a:lnTo>
                    <a:cubicBezTo>
                      <a:pt x="8097" y="475"/>
                      <a:pt x="6835" y="1"/>
                      <a:pt x="5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8"/>
              <p:cNvSpPr/>
              <p:nvPr/>
            </p:nvSpPr>
            <p:spPr>
              <a:xfrm>
                <a:off x="868889" y="2954829"/>
                <a:ext cx="180725" cy="158335"/>
              </a:xfrm>
              <a:custGeom>
                <a:avLst/>
                <a:gdLst/>
                <a:ahLst/>
                <a:cxnLst/>
                <a:rect l="l" t="t" r="r" b="b"/>
                <a:pathLst>
                  <a:path w="5965" h="5226" fill="none" extrusionOk="0">
                    <a:moveTo>
                      <a:pt x="5965" y="4314"/>
                    </a:moveTo>
                    <a:lnTo>
                      <a:pt x="5078" y="5225"/>
                    </a:lnTo>
                    <a:lnTo>
                      <a:pt x="1" y="1"/>
                    </a:lnTo>
                  </a:path>
                </a:pathLst>
              </a:custGeom>
              <a:noFill/>
              <a:ln w="6775" cap="flat" cmpd="sng">
                <a:solidFill>
                  <a:srgbClr val="E8E8E8"/>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8"/>
              <p:cNvSpPr/>
              <p:nvPr/>
            </p:nvSpPr>
            <p:spPr>
              <a:xfrm>
                <a:off x="1049590" y="2916744"/>
                <a:ext cx="488365" cy="466945"/>
              </a:xfrm>
              <a:custGeom>
                <a:avLst/>
                <a:gdLst/>
                <a:ahLst/>
                <a:cxnLst/>
                <a:rect l="l" t="t" r="r" b="b"/>
                <a:pathLst>
                  <a:path w="16119" h="15412" extrusionOk="0">
                    <a:moveTo>
                      <a:pt x="5595" y="1"/>
                    </a:moveTo>
                    <a:lnTo>
                      <a:pt x="1" y="5571"/>
                    </a:lnTo>
                    <a:lnTo>
                      <a:pt x="7912" y="14024"/>
                    </a:lnTo>
                    <a:cubicBezTo>
                      <a:pt x="8887" y="14942"/>
                      <a:pt x="10083" y="15411"/>
                      <a:pt x="11248" y="15411"/>
                    </a:cubicBezTo>
                    <a:cubicBezTo>
                      <a:pt x="12584" y="15411"/>
                      <a:pt x="13881" y="14794"/>
                      <a:pt x="14763" y="13531"/>
                    </a:cubicBezTo>
                    <a:cubicBezTo>
                      <a:pt x="16118" y="11633"/>
                      <a:pt x="14935" y="10943"/>
                      <a:pt x="13284" y="9316"/>
                    </a:cubicBezTo>
                    <a:lnTo>
                      <a:pt x="5595" y="1"/>
                    </a:lnTo>
                    <a:close/>
                  </a:path>
                </a:pathLst>
              </a:custGeom>
              <a:solidFill>
                <a:srgbClr val="BA7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8"/>
              <p:cNvSpPr/>
              <p:nvPr/>
            </p:nvSpPr>
            <p:spPr>
              <a:xfrm>
                <a:off x="1255682" y="2773401"/>
                <a:ext cx="436829" cy="610979"/>
              </a:xfrm>
              <a:custGeom>
                <a:avLst/>
                <a:gdLst/>
                <a:ahLst/>
                <a:cxnLst/>
                <a:rect l="l" t="t" r="r" b="b"/>
                <a:pathLst>
                  <a:path w="14418" h="20166" extrusionOk="0">
                    <a:moveTo>
                      <a:pt x="11731" y="0"/>
                    </a:moveTo>
                    <a:lnTo>
                      <a:pt x="1356" y="13875"/>
                    </a:lnTo>
                    <a:cubicBezTo>
                      <a:pt x="1" y="15970"/>
                      <a:pt x="814" y="18755"/>
                      <a:pt x="3081" y="19790"/>
                    </a:cubicBezTo>
                    <a:cubicBezTo>
                      <a:pt x="3623" y="20052"/>
                      <a:pt x="4201" y="20165"/>
                      <a:pt x="4782" y="20165"/>
                    </a:cubicBezTo>
                    <a:cubicBezTo>
                      <a:pt x="5020" y="20165"/>
                      <a:pt x="5259" y="20146"/>
                      <a:pt x="5496" y="20110"/>
                    </a:cubicBezTo>
                    <a:cubicBezTo>
                      <a:pt x="6876" y="19864"/>
                      <a:pt x="7985" y="18828"/>
                      <a:pt x="8503" y="17522"/>
                    </a:cubicBezTo>
                    <a:lnTo>
                      <a:pt x="14417" y="2391"/>
                    </a:lnTo>
                    <a:lnTo>
                      <a:pt x="11731" y="0"/>
                    </a:lnTo>
                    <a:close/>
                  </a:path>
                </a:pathLst>
              </a:custGeom>
              <a:solidFill>
                <a:srgbClr val="BA7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8"/>
              <p:cNvSpPr/>
              <p:nvPr/>
            </p:nvSpPr>
            <p:spPr>
              <a:xfrm>
                <a:off x="1552125" y="2411999"/>
                <a:ext cx="345725" cy="395746"/>
              </a:xfrm>
              <a:custGeom>
                <a:avLst/>
                <a:gdLst/>
                <a:ahLst/>
                <a:cxnLst/>
                <a:rect l="l" t="t" r="r" b="b"/>
                <a:pathLst>
                  <a:path w="11411" h="13062" extrusionOk="0">
                    <a:moveTo>
                      <a:pt x="6901" y="0"/>
                    </a:moveTo>
                    <a:lnTo>
                      <a:pt x="0" y="4584"/>
                    </a:lnTo>
                    <a:lnTo>
                      <a:pt x="7221" y="13062"/>
                    </a:lnTo>
                    <a:lnTo>
                      <a:pt x="11411" y="10277"/>
                    </a:lnTo>
                    <a:lnTo>
                      <a:pt x="69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8"/>
              <p:cNvSpPr/>
              <p:nvPr/>
            </p:nvSpPr>
            <p:spPr>
              <a:xfrm>
                <a:off x="1513282" y="2372429"/>
                <a:ext cx="270314" cy="193419"/>
              </a:xfrm>
              <a:custGeom>
                <a:avLst/>
                <a:gdLst/>
                <a:ahLst/>
                <a:cxnLst/>
                <a:rect l="l" t="t" r="r" b="b"/>
                <a:pathLst>
                  <a:path w="8922" h="6384" extrusionOk="0">
                    <a:moveTo>
                      <a:pt x="8404" y="0"/>
                    </a:moveTo>
                    <a:lnTo>
                      <a:pt x="1" y="5570"/>
                    </a:lnTo>
                    <a:lnTo>
                      <a:pt x="543" y="6383"/>
                    </a:lnTo>
                    <a:lnTo>
                      <a:pt x="8922" y="814"/>
                    </a:lnTo>
                    <a:lnTo>
                      <a:pt x="84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8"/>
              <p:cNvSpPr/>
              <p:nvPr/>
            </p:nvSpPr>
            <p:spPr>
              <a:xfrm>
                <a:off x="1537945" y="2370944"/>
                <a:ext cx="214294" cy="159062"/>
              </a:xfrm>
              <a:custGeom>
                <a:avLst/>
                <a:gdLst/>
                <a:ahLst/>
                <a:cxnLst/>
                <a:rect l="l" t="t" r="r" b="b"/>
                <a:pathLst>
                  <a:path w="7073" h="5250" extrusionOk="0">
                    <a:moveTo>
                      <a:pt x="5126" y="0"/>
                    </a:moveTo>
                    <a:lnTo>
                      <a:pt x="148" y="3327"/>
                    </a:lnTo>
                    <a:lnTo>
                      <a:pt x="0" y="5249"/>
                    </a:lnTo>
                    <a:lnTo>
                      <a:pt x="7073" y="739"/>
                    </a:lnTo>
                    <a:lnTo>
                      <a:pt x="51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8"/>
              <p:cNvSpPr/>
              <p:nvPr/>
            </p:nvSpPr>
            <p:spPr>
              <a:xfrm>
                <a:off x="1607359" y="2490412"/>
                <a:ext cx="239714" cy="221778"/>
              </a:xfrm>
              <a:custGeom>
                <a:avLst/>
                <a:gdLst/>
                <a:ahLst/>
                <a:cxnLst/>
                <a:rect l="l" t="t" r="r" b="b"/>
                <a:pathLst>
                  <a:path w="7912" h="7320" extrusionOk="0">
                    <a:moveTo>
                      <a:pt x="6211" y="0"/>
                    </a:moveTo>
                    <a:lnTo>
                      <a:pt x="1" y="4140"/>
                    </a:lnTo>
                    <a:lnTo>
                      <a:pt x="2712" y="7319"/>
                    </a:lnTo>
                    <a:lnTo>
                      <a:pt x="7912" y="3869"/>
                    </a:lnTo>
                    <a:lnTo>
                      <a:pt x="62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8"/>
              <p:cNvSpPr/>
              <p:nvPr/>
            </p:nvSpPr>
            <p:spPr>
              <a:xfrm>
                <a:off x="1610359" y="2563947"/>
                <a:ext cx="241198" cy="281888"/>
              </a:xfrm>
              <a:custGeom>
                <a:avLst/>
                <a:gdLst/>
                <a:ahLst/>
                <a:cxnLst/>
                <a:rect l="l" t="t" r="r" b="b"/>
                <a:pathLst>
                  <a:path w="7961" h="9304" extrusionOk="0">
                    <a:moveTo>
                      <a:pt x="4503" y="1"/>
                    </a:moveTo>
                    <a:cubicBezTo>
                      <a:pt x="4151" y="1"/>
                      <a:pt x="3807" y="259"/>
                      <a:pt x="3697" y="654"/>
                    </a:cubicBezTo>
                    <a:cubicBezTo>
                      <a:pt x="3056" y="3167"/>
                      <a:pt x="2120" y="3537"/>
                      <a:pt x="1578" y="3562"/>
                    </a:cubicBezTo>
                    <a:lnTo>
                      <a:pt x="370" y="2280"/>
                    </a:lnTo>
                    <a:cubicBezTo>
                      <a:pt x="148" y="2428"/>
                      <a:pt x="1" y="2699"/>
                      <a:pt x="1" y="3167"/>
                    </a:cubicBezTo>
                    <a:lnTo>
                      <a:pt x="25" y="6913"/>
                    </a:lnTo>
                    <a:lnTo>
                      <a:pt x="2687" y="9304"/>
                    </a:lnTo>
                    <a:cubicBezTo>
                      <a:pt x="4289" y="8195"/>
                      <a:pt x="6236" y="6618"/>
                      <a:pt x="6852" y="5607"/>
                    </a:cubicBezTo>
                    <a:cubicBezTo>
                      <a:pt x="6999" y="5385"/>
                      <a:pt x="7123" y="5164"/>
                      <a:pt x="7246" y="4917"/>
                    </a:cubicBezTo>
                    <a:cubicBezTo>
                      <a:pt x="7246" y="4892"/>
                      <a:pt x="7271" y="4892"/>
                      <a:pt x="7271" y="4892"/>
                    </a:cubicBezTo>
                    <a:cubicBezTo>
                      <a:pt x="7517" y="4350"/>
                      <a:pt x="7739" y="3734"/>
                      <a:pt x="7936" y="3044"/>
                    </a:cubicBezTo>
                    <a:cubicBezTo>
                      <a:pt x="7961" y="2946"/>
                      <a:pt x="7961" y="2872"/>
                      <a:pt x="7961" y="2773"/>
                    </a:cubicBezTo>
                    <a:cubicBezTo>
                      <a:pt x="7911" y="2453"/>
                      <a:pt x="7714" y="2206"/>
                      <a:pt x="7394" y="2157"/>
                    </a:cubicBezTo>
                    <a:lnTo>
                      <a:pt x="7345" y="2157"/>
                    </a:lnTo>
                    <a:cubicBezTo>
                      <a:pt x="7369" y="2108"/>
                      <a:pt x="7369" y="2083"/>
                      <a:pt x="7369" y="2058"/>
                    </a:cubicBezTo>
                    <a:cubicBezTo>
                      <a:pt x="7394" y="1960"/>
                      <a:pt x="7418" y="1861"/>
                      <a:pt x="7394" y="1787"/>
                    </a:cubicBezTo>
                    <a:cubicBezTo>
                      <a:pt x="7369" y="1467"/>
                      <a:pt x="7147" y="1220"/>
                      <a:pt x="6852" y="1147"/>
                    </a:cubicBezTo>
                    <a:cubicBezTo>
                      <a:pt x="6812" y="1140"/>
                      <a:pt x="6774" y="1137"/>
                      <a:pt x="6738" y="1137"/>
                    </a:cubicBezTo>
                    <a:cubicBezTo>
                      <a:pt x="6638" y="1137"/>
                      <a:pt x="6548" y="1160"/>
                      <a:pt x="6457" y="1196"/>
                    </a:cubicBezTo>
                    <a:cubicBezTo>
                      <a:pt x="6457" y="1147"/>
                      <a:pt x="6457" y="1097"/>
                      <a:pt x="6457" y="1073"/>
                    </a:cubicBezTo>
                    <a:cubicBezTo>
                      <a:pt x="6433" y="752"/>
                      <a:pt x="6211" y="481"/>
                      <a:pt x="5915" y="432"/>
                    </a:cubicBezTo>
                    <a:cubicBezTo>
                      <a:pt x="5869" y="423"/>
                      <a:pt x="5822" y="419"/>
                      <a:pt x="5776" y="419"/>
                    </a:cubicBezTo>
                    <a:cubicBezTo>
                      <a:pt x="5554" y="419"/>
                      <a:pt x="5343" y="515"/>
                      <a:pt x="5200" y="678"/>
                    </a:cubicBezTo>
                    <a:lnTo>
                      <a:pt x="5200" y="629"/>
                    </a:lnTo>
                    <a:cubicBezTo>
                      <a:pt x="5176" y="333"/>
                      <a:pt x="4954" y="62"/>
                      <a:pt x="4634" y="13"/>
                    </a:cubicBezTo>
                    <a:cubicBezTo>
                      <a:pt x="4590" y="5"/>
                      <a:pt x="4546" y="1"/>
                      <a:pt x="4503" y="1"/>
                    </a:cubicBezTo>
                    <a:close/>
                  </a:path>
                </a:pathLst>
              </a:custGeom>
              <a:solidFill>
                <a:srgbClr val="BA7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8"/>
              <p:cNvSpPr/>
              <p:nvPr/>
            </p:nvSpPr>
            <p:spPr>
              <a:xfrm>
                <a:off x="1826146" y="5173990"/>
                <a:ext cx="524177" cy="191935"/>
              </a:xfrm>
              <a:custGeom>
                <a:avLst/>
                <a:gdLst/>
                <a:ahLst/>
                <a:cxnLst/>
                <a:rect l="l" t="t" r="r" b="b"/>
                <a:pathLst>
                  <a:path w="17301" h="6335" extrusionOk="0">
                    <a:moveTo>
                      <a:pt x="2736" y="1"/>
                    </a:moveTo>
                    <a:cubicBezTo>
                      <a:pt x="2736" y="1"/>
                      <a:pt x="1" y="1183"/>
                      <a:pt x="1381" y="6334"/>
                    </a:cubicBezTo>
                    <a:lnTo>
                      <a:pt x="16537" y="6334"/>
                    </a:lnTo>
                    <a:cubicBezTo>
                      <a:pt x="16537" y="6334"/>
                      <a:pt x="17301" y="4732"/>
                      <a:pt x="11805" y="3648"/>
                    </a:cubicBezTo>
                    <a:lnTo>
                      <a:pt x="27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8"/>
              <p:cNvSpPr/>
              <p:nvPr/>
            </p:nvSpPr>
            <p:spPr>
              <a:xfrm>
                <a:off x="1870200" y="5138146"/>
                <a:ext cx="371872" cy="163485"/>
              </a:xfrm>
              <a:custGeom>
                <a:avLst/>
                <a:gdLst/>
                <a:ahLst/>
                <a:cxnLst/>
                <a:rect l="l" t="t" r="r" b="b"/>
                <a:pathLst>
                  <a:path w="12274" h="5396" extrusionOk="0">
                    <a:moveTo>
                      <a:pt x="2268" y="1"/>
                    </a:moveTo>
                    <a:cubicBezTo>
                      <a:pt x="2268" y="1"/>
                      <a:pt x="1" y="740"/>
                      <a:pt x="2317" y="3475"/>
                    </a:cubicBezTo>
                    <a:cubicBezTo>
                      <a:pt x="3727" y="5144"/>
                      <a:pt x="8018" y="5396"/>
                      <a:pt x="10482" y="5396"/>
                    </a:cubicBezTo>
                    <a:cubicBezTo>
                      <a:pt x="11549" y="5396"/>
                      <a:pt x="12274" y="5348"/>
                      <a:pt x="12274" y="5348"/>
                    </a:cubicBezTo>
                    <a:lnTo>
                      <a:pt x="5398" y="1184"/>
                    </a:lnTo>
                    <a:lnTo>
                      <a:pt x="2268" y="1"/>
                    </a:lnTo>
                    <a:close/>
                  </a:path>
                </a:pathLst>
              </a:custGeom>
              <a:solidFill>
                <a:srgbClr val="A55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8"/>
              <p:cNvSpPr/>
              <p:nvPr/>
            </p:nvSpPr>
            <p:spPr>
              <a:xfrm>
                <a:off x="1689499" y="4018128"/>
                <a:ext cx="403229" cy="1211112"/>
              </a:xfrm>
              <a:custGeom>
                <a:avLst/>
                <a:gdLst/>
                <a:ahLst/>
                <a:cxnLst/>
                <a:rect l="l" t="t" r="r" b="b"/>
                <a:pathLst>
                  <a:path w="13309" h="39974" extrusionOk="0">
                    <a:moveTo>
                      <a:pt x="7295" y="0"/>
                    </a:moveTo>
                    <a:lnTo>
                      <a:pt x="1" y="16241"/>
                    </a:lnTo>
                    <a:lnTo>
                      <a:pt x="7246" y="38150"/>
                    </a:lnTo>
                    <a:lnTo>
                      <a:pt x="13309" y="39973"/>
                    </a:lnTo>
                    <a:cubicBezTo>
                      <a:pt x="13309" y="39973"/>
                      <a:pt x="11214" y="36005"/>
                      <a:pt x="11140" y="33615"/>
                    </a:cubicBezTo>
                    <a:cubicBezTo>
                      <a:pt x="11091" y="31249"/>
                      <a:pt x="7295" y="0"/>
                      <a:pt x="7295" y="0"/>
                    </a:cubicBezTo>
                    <a:close/>
                  </a:path>
                </a:pathLst>
              </a:custGeom>
              <a:solidFill>
                <a:srgbClr val="A55D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8"/>
              <p:cNvSpPr/>
              <p:nvPr/>
            </p:nvSpPr>
            <p:spPr>
              <a:xfrm>
                <a:off x="289487" y="3402097"/>
                <a:ext cx="1423892" cy="758649"/>
              </a:xfrm>
              <a:custGeom>
                <a:avLst/>
                <a:gdLst/>
                <a:ahLst/>
                <a:cxnLst/>
                <a:rect l="l" t="t" r="r" b="b"/>
                <a:pathLst>
                  <a:path w="46997" h="25040" extrusionOk="0">
                    <a:moveTo>
                      <a:pt x="6235" y="1"/>
                    </a:moveTo>
                    <a:lnTo>
                      <a:pt x="3721" y="6063"/>
                    </a:lnTo>
                    <a:cubicBezTo>
                      <a:pt x="0" y="15108"/>
                      <a:pt x="6629" y="25039"/>
                      <a:pt x="16413" y="25039"/>
                    </a:cubicBezTo>
                    <a:lnTo>
                      <a:pt x="40540" y="25039"/>
                    </a:lnTo>
                    <a:lnTo>
                      <a:pt x="46996" y="11534"/>
                    </a:lnTo>
                    <a:lnTo>
                      <a:pt x="23042" y="8971"/>
                    </a:lnTo>
                    <a:lnTo>
                      <a:pt x="21736" y="2219"/>
                    </a:lnTo>
                    <a:lnTo>
                      <a:pt x="6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8"/>
              <p:cNvSpPr/>
              <p:nvPr/>
            </p:nvSpPr>
            <p:spPr>
              <a:xfrm>
                <a:off x="1288526" y="3751561"/>
                <a:ext cx="695176" cy="1454522"/>
              </a:xfrm>
              <a:custGeom>
                <a:avLst/>
                <a:gdLst/>
                <a:ahLst/>
                <a:cxnLst/>
                <a:rect l="l" t="t" r="r" b="b"/>
                <a:pathLst>
                  <a:path w="22945" h="48008" extrusionOk="0">
                    <a:moveTo>
                      <a:pt x="14023" y="0"/>
                    </a:moveTo>
                    <a:lnTo>
                      <a:pt x="7567" y="13505"/>
                    </a:lnTo>
                    <a:lnTo>
                      <a:pt x="1" y="46948"/>
                    </a:lnTo>
                    <a:lnTo>
                      <a:pt x="5447" y="48007"/>
                    </a:lnTo>
                    <a:lnTo>
                      <a:pt x="20603" y="12446"/>
                    </a:lnTo>
                    <a:cubicBezTo>
                      <a:pt x="22945" y="7172"/>
                      <a:pt x="19839" y="1035"/>
                      <a:pt x="14319" y="50"/>
                    </a:cubicBezTo>
                    <a:lnTo>
                      <a:pt x="14023" y="0"/>
                    </a:lnTo>
                    <a:close/>
                  </a:path>
                </a:pathLst>
              </a:custGeom>
              <a:solidFill>
                <a:srgbClr val="BA7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8"/>
              <p:cNvSpPr/>
              <p:nvPr/>
            </p:nvSpPr>
            <p:spPr>
              <a:xfrm>
                <a:off x="1205659" y="5173990"/>
                <a:ext cx="524177" cy="191935"/>
              </a:xfrm>
              <a:custGeom>
                <a:avLst/>
                <a:gdLst/>
                <a:ahLst/>
                <a:cxnLst/>
                <a:rect l="l" t="t" r="r" b="b"/>
                <a:pathLst>
                  <a:path w="17301" h="6335" extrusionOk="0">
                    <a:moveTo>
                      <a:pt x="2736" y="1"/>
                    </a:moveTo>
                    <a:cubicBezTo>
                      <a:pt x="2736" y="1"/>
                      <a:pt x="0" y="1183"/>
                      <a:pt x="1380" y="6334"/>
                    </a:cubicBezTo>
                    <a:lnTo>
                      <a:pt x="16537" y="6334"/>
                    </a:lnTo>
                    <a:cubicBezTo>
                      <a:pt x="16537" y="6334"/>
                      <a:pt x="17301" y="4732"/>
                      <a:pt x="11805" y="3648"/>
                    </a:cubicBezTo>
                    <a:lnTo>
                      <a:pt x="27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8"/>
              <p:cNvSpPr/>
              <p:nvPr/>
            </p:nvSpPr>
            <p:spPr>
              <a:xfrm>
                <a:off x="1249713" y="5138146"/>
                <a:ext cx="371872" cy="163485"/>
              </a:xfrm>
              <a:custGeom>
                <a:avLst/>
                <a:gdLst/>
                <a:ahLst/>
                <a:cxnLst/>
                <a:rect l="l" t="t" r="r" b="b"/>
                <a:pathLst>
                  <a:path w="12274" h="5396" extrusionOk="0">
                    <a:moveTo>
                      <a:pt x="2268" y="1"/>
                    </a:moveTo>
                    <a:cubicBezTo>
                      <a:pt x="2268" y="1"/>
                      <a:pt x="0" y="740"/>
                      <a:pt x="2317" y="3475"/>
                    </a:cubicBezTo>
                    <a:cubicBezTo>
                      <a:pt x="3727" y="5144"/>
                      <a:pt x="8018" y="5396"/>
                      <a:pt x="10482" y="5396"/>
                    </a:cubicBezTo>
                    <a:cubicBezTo>
                      <a:pt x="11549" y="5396"/>
                      <a:pt x="12273" y="5348"/>
                      <a:pt x="12273" y="5348"/>
                    </a:cubicBezTo>
                    <a:lnTo>
                      <a:pt x="5397" y="1184"/>
                    </a:lnTo>
                    <a:lnTo>
                      <a:pt x="2268" y="1"/>
                    </a:lnTo>
                    <a:close/>
                  </a:path>
                </a:pathLst>
              </a:custGeom>
              <a:solidFill>
                <a:srgbClr val="BA70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8"/>
              <p:cNvSpPr/>
              <p:nvPr/>
            </p:nvSpPr>
            <p:spPr>
              <a:xfrm>
                <a:off x="3356866" y="3395371"/>
                <a:ext cx="509998" cy="54536"/>
              </a:xfrm>
              <a:custGeom>
                <a:avLst/>
                <a:gdLst/>
                <a:ahLst/>
                <a:cxnLst/>
                <a:rect l="l" t="t" r="r" b="b"/>
                <a:pathLst>
                  <a:path w="16833" h="1800" extrusionOk="0">
                    <a:moveTo>
                      <a:pt x="0" y="1"/>
                    </a:moveTo>
                    <a:lnTo>
                      <a:pt x="0" y="1800"/>
                    </a:lnTo>
                    <a:lnTo>
                      <a:pt x="15945" y="1800"/>
                    </a:lnTo>
                    <a:cubicBezTo>
                      <a:pt x="16438" y="1800"/>
                      <a:pt x="16832" y="1406"/>
                      <a:pt x="16832" y="888"/>
                    </a:cubicBezTo>
                    <a:cubicBezTo>
                      <a:pt x="16832" y="395"/>
                      <a:pt x="16438" y="1"/>
                      <a:pt x="15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8"/>
              <p:cNvSpPr/>
              <p:nvPr/>
            </p:nvSpPr>
            <p:spPr>
              <a:xfrm>
                <a:off x="2511624" y="2862236"/>
                <a:ext cx="908683" cy="587650"/>
              </a:xfrm>
              <a:custGeom>
                <a:avLst/>
                <a:gdLst/>
                <a:ahLst/>
                <a:cxnLst/>
                <a:rect l="l" t="t" r="r" b="b"/>
                <a:pathLst>
                  <a:path w="29992" h="19396" extrusionOk="0">
                    <a:moveTo>
                      <a:pt x="2341" y="1"/>
                    </a:moveTo>
                    <a:cubicBezTo>
                      <a:pt x="986" y="1"/>
                      <a:pt x="0" y="1307"/>
                      <a:pt x="370" y="2613"/>
                    </a:cubicBezTo>
                    <a:lnTo>
                      <a:pt x="4485" y="17400"/>
                    </a:lnTo>
                    <a:cubicBezTo>
                      <a:pt x="4806" y="18583"/>
                      <a:pt x="5890" y="19396"/>
                      <a:pt x="7098" y="19396"/>
                    </a:cubicBezTo>
                    <a:lnTo>
                      <a:pt x="29992" y="19396"/>
                    </a:lnTo>
                    <a:lnTo>
                      <a:pt x="25236" y="1332"/>
                    </a:lnTo>
                    <a:cubicBezTo>
                      <a:pt x="25039" y="543"/>
                      <a:pt x="24324" y="1"/>
                      <a:pt x="23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8"/>
              <p:cNvSpPr/>
              <p:nvPr/>
            </p:nvSpPr>
            <p:spPr>
              <a:xfrm>
                <a:off x="2882722" y="3120593"/>
                <a:ext cx="120978" cy="121008"/>
              </a:xfrm>
              <a:custGeom>
                <a:avLst/>
                <a:gdLst/>
                <a:ahLst/>
                <a:cxnLst/>
                <a:rect l="l" t="t" r="r" b="b"/>
                <a:pathLst>
                  <a:path w="3993" h="3994" extrusionOk="0">
                    <a:moveTo>
                      <a:pt x="1996" y="1"/>
                    </a:moveTo>
                    <a:cubicBezTo>
                      <a:pt x="887" y="1"/>
                      <a:pt x="0" y="888"/>
                      <a:pt x="0" y="1997"/>
                    </a:cubicBezTo>
                    <a:cubicBezTo>
                      <a:pt x="0" y="3106"/>
                      <a:pt x="887" y="3993"/>
                      <a:pt x="1996" y="3993"/>
                    </a:cubicBezTo>
                    <a:cubicBezTo>
                      <a:pt x="3105" y="3993"/>
                      <a:pt x="3993" y="3106"/>
                      <a:pt x="3993" y="1997"/>
                    </a:cubicBezTo>
                    <a:cubicBezTo>
                      <a:pt x="3993" y="888"/>
                      <a:pt x="3105" y="1"/>
                      <a:pt x="19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8"/>
              <p:cNvSpPr/>
              <p:nvPr/>
            </p:nvSpPr>
            <p:spPr>
              <a:xfrm>
                <a:off x="2133799" y="3115381"/>
                <a:ext cx="251651" cy="334515"/>
              </a:xfrm>
              <a:custGeom>
                <a:avLst/>
                <a:gdLst/>
                <a:ahLst/>
                <a:cxnLst/>
                <a:rect l="l" t="t" r="r" b="b"/>
                <a:pathLst>
                  <a:path w="8306" h="11041" extrusionOk="0">
                    <a:moveTo>
                      <a:pt x="0" y="0"/>
                    </a:moveTo>
                    <a:lnTo>
                      <a:pt x="1331" y="11041"/>
                    </a:lnTo>
                    <a:lnTo>
                      <a:pt x="6358" y="11041"/>
                    </a:lnTo>
                    <a:lnTo>
                      <a:pt x="83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8"/>
              <p:cNvSpPr/>
              <p:nvPr/>
            </p:nvSpPr>
            <p:spPr>
              <a:xfrm>
                <a:off x="2106894" y="3085507"/>
                <a:ext cx="305429" cy="29904"/>
              </a:xfrm>
              <a:custGeom>
                <a:avLst/>
                <a:gdLst/>
                <a:ahLst/>
                <a:cxnLst/>
                <a:rect l="l" t="t" r="r" b="b"/>
                <a:pathLst>
                  <a:path w="10081" h="987" extrusionOk="0">
                    <a:moveTo>
                      <a:pt x="1" y="1"/>
                    </a:moveTo>
                    <a:lnTo>
                      <a:pt x="1" y="986"/>
                    </a:lnTo>
                    <a:lnTo>
                      <a:pt x="10080" y="986"/>
                    </a:lnTo>
                    <a:lnTo>
                      <a:pt x="100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8"/>
              <p:cNvSpPr/>
              <p:nvPr/>
            </p:nvSpPr>
            <p:spPr>
              <a:xfrm>
                <a:off x="2133799" y="3042937"/>
                <a:ext cx="254620" cy="52293"/>
              </a:xfrm>
              <a:custGeom>
                <a:avLst/>
                <a:gdLst/>
                <a:ahLst/>
                <a:cxnLst/>
                <a:rect l="l" t="t" r="r" b="b"/>
                <a:pathLst>
                  <a:path w="8404" h="1726" extrusionOk="0">
                    <a:moveTo>
                      <a:pt x="1183" y="1"/>
                    </a:moveTo>
                    <a:lnTo>
                      <a:pt x="0" y="1529"/>
                    </a:lnTo>
                    <a:lnTo>
                      <a:pt x="8404" y="1726"/>
                    </a:lnTo>
                    <a:lnTo>
                      <a:pt x="71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8"/>
              <p:cNvSpPr/>
              <p:nvPr/>
            </p:nvSpPr>
            <p:spPr>
              <a:xfrm>
                <a:off x="2144252" y="3199005"/>
                <a:ext cx="226262" cy="126219"/>
              </a:xfrm>
              <a:custGeom>
                <a:avLst/>
                <a:gdLst/>
                <a:ahLst/>
                <a:cxnLst/>
                <a:rect l="l" t="t" r="r" b="b"/>
                <a:pathLst>
                  <a:path w="7468" h="4166" extrusionOk="0">
                    <a:moveTo>
                      <a:pt x="0" y="0"/>
                    </a:moveTo>
                    <a:lnTo>
                      <a:pt x="493" y="4165"/>
                    </a:lnTo>
                    <a:lnTo>
                      <a:pt x="6753" y="4165"/>
                    </a:lnTo>
                    <a:lnTo>
                      <a:pt x="74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8"/>
              <p:cNvSpPr/>
              <p:nvPr/>
            </p:nvSpPr>
            <p:spPr>
              <a:xfrm>
                <a:off x="1145910" y="3524564"/>
                <a:ext cx="2503573" cy="1827848"/>
              </a:xfrm>
              <a:custGeom>
                <a:avLst/>
                <a:gdLst/>
                <a:ahLst/>
                <a:cxnLst/>
                <a:rect l="l" t="t" r="r" b="b"/>
                <a:pathLst>
                  <a:path w="82633" h="60330" fill="none" extrusionOk="0">
                    <a:moveTo>
                      <a:pt x="82633" y="0"/>
                    </a:moveTo>
                    <a:lnTo>
                      <a:pt x="1" y="60329"/>
                    </a:lnTo>
                  </a:path>
                </a:pathLst>
              </a:custGeom>
              <a:solidFill>
                <a:schemeClr val="dk1"/>
              </a:solidFill>
              <a:ln w="14775" cap="flat" cmpd="sng">
                <a:solidFill>
                  <a:schemeClr val="dk1"/>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8"/>
              <p:cNvSpPr/>
              <p:nvPr/>
            </p:nvSpPr>
            <p:spPr>
              <a:xfrm>
                <a:off x="1145910" y="3524564"/>
                <a:ext cx="2503573" cy="1827848"/>
              </a:xfrm>
              <a:custGeom>
                <a:avLst/>
                <a:gdLst/>
                <a:ahLst/>
                <a:cxnLst/>
                <a:rect l="l" t="t" r="r" b="b"/>
                <a:pathLst>
                  <a:path w="82633" h="60330" fill="none" extrusionOk="0">
                    <a:moveTo>
                      <a:pt x="1" y="0"/>
                    </a:moveTo>
                    <a:lnTo>
                      <a:pt x="82633" y="60329"/>
                    </a:lnTo>
                  </a:path>
                </a:pathLst>
              </a:custGeom>
              <a:solidFill>
                <a:schemeClr val="dk1"/>
              </a:solidFill>
              <a:ln w="14775" cap="flat" cmpd="sng">
                <a:solidFill>
                  <a:schemeClr val="dk1"/>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8"/>
              <p:cNvSpPr/>
              <p:nvPr/>
            </p:nvSpPr>
            <p:spPr>
              <a:xfrm>
                <a:off x="894279" y="3449878"/>
                <a:ext cx="3036688" cy="148640"/>
              </a:xfrm>
              <a:custGeom>
                <a:avLst/>
                <a:gdLst/>
                <a:ahLst/>
                <a:cxnLst/>
                <a:rect l="l" t="t" r="r" b="b"/>
                <a:pathLst>
                  <a:path w="100229" h="4906" extrusionOk="0">
                    <a:moveTo>
                      <a:pt x="1" y="1"/>
                    </a:moveTo>
                    <a:lnTo>
                      <a:pt x="1" y="4905"/>
                    </a:lnTo>
                    <a:lnTo>
                      <a:pt x="100229" y="4905"/>
                    </a:lnTo>
                    <a:lnTo>
                      <a:pt x="1002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5" name="Google Shape;1515;p48"/>
            <p:cNvSpPr/>
            <p:nvPr/>
          </p:nvSpPr>
          <p:spPr>
            <a:xfrm>
              <a:off x="2186924" y="0"/>
              <a:ext cx="42" cy="687233"/>
            </a:xfrm>
            <a:custGeom>
              <a:avLst/>
              <a:gdLst/>
              <a:ahLst/>
              <a:cxnLst/>
              <a:rect l="l" t="t" r="r" b="b"/>
              <a:pathLst>
                <a:path w="1" h="16390" fill="none" extrusionOk="0">
                  <a:moveTo>
                    <a:pt x="1" y="1"/>
                  </a:moveTo>
                  <a:lnTo>
                    <a:pt x="1" y="16389"/>
                  </a:lnTo>
                </a:path>
              </a:pathLst>
            </a:custGeom>
            <a:solidFill>
              <a:schemeClr val="accent1"/>
            </a:solidFill>
            <a:ln w="11700" cap="flat" cmpd="sng">
              <a:solidFill>
                <a:schemeClr val="dk1"/>
              </a:solidFill>
              <a:prstDash val="solid"/>
              <a:miter lim="246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8"/>
            <p:cNvSpPr/>
            <p:nvPr/>
          </p:nvSpPr>
          <p:spPr>
            <a:xfrm>
              <a:off x="2121850" y="479465"/>
              <a:ext cx="134344" cy="135434"/>
            </a:xfrm>
            <a:custGeom>
              <a:avLst/>
              <a:gdLst/>
              <a:ahLst/>
              <a:cxnLst/>
              <a:rect l="l" t="t" r="r" b="b"/>
              <a:pathLst>
                <a:path w="3204" h="3230" extrusionOk="0">
                  <a:moveTo>
                    <a:pt x="0" y="1"/>
                  </a:moveTo>
                  <a:lnTo>
                    <a:pt x="0" y="3229"/>
                  </a:lnTo>
                  <a:lnTo>
                    <a:pt x="3204" y="3229"/>
                  </a:lnTo>
                  <a:lnTo>
                    <a:pt x="320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8"/>
            <p:cNvSpPr/>
            <p:nvPr/>
          </p:nvSpPr>
          <p:spPr>
            <a:xfrm>
              <a:off x="1598988" y="562150"/>
              <a:ext cx="1142886" cy="333805"/>
            </a:xfrm>
            <a:custGeom>
              <a:avLst/>
              <a:gdLst/>
              <a:ahLst/>
              <a:cxnLst/>
              <a:rect l="l" t="t" r="r" b="b"/>
              <a:pathLst>
                <a:path w="27257" h="7961" extrusionOk="0">
                  <a:moveTo>
                    <a:pt x="13629" y="0"/>
                  </a:moveTo>
                  <a:cubicBezTo>
                    <a:pt x="715" y="0"/>
                    <a:pt x="0" y="7960"/>
                    <a:pt x="0" y="7960"/>
                  </a:cubicBezTo>
                  <a:lnTo>
                    <a:pt x="27257" y="7960"/>
                  </a:lnTo>
                  <a:cubicBezTo>
                    <a:pt x="27257" y="7960"/>
                    <a:pt x="26542" y="0"/>
                    <a:pt x="136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465" name="Google Shape;465;p31"/>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Contents of This Template</a:t>
            </a:r>
            <a:endParaRPr/>
          </a:p>
        </p:txBody>
      </p:sp>
      <p:sp>
        <p:nvSpPr>
          <p:cNvPr id="466" name="Google Shape;466;p31"/>
          <p:cNvSpPr txBox="1">
            <a:spLocks noGrp="1"/>
          </p:cNvSpPr>
          <p:nvPr>
            <p:ph type="subTitle" idx="1"/>
          </p:nvPr>
        </p:nvSpPr>
        <p:spPr>
          <a:xfrm>
            <a:off x="629750" y="1517600"/>
            <a:ext cx="7778700" cy="3383100"/>
          </a:xfrm>
          <a:prstGeom prst="rect">
            <a:avLst/>
          </a:prstGeom>
        </p:spPr>
        <p:txBody>
          <a:bodyPr spcFirstLastPara="1" wrap="square" lIns="857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b="0">
                <a:solidFill>
                  <a:schemeClr val="accent2"/>
                </a:solidFill>
              </a:rPr>
              <a:t>Here’s what you’ll find in this </a:t>
            </a:r>
            <a:r>
              <a:rPr lang="en" b="1">
                <a:solidFill>
                  <a:schemeClr val="accent2"/>
                </a:solidFill>
                <a:uFill>
                  <a:noFill/>
                </a:uFill>
                <a:hlinkClick r:id="rId3">
                  <a:extLst>
                    <a:ext uri="{A12FA001-AC4F-418D-AE19-62706E023703}">
                      <ahyp:hlinkClr xmlns:ahyp="http://schemas.microsoft.com/office/drawing/2018/hyperlinkcolor" val="tx"/>
                    </a:ext>
                  </a:extLst>
                </a:hlinkClick>
              </a:rPr>
              <a:t>Slidesgo</a:t>
            </a:r>
            <a:r>
              <a:rPr lang="en" b="0">
                <a:solidFill>
                  <a:schemeClr val="accent2"/>
                </a:solidFill>
              </a:rPr>
              <a:t> template: </a:t>
            </a:r>
            <a:endParaRPr b="0">
              <a:solidFill>
                <a:schemeClr val="accent2"/>
              </a:solidFill>
            </a:endParaRPr>
          </a:p>
          <a:p>
            <a:pPr marL="0" lvl="0" indent="0" algn="l" rtl="0">
              <a:lnSpc>
                <a:spcPct val="100000"/>
              </a:lnSpc>
              <a:spcBef>
                <a:spcPts val="0"/>
              </a:spcBef>
              <a:spcAft>
                <a:spcPts val="0"/>
              </a:spcAft>
              <a:buClr>
                <a:schemeClr val="dk1"/>
              </a:buClr>
              <a:buSzPts val="1100"/>
              <a:buFont typeface="Arial"/>
              <a:buNone/>
            </a:pPr>
            <a:endParaRPr b="0">
              <a:solidFill>
                <a:schemeClr val="accent2"/>
              </a:solidFill>
            </a:endParaRPr>
          </a:p>
          <a:p>
            <a:pPr marL="457200" lvl="0" indent="-298450" algn="l" rtl="0">
              <a:lnSpc>
                <a:spcPct val="100000"/>
              </a:lnSpc>
              <a:spcBef>
                <a:spcPts val="0"/>
              </a:spcBef>
              <a:spcAft>
                <a:spcPts val="0"/>
              </a:spcAft>
              <a:buClr>
                <a:schemeClr val="accent2"/>
              </a:buClr>
              <a:buSzPts val="1100"/>
              <a:buAutoNum type="arabicPeriod"/>
            </a:pPr>
            <a:r>
              <a:rPr lang="en" b="0">
                <a:solidFill>
                  <a:schemeClr val="accent2"/>
                </a:solidFill>
              </a:rPr>
              <a:t>A slide structure based on a pitch deck, which you can easily adapt to your needs. For more info on how to edit the template, please visit </a:t>
            </a:r>
            <a:r>
              <a:rPr lang="en" b="1">
                <a:solidFill>
                  <a:schemeClr val="accent2"/>
                </a:solidFill>
                <a:uFill>
                  <a:noFill/>
                </a:uFill>
                <a:hlinkClick r:id="rId4">
                  <a:extLst>
                    <a:ext uri="{A12FA001-AC4F-418D-AE19-62706E023703}">
                      <ahyp:hlinkClr xmlns:ahyp="http://schemas.microsoft.com/office/drawing/2018/hyperlinkcolor" val="tx"/>
                    </a:ext>
                  </a:extLst>
                </a:hlinkClick>
              </a:rPr>
              <a:t>Slidesgo School</a:t>
            </a:r>
            <a:r>
              <a:rPr lang="en" b="1">
                <a:solidFill>
                  <a:schemeClr val="accent2"/>
                </a:solidFill>
              </a:rPr>
              <a:t> </a:t>
            </a:r>
            <a:r>
              <a:rPr lang="en" b="0">
                <a:solidFill>
                  <a:schemeClr val="accent2"/>
                </a:solidFill>
              </a:rPr>
              <a:t>or read our </a:t>
            </a:r>
            <a:r>
              <a:rPr lang="en" b="1">
                <a:solidFill>
                  <a:schemeClr val="accent2"/>
                </a:solidFill>
                <a:uFill>
                  <a:noFill/>
                </a:uFill>
                <a:hlinkClick r:id="rId5">
                  <a:extLst>
                    <a:ext uri="{A12FA001-AC4F-418D-AE19-62706E023703}">
                      <ahyp:hlinkClr xmlns:ahyp="http://schemas.microsoft.com/office/drawing/2018/hyperlinkcolor" val="tx"/>
                    </a:ext>
                  </a:extLst>
                </a:hlinkClick>
              </a:rPr>
              <a:t>FAQs</a:t>
            </a:r>
            <a:r>
              <a:rPr lang="en" b="1">
                <a:solidFill>
                  <a:schemeClr val="accent2"/>
                </a:solidFill>
              </a:rPr>
              <a:t>.</a:t>
            </a:r>
            <a:endParaRPr b="1">
              <a:solidFill>
                <a:schemeClr val="accent2"/>
              </a:solidFill>
            </a:endParaRPr>
          </a:p>
          <a:p>
            <a:pPr marL="457200" lvl="0" indent="-298450" algn="l" rtl="0">
              <a:lnSpc>
                <a:spcPct val="100000"/>
              </a:lnSpc>
              <a:spcBef>
                <a:spcPts val="0"/>
              </a:spcBef>
              <a:spcAft>
                <a:spcPts val="0"/>
              </a:spcAft>
              <a:buClr>
                <a:schemeClr val="accent2"/>
              </a:buClr>
              <a:buSzPts val="1100"/>
              <a:buAutoNum type="arabicPeriod"/>
            </a:pPr>
            <a:r>
              <a:rPr lang="en" b="0">
                <a:solidFill>
                  <a:schemeClr val="accent2"/>
                </a:solidFill>
              </a:rPr>
              <a:t>An assortment of illustrations that are suitable for use in the presentation can be found in the </a:t>
            </a:r>
            <a:r>
              <a:rPr lang="en" b="1">
                <a:solidFill>
                  <a:schemeClr val="accent2"/>
                </a:solidFill>
                <a:uFill>
                  <a:noFill/>
                </a:uFill>
                <a:hlinkClick r:id="rId6" action="ppaction://hlinksldjump">
                  <a:extLst>
                    <a:ext uri="{A12FA001-AC4F-418D-AE19-62706E023703}">
                      <ahyp:hlinkClr xmlns:ahyp="http://schemas.microsoft.com/office/drawing/2018/hyperlinkcolor" val="tx"/>
                    </a:ext>
                  </a:extLst>
                </a:hlinkClick>
              </a:rPr>
              <a:t>alternative resources slide</a:t>
            </a:r>
            <a:r>
              <a:rPr lang="en" b="1">
                <a:solidFill>
                  <a:schemeClr val="accent2"/>
                </a:solidFill>
              </a:rPr>
              <a:t>.</a:t>
            </a:r>
            <a:endParaRPr b="1">
              <a:solidFill>
                <a:schemeClr val="accent2"/>
              </a:solidFill>
            </a:endParaRPr>
          </a:p>
          <a:p>
            <a:pPr marL="457200" lvl="0" indent="-298450" algn="l" rtl="0">
              <a:lnSpc>
                <a:spcPct val="100000"/>
              </a:lnSpc>
              <a:spcBef>
                <a:spcPts val="0"/>
              </a:spcBef>
              <a:spcAft>
                <a:spcPts val="0"/>
              </a:spcAft>
              <a:buClr>
                <a:schemeClr val="accent2"/>
              </a:buClr>
              <a:buSzPts val="1100"/>
              <a:buAutoNum type="arabicPeriod"/>
            </a:pPr>
            <a:r>
              <a:rPr lang="en" b="0">
                <a:solidFill>
                  <a:schemeClr val="accent2"/>
                </a:solidFill>
              </a:rPr>
              <a:t>A </a:t>
            </a:r>
            <a:r>
              <a:rPr lang="en" b="1">
                <a:solidFill>
                  <a:schemeClr val="accent2"/>
                </a:solidFill>
                <a:uFill>
                  <a:noFill/>
                </a:uFill>
                <a:hlinkClick r:id="rId7" action="ppaction://hlinksldjump">
                  <a:extLst>
                    <a:ext uri="{A12FA001-AC4F-418D-AE19-62706E023703}">
                      <ahyp:hlinkClr xmlns:ahyp="http://schemas.microsoft.com/office/drawing/2018/hyperlinkcolor" val="tx"/>
                    </a:ext>
                  </a:extLst>
                </a:hlinkClick>
              </a:rPr>
              <a:t>thanks slide</a:t>
            </a:r>
            <a:r>
              <a:rPr lang="en" b="0">
                <a:solidFill>
                  <a:schemeClr val="accent2"/>
                </a:solidFill>
              </a:rPr>
              <a:t>, which you must keep so that proper credits for our design are given.</a:t>
            </a:r>
            <a:endParaRPr b="0">
              <a:solidFill>
                <a:schemeClr val="accent2"/>
              </a:solidFill>
            </a:endParaRPr>
          </a:p>
          <a:p>
            <a:pPr marL="457200" lvl="0" indent="-298450" algn="l" rtl="0">
              <a:lnSpc>
                <a:spcPct val="100000"/>
              </a:lnSpc>
              <a:spcBef>
                <a:spcPts val="0"/>
              </a:spcBef>
              <a:spcAft>
                <a:spcPts val="0"/>
              </a:spcAft>
              <a:buClr>
                <a:schemeClr val="accent2"/>
              </a:buClr>
              <a:buSzPts val="1100"/>
              <a:buAutoNum type="arabicPeriod"/>
            </a:pPr>
            <a:r>
              <a:rPr lang="en" b="0">
                <a:solidFill>
                  <a:schemeClr val="accent2"/>
                </a:solidFill>
              </a:rPr>
              <a:t>A </a:t>
            </a:r>
            <a:r>
              <a:rPr lang="en" b="1">
                <a:solidFill>
                  <a:schemeClr val="accent2"/>
                </a:solidFill>
                <a:uFill>
                  <a:noFill/>
                </a:uFill>
                <a:hlinkClick r:id="rId8" action="ppaction://hlinksldjump">
                  <a:extLst>
                    <a:ext uri="{A12FA001-AC4F-418D-AE19-62706E023703}">
                      <ahyp:hlinkClr xmlns:ahyp="http://schemas.microsoft.com/office/drawing/2018/hyperlinkcolor" val="tx"/>
                    </a:ext>
                  </a:extLst>
                </a:hlinkClick>
              </a:rPr>
              <a:t>resources slide</a:t>
            </a:r>
            <a:r>
              <a:rPr lang="en" b="0">
                <a:solidFill>
                  <a:schemeClr val="accent2"/>
                </a:solidFill>
              </a:rPr>
              <a:t>, where you’ll find links to all the elements used in the template.</a:t>
            </a:r>
            <a:endParaRPr b="0">
              <a:solidFill>
                <a:schemeClr val="accent2"/>
              </a:solidFill>
            </a:endParaRPr>
          </a:p>
          <a:p>
            <a:pPr marL="457200" lvl="0" indent="-298450" algn="l" rtl="0">
              <a:lnSpc>
                <a:spcPct val="100000"/>
              </a:lnSpc>
              <a:spcBef>
                <a:spcPts val="0"/>
              </a:spcBef>
              <a:spcAft>
                <a:spcPts val="0"/>
              </a:spcAft>
              <a:buClr>
                <a:schemeClr val="accent2"/>
              </a:buClr>
              <a:buSzPts val="1100"/>
              <a:buAutoNum type="arabicPeriod"/>
            </a:pPr>
            <a:r>
              <a:rPr lang="en" b="0">
                <a:solidFill>
                  <a:schemeClr val="accent2"/>
                </a:solidFill>
                <a:uFill>
                  <a:noFill/>
                </a:uFill>
                <a:hlinkClick r:id="rId9" action="ppaction://hlinksldjump">
                  <a:extLst>
                    <a:ext uri="{A12FA001-AC4F-418D-AE19-62706E023703}">
                      <ahyp:hlinkClr xmlns:ahyp="http://schemas.microsoft.com/office/drawing/2018/hyperlinkcolor" val="tx"/>
                    </a:ext>
                  </a:extLst>
                </a:hlinkClick>
              </a:rPr>
              <a:t>I</a:t>
            </a:r>
            <a:r>
              <a:rPr lang="en" b="1">
                <a:solidFill>
                  <a:schemeClr val="accent2"/>
                </a:solidFill>
                <a:uFill>
                  <a:noFill/>
                </a:uFill>
                <a:hlinkClick r:id="rId9" action="ppaction://hlinksldjump">
                  <a:extLst>
                    <a:ext uri="{A12FA001-AC4F-418D-AE19-62706E023703}">
                      <ahyp:hlinkClr xmlns:ahyp="http://schemas.microsoft.com/office/drawing/2018/hyperlinkcolor" val="tx"/>
                    </a:ext>
                  </a:extLst>
                </a:hlinkClick>
              </a:rPr>
              <a:t>nstructions for use</a:t>
            </a:r>
            <a:r>
              <a:rPr lang="en" b="1">
                <a:solidFill>
                  <a:schemeClr val="accent2"/>
                </a:solidFill>
              </a:rPr>
              <a:t>.</a:t>
            </a:r>
            <a:endParaRPr b="1">
              <a:solidFill>
                <a:schemeClr val="accent2"/>
              </a:solidFill>
            </a:endParaRPr>
          </a:p>
          <a:p>
            <a:pPr marL="457200" lvl="0" indent="-298450" algn="l" rtl="0">
              <a:lnSpc>
                <a:spcPct val="100000"/>
              </a:lnSpc>
              <a:spcBef>
                <a:spcPts val="0"/>
              </a:spcBef>
              <a:spcAft>
                <a:spcPts val="0"/>
              </a:spcAft>
              <a:buClr>
                <a:schemeClr val="accent2"/>
              </a:buClr>
              <a:buSzPts val="1100"/>
              <a:buAutoNum type="arabicPeriod"/>
            </a:pPr>
            <a:r>
              <a:rPr lang="en" b="0">
                <a:solidFill>
                  <a:schemeClr val="accent2"/>
                </a:solidFill>
              </a:rPr>
              <a:t>Final slides with:</a:t>
            </a:r>
            <a:endParaRPr b="0">
              <a:solidFill>
                <a:schemeClr val="accent2"/>
              </a:solidFill>
            </a:endParaRPr>
          </a:p>
          <a:p>
            <a:pPr marL="914400" lvl="0" indent="-298450" algn="l" rtl="0">
              <a:lnSpc>
                <a:spcPct val="100000"/>
              </a:lnSpc>
              <a:spcBef>
                <a:spcPts val="0"/>
              </a:spcBef>
              <a:spcAft>
                <a:spcPts val="0"/>
              </a:spcAft>
              <a:buClr>
                <a:schemeClr val="accent2"/>
              </a:buClr>
              <a:buSzPts val="1100"/>
              <a:buAutoNum type="arabicPeriod"/>
            </a:pPr>
            <a:r>
              <a:rPr lang="en" b="0">
                <a:solidFill>
                  <a:schemeClr val="accent2"/>
                </a:solidFill>
              </a:rPr>
              <a:t>The</a:t>
            </a:r>
            <a:r>
              <a:rPr lang="en" b="0">
                <a:solidFill>
                  <a:schemeClr val="accent2"/>
                </a:solidFill>
                <a:uFill>
                  <a:noFill/>
                </a:uFill>
                <a:hlinkClick r:id="rId10" action="ppaction://hlinksldjump">
                  <a:extLst>
                    <a:ext uri="{A12FA001-AC4F-418D-AE19-62706E023703}">
                      <ahyp:hlinkClr xmlns:ahyp="http://schemas.microsoft.com/office/drawing/2018/hyperlinkcolor" val="tx"/>
                    </a:ext>
                  </a:extLst>
                </a:hlinkClick>
              </a:rPr>
              <a:t> </a:t>
            </a:r>
            <a:r>
              <a:rPr lang="en" b="1">
                <a:solidFill>
                  <a:schemeClr val="accent2"/>
                </a:solidFill>
                <a:uFill>
                  <a:noFill/>
                </a:uFill>
                <a:hlinkClick r:id="rId10" action="ppaction://hlinksldjump">
                  <a:extLst>
                    <a:ext uri="{A12FA001-AC4F-418D-AE19-62706E023703}">
                      <ahyp:hlinkClr xmlns:ahyp="http://schemas.microsoft.com/office/drawing/2018/hyperlinkcolor" val="tx"/>
                    </a:ext>
                  </a:extLst>
                </a:hlinkClick>
              </a:rPr>
              <a:t>fonts and colors used</a:t>
            </a:r>
            <a:r>
              <a:rPr lang="en" b="0">
                <a:solidFill>
                  <a:schemeClr val="accent2"/>
                </a:solidFill>
              </a:rPr>
              <a:t> in the template.</a:t>
            </a:r>
            <a:endParaRPr b="0">
              <a:solidFill>
                <a:schemeClr val="accent2"/>
              </a:solidFill>
            </a:endParaRPr>
          </a:p>
          <a:p>
            <a:pPr marL="914400" lvl="0" indent="-292100" algn="l" rtl="0">
              <a:spcBef>
                <a:spcPts val="0"/>
              </a:spcBef>
              <a:spcAft>
                <a:spcPts val="0"/>
              </a:spcAft>
              <a:buClr>
                <a:schemeClr val="accent2"/>
              </a:buClr>
              <a:buSzPts val="1000"/>
              <a:buAutoNum type="arabicPeriod"/>
            </a:pPr>
            <a:r>
              <a:rPr lang="en">
                <a:solidFill>
                  <a:schemeClr val="accent2"/>
                </a:solidFill>
              </a:rPr>
              <a:t>A selection of </a:t>
            </a:r>
            <a:r>
              <a:rPr lang="en" b="1">
                <a:solidFill>
                  <a:schemeClr val="accent2"/>
                </a:solidFill>
                <a:uFill>
                  <a:noFill/>
                </a:uFill>
                <a:hlinkClick r:id="rId11" action="ppaction://hlinksldjump">
                  <a:extLst>
                    <a:ext uri="{A12FA001-AC4F-418D-AE19-62706E023703}">
                      <ahyp:hlinkClr xmlns:ahyp="http://schemas.microsoft.com/office/drawing/2018/hyperlinkcolor" val="tx"/>
                    </a:ext>
                  </a:extLst>
                </a:hlinkClick>
              </a:rPr>
              <a:t>illustrations</a:t>
            </a:r>
            <a:r>
              <a:rPr lang="en" b="1">
                <a:solidFill>
                  <a:schemeClr val="accent2"/>
                </a:solidFill>
              </a:rPr>
              <a:t>.</a:t>
            </a:r>
            <a:r>
              <a:rPr lang="en">
                <a:solidFill>
                  <a:schemeClr val="accent2"/>
                </a:solidFill>
              </a:rPr>
              <a:t> You can also customize and animate them as you wish with the online editor. Visit </a:t>
            </a:r>
            <a:r>
              <a:rPr lang="en" b="1">
                <a:solidFill>
                  <a:schemeClr val="accent2"/>
                </a:solidFill>
                <a:uFill>
                  <a:noFill/>
                </a:uFill>
                <a:hlinkClick r:id="rId12">
                  <a:extLst>
                    <a:ext uri="{A12FA001-AC4F-418D-AE19-62706E023703}">
                      <ahyp:hlinkClr xmlns:ahyp="http://schemas.microsoft.com/office/drawing/2018/hyperlinkcolor" val="tx"/>
                    </a:ext>
                  </a:extLst>
                </a:hlinkClick>
              </a:rPr>
              <a:t>Stories by Freepik</a:t>
            </a:r>
            <a:r>
              <a:rPr lang="en">
                <a:solidFill>
                  <a:schemeClr val="accent2"/>
                </a:solidFill>
              </a:rPr>
              <a:t> to find more. </a:t>
            </a:r>
            <a:endParaRPr>
              <a:solidFill>
                <a:schemeClr val="accent2"/>
              </a:solidFill>
            </a:endParaRPr>
          </a:p>
          <a:p>
            <a:pPr marL="914400" lvl="0" indent="-298450" algn="l" rtl="0">
              <a:lnSpc>
                <a:spcPct val="100000"/>
              </a:lnSpc>
              <a:spcBef>
                <a:spcPts val="0"/>
              </a:spcBef>
              <a:spcAft>
                <a:spcPts val="0"/>
              </a:spcAft>
              <a:buClr>
                <a:schemeClr val="accent2"/>
              </a:buClr>
              <a:buSzPts val="1100"/>
              <a:buAutoNum type="arabicPeriod"/>
            </a:pPr>
            <a:r>
              <a:rPr lang="en" b="0">
                <a:solidFill>
                  <a:schemeClr val="accent2"/>
                </a:solidFill>
              </a:rPr>
              <a:t>More</a:t>
            </a:r>
            <a:r>
              <a:rPr lang="en" b="0">
                <a:solidFill>
                  <a:schemeClr val="accent2"/>
                </a:solidFill>
                <a:uFill>
                  <a:noFill/>
                </a:uFill>
                <a:hlinkClick r:id="rId13" action="ppaction://hlinksldjump">
                  <a:extLst>
                    <a:ext uri="{A12FA001-AC4F-418D-AE19-62706E023703}">
                      <ahyp:hlinkClr xmlns:ahyp="http://schemas.microsoft.com/office/drawing/2018/hyperlinkcolor" val="tx"/>
                    </a:ext>
                  </a:extLst>
                </a:hlinkClick>
              </a:rPr>
              <a:t> </a:t>
            </a:r>
            <a:r>
              <a:rPr lang="en" b="1">
                <a:solidFill>
                  <a:schemeClr val="accent2"/>
                </a:solidFill>
                <a:uFill>
                  <a:noFill/>
                </a:uFill>
                <a:hlinkClick r:id="rId13" action="ppaction://hlinksldjump">
                  <a:extLst>
                    <a:ext uri="{A12FA001-AC4F-418D-AE19-62706E023703}">
                      <ahyp:hlinkClr xmlns:ahyp="http://schemas.microsoft.com/office/drawing/2018/hyperlinkcolor" val="tx"/>
                    </a:ext>
                  </a:extLst>
                </a:hlinkClick>
              </a:rPr>
              <a:t>infographic resources</a:t>
            </a:r>
            <a:r>
              <a:rPr lang="en" b="0">
                <a:solidFill>
                  <a:schemeClr val="accent2"/>
                </a:solidFill>
              </a:rPr>
              <a:t>, whose size and color can be edited. </a:t>
            </a:r>
            <a:endParaRPr b="0">
              <a:solidFill>
                <a:schemeClr val="accent2"/>
              </a:solidFill>
            </a:endParaRPr>
          </a:p>
          <a:p>
            <a:pPr marL="914400" lvl="0" indent="-298450" algn="l" rtl="0">
              <a:lnSpc>
                <a:spcPct val="100000"/>
              </a:lnSpc>
              <a:spcBef>
                <a:spcPts val="0"/>
              </a:spcBef>
              <a:spcAft>
                <a:spcPts val="0"/>
              </a:spcAft>
              <a:buClr>
                <a:schemeClr val="accent2"/>
              </a:buClr>
              <a:buSzPts val="1100"/>
              <a:buAutoNum type="arabicPeriod"/>
            </a:pPr>
            <a:r>
              <a:rPr lang="en" b="1">
                <a:solidFill>
                  <a:schemeClr val="accent2"/>
                </a:solidFill>
                <a:uFill>
                  <a:noFill/>
                </a:uFill>
                <a:hlinkClick r:id="rId14" action="ppaction://hlinksldjump">
                  <a:extLst>
                    <a:ext uri="{A12FA001-AC4F-418D-AE19-62706E023703}">
                      <ahyp:hlinkClr xmlns:ahyp="http://schemas.microsoft.com/office/drawing/2018/hyperlinkcolor" val="tx"/>
                    </a:ext>
                  </a:extLst>
                </a:hlinkClick>
              </a:rPr>
              <a:t>Sets of customizable icons</a:t>
            </a:r>
            <a:r>
              <a:rPr lang="en" b="0">
                <a:solidFill>
                  <a:schemeClr val="accent2"/>
                </a:solidFill>
                <a:uFill>
                  <a:noFill/>
                </a:uFill>
                <a:hlinkClick r:id="rId14" action="ppaction://hlinksldjump">
                  <a:extLst>
                    <a:ext uri="{A12FA001-AC4F-418D-AE19-62706E023703}">
                      <ahyp:hlinkClr xmlns:ahyp="http://schemas.microsoft.com/office/drawing/2018/hyperlinkcolor" val="tx"/>
                    </a:ext>
                  </a:extLst>
                </a:hlinkClick>
              </a:rPr>
              <a:t> </a:t>
            </a:r>
            <a:r>
              <a:rPr lang="en" b="0">
                <a:solidFill>
                  <a:schemeClr val="accent2"/>
                </a:solidFill>
              </a:rPr>
              <a:t>of the following themes: general, business, avatar, creative process, education, help &amp; support, medical, nature, performing arts, SEO &amp; marketing, and teamwork.</a:t>
            </a:r>
            <a:endParaRPr b="0">
              <a:solidFill>
                <a:schemeClr val="accent2"/>
              </a:solidFill>
            </a:endParaRPr>
          </a:p>
          <a:p>
            <a:pPr marL="1371600" lvl="0" indent="0" algn="l" rtl="0">
              <a:lnSpc>
                <a:spcPct val="100000"/>
              </a:lnSpc>
              <a:spcBef>
                <a:spcPts val="0"/>
              </a:spcBef>
              <a:spcAft>
                <a:spcPts val="0"/>
              </a:spcAft>
              <a:buNone/>
            </a:pPr>
            <a:endParaRPr>
              <a:solidFill>
                <a:schemeClr val="accent2"/>
              </a:solidFill>
            </a:endParaRPr>
          </a:p>
          <a:p>
            <a:pPr marL="0" lvl="0" indent="0" algn="l" rtl="0">
              <a:lnSpc>
                <a:spcPct val="100000"/>
              </a:lnSpc>
              <a:spcBef>
                <a:spcPts val="0"/>
              </a:spcBef>
              <a:spcAft>
                <a:spcPts val="0"/>
              </a:spcAft>
              <a:buNone/>
            </a:pPr>
            <a:r>
              <a:rPr lang="en">
                <a:solidFill>
                  <a:schemeClr val="accent2"/>
                </a:solidFill>
              </a:rPr>
              <a:t>You can delete this slide when you’re done editing the presentation.</a:t>
            </a:r>
            <a:endParaRPr>
              <a:solidFill>
                <a:schemeClr val="accent2"/>
              </a:solidFill>
            </a:endParaRPr>
          </a:p>
          <a:p>
            <a:pPr marL="0" lvl="0" indent="0" algn="l" rtl="0">
              <a:spcBef>
                <a:spcPts val="0"/>
              </a:spcBef>
              <a:spcAft>
                <a:spcPts val="1600"/>
              </a:spcAft>
              <a:buNone/>
            </a:pPr>
            <a:endParaRPr b="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21"/>
        <p:cNvGrpSpPr/>
        <p:nvPr/>
      </p:nvGrpSpPr>
      <p:grpSpPr>
        <a:xfrm>
          <a:off x="0" y="0"/>
          <a:ext cx="0" cy="0"/>
          <a:chOff x="0" y="0"/>
          <a:chExt cx="0" cy="0"/>
        </a:xfrm>
      </p:grpSpPr>
      <p:sp>
        <p:nvSpPr>
          <p:cNvPr id="1522" name="Google Shape;1522;p49"/>
          <p:cNvSpPr txBox="1">
            <a:spLocks noGrp="1"/>
          </p:cNvSpPr>
          <p:nvPr>
            <p:ph type="subTitle" idx="1"/>
          </p:nvPr>
        </p:nvSpPr>
        <p:spPr>
          <a:xfrm>
            <a:off x="647571" y="3483872"/>
            <a:ext cx="23202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1523" name="Google Shape;1523;p49"/>
          <p:cNvSpPr txBox="1">
            <a:spLocks noGrp="1"/>
          </p:cNvSpPr>
          <p:nvPr>
            <p:ph type="subTitle" idx="2"/>
          </p:nvPr>
        </p:nvSpPr>
        <p:spPr>
          <a:xfrm>
            <a:off x="898371" y="3217172"/>
            <a:ext cx="18186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524" name="Google Shape;1524;p49"/>
          <p:cNvSpPr txBox="1">
            <a:spLocks noGrp="1"/>
          </p:cNvSpPr>
          <p:nvPr>
            <p:ph type="subTitle" idx="3"/>
          </p:nvPr>
        </p:nvSpPr>
        <p:spPr>
          <a:xfrm>
            <a:off x="3337966" y="3483872"/>
            <a:ext cx="23226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525" name="Google Shape;1525;p49"/>
          <p:cNvSpPr txBox="1">
            <a:spLocks noGrp="1"/>
          </p:cNvSpPr>
          <p:nvPr>
            <p:ph type="subTitle" idx="4"/>
          </p:nvPr>
        </p:nvSpPr>
        <p:spPr>
          <a:xfrm>
            <a:off x="3589966" y="3217172"/>
            <a:ext cx="18186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526" name="Google Shape;1526;p49"/>
          <p:cNvSpPr txBox="1">
            <a:spLocks noGrp="1"/>
          </p:cNvSpPr>
          <p:nvPr>
            <p:ph type="subTitle" idx="5"/>
          </p:nvPr>
        </p:nvSpPr>
        <p:spPr>
          <a:xfrm>
            <a:off x="6165010" y="3483872"/>
            <a:ext cx="23202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the ringed one. It’s a gas giant, composed of hydrogen and helium</a:t>
            </a:r>
            <a:endParaRPr/>
          </a:p>
        </p:txBody>
      </p:sp>
      <p:sp>
        <p:nvSpPr>
          <p:cNvPr id="1527" name="Google Shape;1527;p49"/>
          <p:cNvSpPr txBox="1">
            <a:spLocks noGrp="1"/>
          </p:cNvSpPr>
          <p:nvPr>
            <p:ph type="subTitle" idx="6"/>
          </p:nvPr>
        </p:nvSpPr>
        <p:spPr>
          <a:xfrm>
            <a:off x="6415810" y="3217172"/>
            <a:ext cx="18186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528" name="Google Shape;1528;p49"/>
          <p:cNvSpPr txBox="1">
            <a:spLocks noGrp="1"/>
          </p:cNvSpPr>
          <p:nvPr>
            <p:ph type="subTitle" idx="7"/>
          </p:nvPr>
        </p:nvSpPr>
        <p:spPr>
          <a:xfrm>
            <a:off x="647571" y="2150281"/>
            <a:ext cx="23202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 and the fourth-largest</a:t>
            </a:r>
            <a:endParaRPr/>
          </a:p>
        </p:txBody>
      </p:sp>
      <p:sp>
        <p:nvSpPr>
          <p:cNvPr id="1529" name="Google Shape;1529;p49"/>
          <p:cNvSpPr txBox="1">
            <a:spLocks noGrp="1"/>
          </p:cNvSpPr>
          <p:nvPr>
            <p:ph type="subTitle" idx="8"/>
          </p:nvPr>
        </p:nvSpPr>
        <p:spPr>
          <a:xfrm>
            <a:off x="898371" y="1883522"/>
            <a:ext cx="18186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530" name="Google Shape;1530;p49"/>
          <p:cNvSpPr txBox="1">
            <a:spLocks noGrp="1"/>
          </p:cNvSpPr>
          <p:nvPr>
            <p:ph type="subTitle" idx="9"/>
          </p:nvPr>
        </p:nvSpPr>
        <p:spPr>
          <a:xfrm>
            <a:off x="3339166" y="2150281"/>
            <a:ext cx="23202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
        <p:nvSpPr>
          <p:cNvPr id="1531" name="Google Shape;1531;p49"/>
          <p:cNvSpPr txBox="1">
            <a:spLocks noGrp="1"/>
          </p:cNvSpPr>
          <p:nvPr>
            <p:ph type="subTitle" idx="13"/>
          </p:nvPr>
        </p:nvSpPr>
        <p:spPr>
          <a:xfrm>
            <a:off x="3589966" y="1883522"/>
            <a:ext cx="18186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532" name="Google Shape;1532;p49"/>
          <p:cNvSpPr txBox="1">
            <a:spLocks noGrp="1"/>
          </p:cNvSpPr>
          <p:nvPr>
            <p:ph type="subTitle" idx="14"/>
          </p:nvPr>
        </p:nvSpPr>
        <p:spPr>
          <a:xfrm>
            <a:off x="6163810" y="2150281"/>
            <a:ext cx="23226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1533" name="Google Shape;1533;p49"/>
          <p:cNvSpPr txBox="1">
            <a:spLocks noGrp="1"/>
          </p:cNvSpPr>
          <p:nvPr>
            <p:ph type="subTitle" idx="15"/>
          </p:nvPr>
        </p:nvSpPr>
        <p:spPr>
          <a:xfrm>
            <a:off x="6415210" y="1883529"/>
            <a:ext cx="1819800" cy="30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534" name="Google Shape;1534;p49"/>
          <p:cNvSpPr txBox="1">
            <a:spLocks noGrp="1"/>
          </p:cNvSpPr>
          <p:nvPr>
            <p:ph type="title"/>
          </p:nvPr>
        </p:nvSpPr>
        <p:spPr>
          <a:xfrm>
            <a:off x="5492291" y="353423"/>
            <a:ext cx="30411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Awards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538"/>
        <p:cNvGrpSpPr/>
        <p:nvPr/>
      </p:nvGrpSpPr>
      <p:grpSpPr>
        <a:xfrm>
          <a:off x="0" y="0"/>
          <a:ext cx="0" cy="0"/>
          <a:chOff x="0" y="0"/>
          <a:chExt cx="0" cy="0"/>
        </a:xfrm>
      </p:grpSpPr>
      <p:sp>
        <p:nvSpPr>
          <p:cNvPr id="1539" name="Google Shape;1539;p50"/>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Market Size</a:t>
            </a:r>
            <a:endParaRPr/>
          </a:p>
        </p:txBody>
      </p:sp>
      <p:grpSp>
        <p:nvGrpSpPr>
          <p:cNvPr id="1540" name="Google Shape;1540;p50"/>
          <p:cNvGrpSpPr/>
          <p:nvPr/>
        </p:nvGrpSpPr>
        <p:grpSpPr>
          <a:xfrm>
            <a:off x="3278866" y="1442654"/>
            <a:ext cx="2820315" cy="3186761"/>
            <a:chOff x="1402725" y="238475"/>
            <a:chExt cx="4606852" cy="5205425"/>
          </a:xfrm>
        </p:grpSpPr>
        <p:sp>
          <p:nvSpPr>
            <p:cNvPr id="1541" name="Google Shape;1541;p50"/>
            <p:cNvSpPr/>
            <p:nvPr/>
          </p:nvSpPr>
          <p:spPr>
            <a:xfrm>
              <a:off x="1402725" y="238475"/>
              <a:ext cx="3877725" cy="1708450"/>
            </a:xfrm>
            <a:custGeom>
              <a:avLst/>
              <a:gdLst/>
              <a:ahLst/>
              <a:cxnLst/>
              <a:rect l="l" t="t" r="r" b="b"/>
              <a:pathLst>
                <a:path w="155109" h="68338" extrusionOk="0">
                  <a:moveTo>
                    <a:pt x="105970" y="1"/>
                  </a:moveTo>
                  <a:cubicBezTo>
                    <a:pt x="93311" y="1"/>
                    <a:pt x="89781" y="7526"/>
                    <a:pt x="70450" y="9099"/>
                  </a:cubicBezTo>
                  <a:cubicBezTo>
                    <a:pt x="68298" y="9274"/>
                    <a:pt x="66220" y="9353"/>
                    <a:pt x="64211" y="9353"/>
                  </a:cubicBezTo>
                  <a:cubicBezTo>
                    <a:pt x="44391" y="9353"/>
                    <a:pt x="31310" y="1632"/>
                    <a:pt x="20481" y="1632"/>
                  </a:cubicBezTo>
                  <a:cubicBezTo>
                    <a:pt x="16965" y="1632"/>
                    <a:pt x="13687" y="2446"/>
                    <a:pt x="10492" y="4603"/>
                  </a:cubicBezTo>
                  <a:cubicBezTo>
                    <a:pt x="3657" y="9159"/>
                    <a:pt x="1079" y="17314"/>
                    <a:pt x="0" y="22830"/>
                  </a:cubicBezTo>
                  <a:lnTo>
                    <a:pt x="1139" y="68337"/>
                  </a:lnTo>
                  <a:lnTo>
                    <a:pt x="155109" y="68337"/>
                  </a:lnTo>
                  <a:lnTo>
                    <a:pt x="155109" y="34581"/>
                  </a:lnTo>
                  <a:cubicBezTo>
                    <a:pt x="144197" y="18273"/>
                    <a:pt x="128608" y="1605"/>
                    <a:pt x="108642" y="106"/>
                  </a:cubicBezTo>
                  <a:cubicBezTo>
                    <a:pt x="107706" y="34"/>
                    <a:pt x="106817" y="1"/>
                    <a:pt x="105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0"/>
            <p:cNvSpPr/>
            <p:nvPr/>
          </p:nvSpPr>
          <p:spPr>
            <a:xfrm>
              <a:off x="1431200" y="1852450"/>
              <a:ext cx="3852250" cy="1367050"/>
            </a:xfrm>
            <a:custGeom>
              <a:avLst/>
              <a:gdLst/>
              <a:ahLst/>
              <a:cxnLst/>
              <a:rect l="l" t="t" r="r" b="b"/>
              <a:pathLst>
                <a:path w="154090" h="54682" extrusionOk="0">
                  <a:moveTo>
                    <a:pt x="0" y="1"/>
                  </a:moveTo>
                  <a:lnTo>
                    <a:pt x="0" y="54682"/>
                  </a:lnTo>
                  <a:lnTo>
                    <a:pt x="154090" y="54682"/>
                  </a:lnTo>
                  <a:lnTo>
                    <a:pt x="1540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0"/>
            <p:cNvSpPr/>
            <p:nvPr/>
          </p:nvSpPr>
          <p:spPr>
            <a:xfrm>
              <a:off x="1431200" y="2994650"/>
              <a:ext cx="3852250" cy="1274100"/>
            </a:xfrm>
            <a:custGeom>
              <a:avLst/>
              <a:gdLst/>
              <a:ahLst/>
              <a:cxnLst/>
              <a:rect l="l" t="t" r="r" b="b"/>
              <a:pathLst>
                <a:path w="154090" h="50964" extrusionOk="0">
                  <a:moveTo>
                    <a:pt x="0" y="0"/>
                  </a:moveTo>
                  <a:lnTo>
                    <a:pt x="0" y="50964"/>
                  </a:lnTo>
                  <a:lnTo>
                    <a:pt x="154090" y="50964"/>
                  </a:lnTo>
                  <a:lnTo>
                    <a:pt x="1540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0"/>
            <p:cNvSpPr/>
            <p:nvPr/>
          </p:nvSpPr>
          <p:spPr>
            <a:xfrm>
              <a:off x="1431200" y="4109850"/>
              <a:ext cx="3852250" cy="1334050"/>
            </a:xfrm>
            <a:custGeom>
              <a:avLst/>
              <a:gdLst/>
              <a:ahLst/>
              <a:cxnLst/>
              <a:rect l="l" t="t" r="r" b="b"/>
              <a:pathLst>
                <a:path w="154090" h="53362" extrusionOk="0">
                  <a:moveTo>
                    <a:pt x="0" y="0"/>
                  </a:moveTo>
                  <a:cubicBezTo>
                    <a:pt x="0" y="20985"/>
                    <a:pt x="8754" y="39872"/>
                    <a:pt x="22724" y="53362"/>
                  </a:cubicBezTo>
                  <a:lnTo>
                    <a:pt x="131366" y="53362"/>
                  </a:lnTo>
                  <a:cubicBezTo>
                    <a:pt x="145336" y="39872"/>
                    <a:pt x="154090" y="20985"/>
                    <a:pt x="154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0"/>
            <p:cNvSpPr/>
            <p:nvPr/>
          </p:nvSpPr>
          <p:spPr>
            <a:xfrm>
              <a:off x="1431200" y="1110500"/>
              <a:ext cx="3852250" cy="4333400"/>
            </a:xfrm>
            <a:custGeom>
              <a:avLst/>
              <a:gdLst/>
              <a:ahLst/>
              <a:cxnLst/>
              <a:rect l="l" t="t" r="r" b="b"/>
              <a:pathLst>
                <a:path w="154090" h="173336" fill="none" extrusionOk="0">
                  <a:moveTo>
                    <a:pt x="0" y="0"/>
                  </a:moveTo>
                  <a:lnTo>
                    <a:pt x="0" y="119854"/>
                  </a:lnTo>
                  <a:cubicBezTo>
                    <a:pt x="0" y="140839"/>
                    <a:pt x="8694" y="159786"/>
                    <a:pt x="22724" y="173336"/>
                  </a:cubicBezTo>
                  <a:lnTo>
                    <a:pt x="131366" y="173336"/>
                  </a:lnTo>
                  <a:cubicBezTo>
                    <a:pt x="145396" y="159786"/>
                    <a:pt x="154090" y="140839"/>
                    <a:pt x="154090" y="119854"/>
                  </a:cubicBezTo>
                  <a:lnTo>
                    <a:pt x="154090" y="0"/>
                  </a:lnTo>
                </a:path>
              </a:pathLst>
            </a:custGeom>
            <a:noFill/>
            <a:ln w="56950" cap="flat" cmpd="sng">
              <a:solidFill>
                <a:srgbClr val="F49335"/>
              </a:solidFill>
              <a:prstDash val="solid"/>
              <a:miter lim="599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0"/>
            <p:cNvSpPr/>
            <p:nvPr/>
          </p:nvSpPr>
          <p:spPr>
            <a:xfrm>
              <a:off x="1431200" y="1110500"/>
              <a:ext cx="3852250" cy="4333400"/>
            </a:xfrm>
            <a:custGeom>
              <a:avLst/>
              <a:gdLst/>
              <a:ahLst/>
              <a:cxnLst/>
              <a:rect l="l" t="t" r="r" b="b"/>
              <a:pathLst>
                <a:path w="154090" h="173336" fill="none" extrusionOk="0">
                  <a:moveTo>
                    <a:pt x="0" y="0"/>
                  </a:moveTo>
                  <a:lnTo>
                    <a:pt x="0" y="119854"/>
                  </a:lnTo>
                  <a:cubicBezTo>
                    <a:pt x="0" y="140839"/>
                    <a:pt x="8694" y="159786"/>
                    <a:pt x="22724" y="173336"/>
                  </a:cubicBezTo>
                  <a:lnTo>
                    <a:pt x="131366" y="173336"/>
                  </a:lnTo>
                  <a:cubicBezTo>
                    <a:pt x="145396" y="159786"/>
                    <a:pt x="154090" y="140839"/>
                    <a:pt x="154090" y="119854"/>
                  </a:cubicBezTo>
                  <a:lnTo>
                    <a:pt x="154090" y="0"/>
                  </a:lnTo>
                </a:path>
              </a:pathLst>
            </a:custGeom>
            <a:noFill/>
            <a:ln w="56950" cap="flat" cmpd="sng">
              <a:solidFill>
                <a:schemeClr val="accent1"/>
              </a:solidFill>
              <a:prstDash val="solid"/>
              <a:miter lim="599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0"/>
            <p:cNvSpPr/>
            <p:nvPr/>
          </p:nvSpPr>
          <p:spPr>
            <a:xfrm>
              <a:off x="5283442" y="1746023"/>
              <a:ext cx="726135" cy="1582900"/>
            </a:xfrm>
            <a:custGeom>
              <a:avLst/>
              <a:gdLst/>
              <a:ahLst/>
              <a:cxnLst/>
              <a:rect l="l" t="t" r="r" b="b"/>
              <a:pathLst>
                <a:path w="34357" h="63316" fill="none" extrusionOk="0">
                  <a:moveTo>
                    <a:pt x="1" y="1"/>
                  </a:moveTo>
                  <a:lnTo>
                    <a:pt x="19487" y="1"/>
                  </a:lnTo>
                  <a:cubicBezTo>
                    <a:pt x="27701" y="1"/>
                    <a:pt x="34356" y="5337"/>
                    <a:pt x="34356" y="11932"/>
                  </a:cubicBezTo>
                  <a:lnTo>
                    <a:pt x="34356" y="51324"/>
                  </a:lnTo>
                  <a:cubicBezTo>
                    <a:pt x="34356" y="57919"/>
                    <a:pt x="27701" y="63316"/>
                    <a:pt x="19487" y="63316"/>
                  </a:cubicBezTo>
                  <a:lnTo>
                    <a:pt x="1" y="63316"/>
                  </a:lnTo>
                </a:path>
              </a:pathLst>
            </a:custGeom>
            <a:noFill/>
            <a:ln w="94425" cap="flat" cmpd="sng">
              <a:solidFill>
                <a:schemeClr val="accent1"/>
              </a:solidFill>
              <a:prstDash val="solid"/>
              <a:miter lim="599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48" name="Google Shape;1548;p50"/>
          <p:cNvCxnSpPr/>
          <p:nvPr/>
        </p:nvCxnSpPr>
        <p:spPr>
          <a:xfrm>
            <a:off x="5364626" y="2211175"/>
            <a:ext cx="787200" cy="0"/>
          </a:xfrm>
          <a:prstGeom prst="straightConnector1">
            <a:avLst/>
          </a:prstGeom>
          <a:noFill/>
          <a:ln w="19050" cap="flat" cmpd="sng">
            <a:solidFill>
              <a:schemeClr val="lt1"/>
            </a:solidFill>
            <a:prstDash val="solid"/>
            <a:round/>
            <a:headEnd type="none" w="med" len="med"/>
            <a:tailEnd type="none" w="med" len="med"/>
          </a:ln>
        </p:spPr>
      </p:cxnSp>
      <p:sp>
        <p:nvSpPr>
          <p:cNvPr id="1549" name="Google Shape;1549;p50"/>
          <p:cNvSpPr txBox="1"/>
          <p:nvPr/>
        </p:nvSpPr>
        <p:spPr>
          <a:xfrm>
            <a:off x="6267663" y="2281581"/>
            <a:ext cx="2364600" cy="67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a:solidFill>
                  <a:srgbClr val="E75E00"/>
                </a:solidFill>
                <a:latin typeface="Lato"/>
                <a:ea typeface="Lato"/>
                <a:cs typeface="Lato"/>
                <a:sym typeface="Lato"/>
              </a:rPr>
              <a:t>Neptune is the farthest planet from the Sun</a:t>
            </a:r>
            <a:endParaRPr sz="1600">
              <a:solidFill>
                <a:srgbClr val="E75E00"/>
              </a:solidFill>
              <a:latin typeface="Lato"/>
              <a:ea typeface="Lato"/>
              <a:cs typeface="Lato"/>
              <a:sym typeface="Lato"/>
            </a:endParaRPr>
          </a:p>
        </p:txBody>
      </p:sp>
      <p:sp>
        <p:nvSpPr>
          <p:cNvPr id="1550" name="Google Shape;1550;p50"/>
          <p:cNvSpPr txBox="1"/>
          <p:nvPr/>
        </p:nvSpPr>
        <p:spPr>
          <a:xfrm>
            <a:off x="6267663" y="1929776"/>
            <a:ext cx="2270700" cy="345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2000">
                <a:solidFill>
                  <a:srgbClr val="9A4D2F"/>
                </a:solidFill>
                <a:latin typeface="Lato Black"/>
                <a:ea typeface="Lato Black"/>
                <a:cs typeface="Lato Black"/>
                <a:sym typeface="Lato Black"/>
              </a:rPr>
              <a:t>Neptune</a:t>
            </a:r>
            <a:endParaRPr sz="2000">
              <a:solidFill>
                <a:srgbClr val="9A4D2F"/>
              </a:solidFill>
              <a:latin typeface="Lato Black"/>
              <a:ea typeface="Lato Black"/>
              <a:cs typeface="Lato Black"/>
              <a:sym typeface="Lato Black"/>
            </a:endParaRPr>
          </a:p>
        </p:txBody>
      </p:sp>
      <p:sp>
        <p:nvSpPr>
          <p:cNvPr id="1551" name="Google Shape;1551;p50"/>
          <p:cNvSpPr txBox="1"/>
          <p:nvPr/>
        </p:nvSpPr>
        <p:spPr>
          <a:xfrm>
            <a:off x="6267663" y="3698556"/>
            <a:ext cx="2364600" cy="667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600">
                <a:solidFill>
                  <a:srgbClr val="E75E00"/>
                </a:solidFill>
                <a:latin typeface="Lato"/>
                <a:ea typeface="Lato"/>
                <a:cs typeface="Lato"/>
                <a:sym typeface="Lato"/>
              </a:rPr>
              <a:t>Jupiter is the biggest planet of them all</a:t>
            </a:r>
            <a:endParaRPr sz="1600">
              <a:solidFill>
                <a:srgbClr val="E75E00"/>
              </a:solidFill>
              <a:latin typeface="Lato"/>
              <a:ea typeface="Lato"/>
              <a:cs typeface="Lato"/>
              <a:sym typeface="Lato"/>
            </a:endParaRPr>
          </a:p>
        </p:txBody>
      </p:sp>
      <p:sp>
        <p:nvSpPr>
          <p:cNvPr id="1552" name="Google Shape;1552;p50"/>
          <p:cNvSpPr txBox="1"/>
          <p:nvPr/>
        </p:nvSpPr>
        <p:spPr>
          <a:xfrm>
            <a:off x="6267663" y="3337800"/>
            <a:ext cx="2270700" cy="345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2000">
                <a:solidFill>
                  <a:srgbClr val="9A4D2F"/>
                </a:solidFill>
                <a:latin typeface="Lato Black"/>
                <a:ea typeface="Lato Black"/>
                <a:cs typeface="Lato Black"/>
                <a:sym typeface="Lato Black"/>
              </a:rPr>
              <a:t>Jupiter</a:t>
            </a:r>
            <a:endParaRPr sz="2000">
              <a:solidFill>
                <a:srgbClr val="9A4D2F"/>
              </a:solidFill>
              <a:latin typeface="Lato Black"/>
              <a:ea typeface="Lato Black"/>
              <a:cs typeface="Lato Black"/>
              <a:sym typeface="Lato Black"/>
            </a:endParaRPr>
          </a:p>
        </p:txBody>
      </p:sp>
      <p:sp>
        <p:nvSpPr>
          <p:cNvPr id="1553" name="Google Shape;1553;p50"/>
          <p:cNvSpPr txBox="1"/>
          <p:nvPr/>
        </p:nvSpPr>
        <p:spPr>
          <a:xfrm>
            <a:off x="500908" y="2589755"/>
            <a:ext cx="2300100" cy="4683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sz="1600">
                <a:solidFill>
                  <a:schemeClr val="accent1"/>
                </a:solidFill>
                <a:latin typeface="Lato"/>
                <a:ea typeface="Lato"/>
                <a:cs typeface="Lato"/>
                <a:sym typeface="Lato"/>
              </a:rPr>
              <a:t>Saturn is composed of hydrogen and helium</a:t>
            </a:r>
            <a:endParaRPr sz="1600">
              <a:solidFill>
                <a:srgbClr val="E75E00"/>
              </a:solidFill>
              <a:latin typeface="Lato"/>
              <a:ea typeface="Lato"/>
              <a:cs typeface="Lato"/>
              <a:sym typeface="Lato"/>
            </a:endParaRPr>
          </a:p>
        </p:txBody>
      </p:sp>
      <p:sp>
        <p:nvSpPr>
          <p:cNvPr id="1554" name="Google Shape;1554;p50"/>
          <p:cNvSpPr txBox="1"/>
          <p:nvPr/>
        </p:nvSpPr>
        <p:spPr>
          <a:xfrm>
            <a:off x="533308" y="2247725"/>
            <a:ext cx="2267700" cy="3474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2000">
                <a:solidFill>
                  <a:srgbClr val="9A4D2F"/>
                </a:solidFill>
                <a:latin typeface="Lato Black"/>
                <a:ea typeface="Lato Black"/>
                <a:cs typeface="Lato Black"/>
                <a:sym typeface="Lato Black"/>
              </a:rPr>
              <a:t>Saturn</a:t>
            </a:r>
            <a:endParaRPr sz="2000">
              <a:solidFill>
                <a:srgbClr val="9A4D2F"/>
              </a:solidFill>
              <a:latin typeface="Lato Black"/>
              <a:ea typeface="Lato Black"/>
              <a:cs typeface="Lato Black"/>
              <a:sym typeface="Lato Black"/>
            </a:endParaRPr>
          </a:p>
        </p:txBody>
      </p:sp>
      <p:cxnSp>
        <p:nvCxnSpPr>
          <p:cNvPr id="1555" name="Google Shape;1555;p50"/>
          <p:cNvCxnSpPr/>
          <p:nvPr/>
        </p:nvCxnSpPr>
        <p:spPr>
          <a:xfrm>
            <a:off x="2896201" y="2496825"/>
            <a:ext cx="787200" cy="0"/>
          </a:xfrm>
          <a:prstGeom prst="straightConnector1">
            <a:avLst/>
          </a:prstGeom>
          <a:noFill/>
          <a:ln w="19050" cap="flat" cmpd="sng">
            <a:solidFill>
              <a:schemeClr val="lt1"/>
            </a:solidFill>
            <a:prstDash val="solid"/>
            <a:round/>
            <a:headEnd type="none" w="med" len="med"/>
            <a:tailEnd type="none" w="med" len="med"/>
          </a:ln>
        </p:spPr>
      </p:cxnSp>
      <p:cxnSp>
        <p:nvCxnSpPr>
          <p:cNvPr id="1556" name="Google Shape;1556;p50"/>
          <p:cNvCxnSpPr/>
          <p:nvPr/>
        </p:nvCxnSpPr>
        <p:spPr>
          <a:xfrm>
            <a:off x="5364626" y="3589800"/>
            <a:ext cx="787200" cy="0"/>
          </a:xfrm>
          <a:prstGeom prst="straightConnector1">
            <a:avLst/>
          </a:prstGeom>
          <a:noFill/>
          <a:ln w="19050" cap="flat" cmpd="sng">
            <a:solidFill>
              <a:schemeClr val="lt1"/>
            </a:solidFill>
            <a:prstDash val="solid"/>
            <a:round/>
            <a:headEnd type="none" w="med" len="med"/>
            <a:tailEnd type="none" w="med" len="med"/>
          </a:ln>
        </p:spPr>
      </p:cxnSp>
      <p:sp>
        <p:nvSpPr>
          <p:cNvPr id="1557" name="Google Shape;1557;p50"/>
          <p:cNvSpPr txBox="1"/>
          <p:nvPr/>
        </p:nvSpPr>
        <p:spPr>
          <a:xfrm>
            <a:off x="500908" y="3989984"/>
            <a:ext cx="2300100" cy="4683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1600">
                <a:solidFill>
                  <a:schemeClr val="accent1"/>
                </a:solidFill>
                <a:latin typeface="Lato"/>
                <a:ea typeface="Lato"/>
                <a:cs typeface="Lato"/>
                <a:sym typeface="Lato"/>
              </a:rPr>
              <a:t>Despite being red, Mars is actually a cold place</a:t>
            </a:r>
            <a:endParaRPr sz="1600">
              <a:solidFill>
                <a:srgbClr val="E75E00"/>
              </a:solidFill>
              <a:latin typeface="Lato"/>
              <a:ea typeface="Lato"/>
              <a:cs typeface="Lato"/>
              <a:sym typeface="Lato"/>
            </a:endParaRPr>
          </a:p>
        </p:txBody>
      </p:sp>
      <p:sp>
        <p:nvSpPr>
          <p:cNvPr id="1558" name="Google Shape;1558;p50"/>
          <p:cNvSpPr txBox="1"/>
          <p:nvPr/>
        </p:nvSpPr>
        <p:spPr>
          <a:xfrm>
            <a:off x="530308" y="3638546"/>
            <a:ext cx="2270700" cy="3474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sz="2000">
                <a:solidFill>
                  <a:srgbClr val="9A4D2F"/>
                </a:solidFill>
                <a:latin typeface="Lato Black"/>
                <a:ea typeface="Lato Black"/>
                <a:cs typeface="Lato Black"/>
                <a:sym typeface="Lato Black"/>
              </a:rPr>
              <a:t>Mars</a:t>
            </a:r>
            <a:endParaRPr sz="2000">
              <a:solidFill>
                <a:srgbClr val="9A4D2F"/>
              </a:solidFill>
              <a:latin typeface="Lato Black"/>
              <a:ea typeface="Lato Black"/>
              <a:cs typeface="Lato Black"/>
              <a:sym typeface="Lato Black"/>
            </a:endParaRPr>
          </a:p>
        </p:txBody>
      </p:sp>
      <p:cxnSp>
        <p:nvCxnSpPr>
          <p:cNvPr id="1559" name="Google Shape;1559;p50"/>
          <p:cNvCxnSpPr/>
          <p:nvPr/>
        </p:nvCxnSpPr>
        <p:spPr>
          <a:xfrm>
            <a:off x="2896201" y="3900450"/>
            <a:ext cx="787200" cy="0"/>
          </a:xfrm>
          <a:prstGeom prst="straightConnector1">
            <a:avLst/>
          </a:prstGeom>
          <a:noFill/>
          <a:ln w="19050" cap="flat" cmpd="sng">
            <a:solidFill>
              <a:schemeClr val="lt1"/>
            </a:solidFill>
            <a:prstDash val="solid"/>
            <a:round/>
            <a:headEnd type="none" w="med" len="med"/>
            <a:tailEnd type="none"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563"/>
        <p:cNvGrpSpPr/>
        <p:nvPr/>
      </p:nvGrpSpPr>
      <p:grpSpPr>
        <a:xfrm>
          <a:off x="0" y="0"/>
          <a:ext cx="0" cy="0"/>
          <a:chOff x="0" y="0"/>
          <a:chExt cx="0" cy="0"/>
        </a:xfrm>
      </p:grpSpPr>
      <p:sp>
        <p:nvSpPr>
          <p:cNvPr id="1564" name="Google Shape;1564;p51"/>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Competitors</a:t>
            </a:r>
            <a:endParaRPr/>
          </a:p>
        </p:txBody>
      </p:sp>
      <p:grpSp>
        <p:nvGrpSpPr>
          <p:cNvPr id="1565" name="Google Shape;1565;p51"/>
          <p:cNvGrpSpPr/>
          <p:nvPr/>
        </p:nvGrpSpPr>
        <p:grpSpPr>
          <a:xfrm>
            <a:off x="1017566" y="3961344"/>
            <a:ext cx="1534346" cy="826854"/>
            <a:chOff x="1040316" y="2975292"/>
            <a:chExt cx="1676514" cy="903468"/>
          </a:xfrm>
        </p:grpSpPr>
        <p:sp>
          <p:nvSpPr>
            <p:cNvPr id="1566" name="Google Shape;1566;p51"/>
            <p:cNvSpPr/>
            <p:nvPr/>
          </p:nvSpPr>
          <p:spPr>
            <a:xfrm>
              <a:off x="2336737" y="3080209"/>
              <a:ext cx="380093" cy="418520"/>
            </a:xfrm>
            <a:custGeom>
              <a:avLst/>
              <a:gdLst/>
              <a:ahLst/>
              <a:cxnLst/>
              <a:rect l="l" t="t" r="r" b="b"/>
              <a:pathLst>
                <a:path w="14910" h="16419" fill="none" extrusionOk="0">
                  <a:moveTo>
                    <a:pt x="3385" y="1555"/>
                  </a:moveTo>
                  <a:cubicBezTo>
                    <a:pt x="3385" y="1555"/>
                    <a:pt x="14910" y="0"/>
                    <a:pt x="13904" y="8232"/>
                  </a:cubicBezTo>
                  <a:cubicBezTo>
                    <a:pt x="12852" y="16419"/>
                    <a:pt x="1" y="16419"/>
                    <a:pt x="1" y="16419"/>
                  </a:cubicBezTo>
                </a:path>
              </a:pathLst>
            </a:custGeom>
            <a:noFill/>
            <a:ln w="114325" cap="rnd" cmpd="sng">
              <a:solidFill>
                <a:srgbClr val="E6E7E8"/>
              </a:solidFill>
              <a:prstDash val="solid"/>
              <a:miter lim="457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1"/>
            <p:cNvSpPr/>
            <p:nvPr/>
          </p:nvSpPr>
          <p:spPr>
            <a:xfrm>
              <a:off x="1040316" y="2975292"/>
              <a:ext cx="1428192" cy="812545"/>
            </a:xfrm>
            <a:custGeom>
              <a:avLst/>
              <a:gdLst/>
              <a:ahLst/>
              <a:cxnLst/>
              <a:rect l="l" t="t" r="r" b="b"/>
              <a:pathLst>
                <a:path w="56024" h="31877" extrusionOk="0">
                  <a:moveTo>
                    <a:pt x="0" y="0"/>
                  </a:moveTo>
                  <a:cubicBezTo>
                    <a:pt x="0" y="183"/>
                    <a:pt x="0" y="320"/>
                    <a:pt x="0" y="503"/>
                  </a:cubicBezTo>
                  <a:cubicBezTo>
                    <a:pt x="0" y="13263"/>
                    <a:pt x="4299" y="24605"/>
                    <a:pt x="10931" y="31876"/>
                  </a:cubicBezTo>
                  <a:lnTo>
                    <a:pt x="45093" y="31876"/>
                  </a:lnTo>
                  <a:cubicBezTo>
                    <a:pt x="51725" y="24605"/>
                    <a:pt x="56024" y="13263"/>
                    <a:pt x="56024" y="503"/>
                  </a:cubicBezTo>
                  <a:cubicBezTo>
                    <a:pt x="56024" y="320"/>
                    <a:pt x="56024" y="183"/>
                    <a:pt x="56024" y="0"/>
                  </a:cubicBez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1"/>
            <p:cNvSpPr/>
            <p:nvPr/>
          </p:nvSpPr>
          <p:spPr>
            <a:xfrm>
              <a:off x="1065961" y="3748174"/>
              <a:ext cx="1375728" cy="130585"/>
            </a:xfrm>
            <a:custGeom>
              <a:avLst/>
              <a:gdLst/>
              <a:ahLst/>
              <a:cxnLst/>
              <a:rect l="l" t="t" r="r" b="b"/>
              <a:pathLst>
                <a:path w="53966" h="5123" extrusionOk="0">
                  <a:moveTo>
                    <a:pt x="2607" y="0"/>
                  </a:moveTo>
                  <a:cubicBezTo>
                    <a:pt x="1190" y="0"/>
                    <a:pt x="1" y="1144"/>
                    <a:pt x="1" y="2562"/>
                  </a:cubicBezTo>
                  <a:cubicBezTo>
                    <a:pt x="1" y="3979"/>
                    <a:pt x="1190" y="5123"/>
                    <a:pt x="2607" y="5123"/>
                  </a:cubicBezTo>
                  <a:lnTo>
                    <a:pt x="51405" y="5123"/>
                  </a:lnTo>
                  <a:cubicBezTo>
                    <a:pt x="52822" y="5123"/>
                    <a:pt x="53966" y="3979"/>
                    <a:pt x="53966" y="2562"/>
                  </a:cubicBezTo>
                  <a:cubicBezTo>
                    <a:pt x="53966" y="1144"/>
                    <a:pt x="52822" y="0"/>
                    <a:pt x="51405" y="0"/>
                  </a:cubicBezTo>
                  <a:close/>
                </a:path>
              </a:pathLst>
            </a:custGeom>
            <a:solidFill>
              <a:srgbClr val="E6E7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51"/>
          <p:cNvGrpSpPr/>
          <p:nvPr/>
        </p:nvGrpSpPr>
        <p:grpSpPr>
          <a:xfrm>
            <a:off x="3901907" y="3172044"/>
            <a:ext cx="1315646" cy="1614490"/>
            <a:chOff x="2889363" y="1917967"/>
            <a:chExt cx="1441015" cy="1971295"/>
          </a:xfrm>
        </p:grpSpPr>
        <p:sp>
          <p:nvSpPr>
            <p:cNvPr id="1570" name="Google Shape;1570;p51"/>
            <p:cNvSpPr/>
            <p:nvPr/>
          </p:nvSpPr>
          <p:spPr>
            <a:xfrm>
              <a:off x="2998955" y="2413390"/>
              <a:ext cx="1221830" cy="1475871"/>
            </a:xfrm>
            <a:custGeom>
              <a:avLst/>
              <a:gdLst/>
              <a:ahLst/>
              <a:cxnLst/>
              <a:rect l="l" t="t" r="r" b="b"/>
              <a:pathLst>
                <a:path w="47929" h="57900" extrusionOk="0">
                  <a:moveTo>
                    <a:pt x="0" y="1"/>
                  </a:moveTo>
                  <a:lnTo>
                    <a:pt x="4894" y="57899"/>
                  </a:lnTo>
                  <a:lnTo>
                    <a:pt x="43035" y="57899"/>
                  </a:lnTo>
                  <a:lnTo>
                    <a:pt x="47929" y="1"/>
                  </a:ln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1"/>
            <p:cNvSpPr/>
            <p:nvPr/>
          </p:nvSpPr>
          <p:spPr>
            <a:xfrm>
              <a:off x="3019936" y="2672190"/>
              <a:ext cx="1178697" cy="937293"/>
            </a:xfrm>
            <a:custGeom>
              <a:avLst/>
              <a:gdLst/>
              <a:ahLst/>
              <a:cxnLst/>
              <a:rect l="l" t="t" r="r" b="b"/>
              <a:pathLst>
                <a:path w="46237" h="36771" extrusionOk="0">
                  <a:moveTo>
                    <a:pt x="0" y="1"/>
                  </a:moveTo>
                  <a:lnTo>
                    <a:pt x="3110" y="36770"/>
                  </a:lnTo>
                  <a:lnTo>
                    <a:pt x="43127" y="36770"/>
                  </a:lnTo>
                  <a:lnTo>
                    <a:pt x="46237" y="1"/>
                  </a:lnTo>
                  <a:close/>
                </a:path>
              </a:pathLst>
            </a:custGeom>
            <a:solidFill>
              <a:srgbClr val="EFD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1"/>
            <p:cNvSpPr/>
            <p:nvPr/>
          </p:nvSpPr>
          <p:spPr>
            <a:xfrm>
              <a:off x="2889363" y="2250203"/>
              <a:ext cx="1441015" cy="164385"/>
            </a:xfrm>
            <a:custGeom>
              <a:avLst/>
              <a:gdLst/>
              <a:ahLst/>
              <a:cxnLst/>
              <a:rect l="l" t="t" r="r" b="b"/>
              <a:pathLst>
                <a:path w="56527" h="6449" extrusionOk="0">
                  <a:moveTo>
                    <a:pt x="0" y="0"/>
                  </a:moveTo>
                  <a:lnTo>
                    <a:pt x="0" y="6449"/>
                  </a:lnTo>
                  <a:lnTo>
                    <a:pt x="56527" y="6449"/>
                  </a:lnTo>
                  <a:lnTo>
                    <a:pt x="56527"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1"/>
            <p:cNvSpPr/>
            <p:nvPr/>
          </p:nvSpPr>
          <p:spPr>
            <a:xfrm>
              <a:off x="2991945" y="2027548"/>
              <a:ext cx="1235851" cy="236649"/>
            </a:xfrm>
            <a:custGeom>
              <a:avLst/>
              <a:gdLst/>
              <a:ahLst/>
              <a:cxnLst/>
              <a:rect l="l" t="t" r="r" b="b"/>
              <a:pathLst>
                <a:path w="48479" h="9284" extrusionOk="0">
                  <a:moveTo>
                    <a:pt x="1602" y="0"/>
                  </a:moveTo>
                  <a:lnTo>
                    <a:pt x="1" y="9284"/>
                  </a:lnTo>
                  <a:lnTo>
                    <a:pt x="48478" y="9284"/>
                  </a:lnTo>
                  <a:lnTo>
                    <a:pt x="46832"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1"/>
            <p:cNvSpPr/>
            <p:nvPr/>
          </p:nvSpPr>
          <p:spPr>
            <a:xfrm>
              <a:off x="3093380" y="1917967"/>
              <a:ext cx="1032982" cy="108434"/>
            </a:xfrm>
            <a:custGeom>
              <a:avLst/>
              <a:gdLst/>
              <a:ahLst/>
              <a:cxnLst/>
              <a:rect l="l" t="t" r="r" b="b"/>
              <a:pathLst>
                <a:path w="40521" h="4254" extrusionOk="0">
                  <a:moveTo>
                    <a:pt x="732" y="0"/>
                  </a:moveTo>
                  <a:lnTo>
                    <a:pt x="1" y="4253"/>
                  </a:lnTo>
                  <a:lnTo>
                    <a:pt x="40520" y="4253"/>
                  </a:lnTo>
                  <a:lnTo>
                    <a:pt x="39743"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1"/>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rgbClr val="FFB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1"/>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rgbClr val="FFB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 name="Google Shape;1577;p51"/>
          <p:cNvGrpSpPr/>
          <p:nvPr/>
        </p:nvGrpSpPr>
        <p:grpSpPr>
          <a:xfrm>
            <a:off x="6695730" y="2197345"/>
            <a:ext cx="1370993" cy="2599088"/>
            <a:chOff x="4477265" y="967878"/>
            <a:chExt cx="1501636" cy="2952838"/>
          </a:xfrm>
        </p:grpSpPr>
        <p:sp>
          <p:nvSpPr>
            <p:cNvPr id="1578" name="Google Shape;1578;p51"/>
            <p:cNvSpPr/>
            <p:nvPr/>
          </p:nvSpPr>
          <p:spPr>
            <a:xfrm>
              <a:off x="4477265" y="967878"/>
              <a:ext cx="807959" cy="1760288"/>
            </a:xfrm>
            <a:custGeom>
              <a:avLst/>
              <a:gdLst/>
              <a:ahLst/>
              <a:cxnLst/>
              <a:rect l="l" t="t" r="r" b="b"/>
              <a:pathLst>
                <a:path w="31694" h="69058" fill="none" extrusionOk="0">
                  <a:moveTo>
                    <a:pt x="0" y="1"/>
                  </a:moveTo>
                  <a:cubicBezTo>
                    <a:pt x="8461" y="2150"/>
                    <a:pt x="16876" y="4345"/>
                    <a:pt x="25291" y="6495"/>
                  </a:cubicBezTo>
                  <a:cubicBezTo>
                    <a:pt x="31693" y="8141"/>
                    <a:pt x="30641" y="14498"/>
                    <a:pt x="30641" y="20306"/>
                  </a:cubicBezTo>
                  <a:lnTo>
                    <a:pt x="30641" y="69058"/>
                  </a:lnTo>
                </a:path>
              </a:pathLst>
            </a:custGeom>
            <a:noFill/>
            <a:ln w="72025" cap="sq" cmpd="sng">
              <a:solidFill>
                <a:srgbClr val="FFFFFF"/>
              </a:solidFill>
              <a:prstDash val="solid"/>
              <a:miter lim="457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1"/>
            <p:cNvSpPr/>
            <p:nvPr/>
          </p:nvSpPr>
          <p:spPr>
            <a:xfrm>
              <a:off x="4593843" y="1597379"/>
              <a:ext cx="1345418" cy="465167"/>
            </a:xfrm>
            <a:custGeom>
              <a:avLst/>
              <a:gdLst/>
              <a:ahLst/>
              <a:cxnLst/>
              <a:rect l="l" t="t" r="r" b="b"/>
              <a:pathLst>
                <a:path w="52777" h="18249" extrusionOk="0">
                  <a:moveTo>
                    <a:pt x="11159" y="1"/>
                  </a:moveTo>
                  <a:cubicBezTo>
                    <a:pt x="5580" y="4254"/>
                    <a:pt x="1555" y="10702"/>
                    <a:pt x="0" y="18248"/>
                  </a:cubicBezTo>
                  <a:lnTo>
                    <a:pt x="52777" y="18248"/>
                  </a:lnTo>
                  <a:cubicBezTo>
                    <a:pt x="51267" y="10702"/>
                    <a:pt x="47197" y="4254"/>
                    <a:pt x="416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1"/>
            <p:cNvSpPr/>
            <p:nvPr/>
          </p:nvSpPr>
          <p:spPr>
            <a:xfrm>
              <a:off x="4659129" y="2275846"/>
              <a:ext cx="1216018" cy="1644870"/>
            </a:xfrm>
            <a:custGeom>
              <a:avLst/>
              <a:gdLst/>
              <a:ahLst/>
              <a:cxnLst/>
              <a:rect l="l" t="t" r="r" b="b"/>
              <a:pathLst>
                <a:path w="47701" h="64530" extrusionOk="0">
                  <a:moveTo>
                    <a:pt x="0" y="0"/>
                  </a:moveTo>
                  <a:lnTo>
                    <a:pt x="1144" y="16784"/>
                  </a:lnTo>
                  <a:cubicBezTo>
                    <a:pt x="1144" y="16784"/>
                    <a:pt x="1693" y="20123"/>
                    <a:pt x="4620" y="20352"/>
                  </a:cubicBezTo>
                  <a:lnTo>
                    <a:pt x="7043" y="59728"/>
                  </a:lnTo>
                  <a:lnTo>
                    <a:pt x="8461" y="59728"/>
                  </a:lnTo>
                  <a:lnTo>
                    <a:pt x="8461" y="64530"/>
                  </a:lnTo>
                  <a:lnTo>
                    <a:pt x="39011" y="64530"/>
                  </a:lnTo>
                  <a:lnTo>
                    <a:pt x="39011" y="59728"/>
                  </a:lnTo>
                  <a:lnTo>
                    <a:pt x="40429" y="59728"/>
                  </a:lnTo>
                  <a:lnTo>
                    <a:pt x="42898" y="20397"/>
                  </a:lnTo>
                  <a:lnTo>
                    <a:pt x="43081" y="20352"/>
                  </a:lnTo>
                  <a:cubicBezTo>
                    <a:pt x="46008" y="20123"/>
                    <a:pt x="46557" y="16784"/>
                    <a:pt x="46557" y="16784"/>
                  </a:cubicBezTo>
                  <a:lnTo>
                    <a:pt x="47700" y="0"/>
                  </a:lnTo>
                  <a:close/>
                </a:path>
              </a:pathLst>
            </a:custGeom>
            <a:solidFill>
              <a:srgbClr val="EFD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1"/>
            <p:cNvSpPr/>
            <p:nvPr/>
          </p:nvSpPr>
          <p:spPr>
            <a:xfrm>
              <a:off x="4778051" y="2823728"/>
              <a:ext cx="972335" cy="862684"/>
            </a:xfrm>
            <a:custGeom>
              <a:avLst/>
              <a:gdLst/>
              <a:ahLst/>
              <a:cxnLst/>
              <a:rect l="l" t="t" r="r" b="b"/>
              <a:pathLst>
                <a:path w="38142" h="33844" extrusionOk="0">
                  <a:moveTo>
                    <a:pt x="0" y="1"/>
                  </a:moveTo>
                  <a:lnTo>
                    <a:pt x="2104" y="33844"/>
                  </a:lnTo>
                  <a:lnTo>
                    <a:pt x="36038" y="33844"/>
                  </a:lnTo>
                  <a:lnTo>
                    <a:pt x="38142"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1"/>
            <p:cNvSpPr/>
            <p:nvPr/>
          </p:nvSpPr>
          <p:spPr>
            <a:xfrm>
              <a:off x="4555374" y="2184923"/>
              <a:ext cx="1423527" cy="90948"/>
            </a:xfrm>
            <a:custGeom>
              <a:avLst/>
              <a:gdLst/>
              <a:ahLst/>
              <a:cxnLst/>
              <a:rect l="l" t="t" r="r" b="b"/>
              <a:pathLst>
                <a:path w="55841" h="3568" extrusionOk="0">
                  <a:moveTo>
                    <a:pt x="0" y="0"/>
                  </a:moveTo>
                  <a:lnTo>
                    <a:pt x="0" y="3567"/>
                  </a:lnTo>
                  <a:lnTo>
                    <a:pt x="55840" y="3567"/>
                  </a:lnTo>
                  <a:lnTo>
                    <a:pt x="55840" y="0"/>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1"/>
            <p:cNvSpPr/>
            <p:nvPr/>
          </p:nvSpPr>
          <p:spPr>
            <a:xfrm>
              <a:off x="4579847" y="2060175"/>
              <a:ext cx="1374581" cy="122428"/>
            </a:xfrm>
            <a:custGeom>
              <a:avLst/>
              <a:gdLst/>
              <a:ahLst/>
              <a:cxnLst/>
              <a:rect l="l" t="t" r="r" b="b"/>
              <a:pathLst>
                <a:path w="53921" h="4803" extrusionOk="0">
                  <a:moveTo>
                    <a:pt x="1" y="1"/>
                  </a:moveTo>
                  <a:lnTo>
                    <a:pt x="1" y="4803"/>
                  </a:lnTo>
                  <a:lnTo>
                    <a:pt x="53920" y="4803"/>
                  </a:lnTo>
                  <a:lnTo>
                    <a:pt x="53920" y="1"/>
                  </a:lnTo>
                  <a:close/>
                </a:path>
              </a:pathLst>
            </a:custGeom>
            <a:solidFill>
              <a:srgbClr val="F1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1"/>
            <p:cNvSpPr/>
            <p:nvPr/>
          </p:nvSpPr>
          <p:spPr>
            <a:xfrm>
              <a:off x="4877141" y="3798287"/>
              <a:ext cx="778821" cy="122428"/>
            </a:xfrm>
            <a:custGeom>
              <a:avLst/>
              <a:gdLst/>
              <a:ahLst/>
              <a:cxnLst/>
              <a:rect l="l" t="t" r="r" b="b"/>
              <a:pathLst>
                <a:path w="30551" h="4803" extrusionOk="0">
                  <a:moveTo>
                    <a:pt x="1" y="1"/>
                  </a:moveTo>
                  <a:lnTo>
                    <a:pt x="1" y="4803"/>
                  </a:lnTo>
                  <a:lnTo>
                    <a:pt x="30550" y="4803"/>
                  </a:lnTo>
                  <a:lnTo>
                    <a:pt x="30550" y="1"/>
                  </a:ln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1"/>
            <p:cNvSpPr/>
            <p:nvPr/>
          </p:nvSpPr>
          <p:spPr>
            <a:xfrm>
              <a:off x="5040369" y="3002796"/>
              <a:ext cx="338107" cy="472610"/>
            </a:xfrm>
            <a:custGeom>
              <a:avLst/>
              <a:gdLst/>
              <a:ahLst/>
              <a:cxnLst/>
              <a:rect l="l" t="t" r="r" b="b"/>
              <a:pathLst>
                <a:path w="13263" h="18541" extrusionOk="0">
                  <a:moveTo>
                    <a:pt x="10557" y="0"/>
                  </a:moveTo>
                  <a:cubicBezTo>
                    <a:pt x="7306" y="0"/>
                    <a:pt x="3729" y="2855"/>
                    <a:pt x="1875" y="7245"/>
                  </a:cubicBezTo>
                  <a:cubicBezTo>
                    <a:pt x="0" y="11681"/>
                    <a:pt x="503" y="16300"/>
                    <a:pt x="2881" y="18541"/>
                  </a:cubicBezTo>
                  <a:cubicBezTo>
                    <a:pt x="3064" y="17946"/>
                    <a:pt x="3339" y="17306"/>
                    <a:pt x="3613" y="16712"/>
                  </a:cubicBezTo>
                  <a:cubicBezTo>
                    <a:pt x="5214" y="13556"/>
                    <a:pt x="7363" y="10675"/>
                    <a:pt x="9376" y="7748"/>
                  </a:cubicBezTo>
                  <a:cubicBezTo>
                    <a:pt x="10610" y="5918"/>
                    <a:pt x="12302" y="3403"/>
                    <a:pt x="13263" y="796"/>
                  </a:cubicBezTo>
                  <a:cubicBezTo>
                    <a:pt x="13034" y="659"/>
                    <a:pt x="12760" y="522"/>
                    <a:pt x="12531" y="385"/>
                  </a:cubicBezTo>
                  <a:cubicBezTo>
                    <a:pt x="11900" y="124"/>
                    <a:pt x="11235" y="0"/>
                    <a:pt x="10557" y="0"/>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1"/>
            <p:cNvSpPr/>
            <p:nvPr/>
          </p:nvSpPr>
          <p:spPr>
            <a:xfrm>
              <a:off x="5149962" y="3049901"/>
              <a:ext cx="319472" cy="462643"/>
            </a:xfrm>
            <a:custGeom>
              <a:avLst/>
              <a:gdLst/>
              <a:ahLst/>
              <a:cxnLst/>
              <a:rect l="l" t="t" r="r" b="b"/>
              <a:pathLst>
                <a:path w="12532" h="18150" extrusionOk="0">
                  <a:moveTo>
                    <a:pt x="10153" y="0"/>
                  </a:moveTo>
                  <a:cubicBezTo>
                    <a:pt x="9467" y="1784"/>
                    <a:pt x="8507" y="3522"/>
                    <a:pt x="7592" y="4939"/>
                  </a:cubicBezTo>
                  <a:cubicBezTo>
                    <a:pt x="5763" y="7866"/>
                    <a:pt x="3613" y="10565"/>
                    <a:pt x="1875" y="13537"/>
                  </a:cubicBezTo>
                  <a:cubicBezTo>
                    <a:pt x="1052" y="14909"/>
                    <a:pt x="412" y="16281"/>
                    <a:pt x="0" y="17699"/>
                  </a:cubicBezTo>
                  <a:cubicBezTo>
                    <a:pt x="46" y="17699"/>
                    <a:pt x="92" y="17745"/>
                    <a:pt x="137" y="17745"/>
                  </a:cubicBezTo>
                  <a:cubicBezTo>
                    <a:pt x="782" y="18019"/>
                    <a:pt x="1462" y="18149"/>
                    <a:pt x="2155" y="18149"/>
                  </a:cubicBezTo>
                  <a:cubicBezTo>
                    <a:pt x="5395" y="18149"/>
                    <a:pt x="8947" y="15300"/>
                    <a:pt x="10793" y="10930"/>
                  </a:cubicBezTo>
                  <a:cubicBezTo>
                    <a:pt x="12531" y="6723"/>
                    <a:pt x="12211" y="2378"/>
                    <a:pt x="10153" y="0"/>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7" name="Google Shape;1587;p51"/>
          <p:cNvSpPr txBox="1">
            <a:spLocks noGrp="1"/>
          </p:cNvSpPr>
          <p:nvPr>
            <p:ph type="subTitle" idx="4294967295"/>
          </p:nvPr>
        </p:nvSpPr>
        <p:spPr>
          <a:xfrm>
            <a:off x="640539" y="3017636"/>
            <a:ext cx="2288400" cy="810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b="0">
                <a:solidFill>
                  <a:schemeClr val="accent1"/>
                </a:solidFill>
              </a:rPr>
              <a:t>Mercury is the closest planet to the Sun and the smallest one </a:t>
            </a:r>
            <a:endParaRPr sz="1400" b="0">
              <a:solidFill>
                <a:schemeClr val="accent1"/>
              </a:solidFill>
            </a:endParaRPr>
          </a:p>
        </p:txBody>
      </p:sp>
      <p:sp>
        <p:nvSpPr>
          <p:cNvPr id="1588" name="Google Shape;1588;p51"/>
          <p:cNvSpPr txBox="1">
            <a:spLocks noGrp="1"/>
          </p:cNvSpPr>
          <p:nvPr>
            <p:ph type="subTitle" idx="4294967295"/>
          </p:nvPr>
        </p:nvSpPr>
        <p:spPr>
          <a:xfrm>
            <a:off x="1354239" y="2673551"/>
            <a:ext cx="861000" cy="3249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800" b="0">
                <a:latin typeface="Lato Black"/>
                <a:ea typeface="Lato Black"/>
                <a:cs typeface="Lato Black"/>
                <a:sym typeface="Lato Black"/>
              </a:rPr>
              <a:t>Mars</a:t>
            </a:r>
            <a:endParaRPr sz="1800" b="0">
              <a:latin typeface="Lato Black"/>
              <a:ea typeface="Lato Black"/>
              <a:cs typeface="Lato Black"/>
              <a:sym typeface="Lato Black"/>
            </a:endParaRPr>
          </a:p>
        </p:txBody>
      </p:sp>
      <p:sp>
        <p:nvSpPr>
          <p:cNvPr id="1589" name="Google Shape;1589;p51"/>
          <p:cNvSpPr txBox="1">
            <a:spLocks noGrp="1"/>
          </p:cNvSpPr>
          <p:nvPr>
            <p:ph type="subTitle" idx="4294967295"/>
          </p:nvPr>
        </p:nvSpPr>
        <p:spPr>
          <a:xfrm>
            <a:off x="3415531" y="2191902"/>
            <a:ext cx="2288400" cy="7032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b="0">
                <a:solidFill>
                  <a:schemeClr val="accent1"/>
                </a:solidFill>
              </a:rPr>
              <a:t>Venus has a beautiful name and is the second planet from the Sun </a:t>
            </a:r>
            <a:endParaRPr sz="1400" b="0">
              <a:solidFill>
                <a:schemeClr val="accent1"/>
              </a:solidFill>
            </a:endParaRPr>
          </a:p>
        </p:txBody>
      </p:sp>
      <p:sp>
        <p:nvSpPr>
          <p:cNvPr id="1590" name="Google Shape;1590;p51"/>
          <p:cNvSpPr txBox="1">
            <a:spLocks noGrp="1"/>
          </p:cNvSpPr>
          <p:nvPr>
            <p:ph type="subTitle" idx="4294967295"/>
          </p:nvPr>
        </p:nvSpPr>
        <p:spPr>
          <a:xfrm>
            <a:off x="4097281" y="1846564"/>
            <a:ext cx="924900" cy="3936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800" b="0">
                <a:latin typeface="Lato Black"/>
                <a:ea typeface="Lato Black"/>
                <a:cs typeface="Lato Black"/>
                <a:sym typeface="Lato Black"/>
              </a:rPr>
              <a:t>Jupiter</a:t>
            </a:r>
            <a:endParaRPr sz="1800" b="0">
              <a:latin typeface="Lato Black"/>
              <a:ea typeface="Lato Black"/>
              <a:cs typeface="Lato Black"/>
              <a:sym typeface="Lato Black"/>
            </a:endParaRPr>
          </a:p>
        </p:txBody>
      </p:sp>
      <p:sp>
        <p:nvSpPr>
          <p:cNvPr id="1591" name="Google Shape;1591;p51"/>
          <p:cNvSpPr txBox="1">
            <a:spLocks noGrp="1"/>
          </p:cNvSpPr>
          <p:nvPr>
            <p:ph type="subTitle" idx="4294967295"/>
          </p:nvPr>
        </p:nvSpPr>
        <p:spPr>
          <a:xfrm>
            <a:off x="6222739" y="1188501"/>
            <a:ext cx="2288400" cy="752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400" b="0">
                <a:solidFill>
                  <a:schemeClr val="accent1"/>
                </a:solidFill>
              </a:rPr>
              <a:t>Saturn, the ringed planet, is composed mostly of hydrogen and helium</a:t>
            </a:r>
            <a:endParaRPr sz="1400" b="0">
              <a:solidFill>
                <a:schemeClr val="accent1"/>
              </a:solidFill>
            </a:endParaRPr>
          </a:p>
        </p:txBody>
      </p:sp>
      <p:sp>
        <p:nvSpPr>
          <p:cNvPr id="1592" name="Google Shape;1592;p51"/>
          <p:cNvSpPr txBox="1">
            <a:spLocks noGrp="1"/>
          </p:cNvSpPr>
          <p:nvPr>
            <p:ph type="subTitle" idx="4294967295"/>
          </p:nvPr>
        </p:nvSpPr>
        <p:spPr>
          <a:xfrm>
            <a:off x="6890989" y="849827"/>
            <a:ext cx="951900" cy="3249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800" b="0">
                <a:latin typeface="Lato Black"/>
                <a:ea typeface="Lato Black"/>
                <a:cs typeface="Lato Black"/>
                <a:sym typeface="Lato Black"/>
              </a:rPr>
              <a:t>Saturn</a:t>
            </a:r>
            <a:endParaRPr sz="1800" b="0">
              <a:latin typeface="Lato Black"/>
              <a:ea typeface="Lato Black"/>
              <a:cs typeface="Lato Black"/>
              <a:sym typeface="Lato Black"/>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596"/>
        <p:cNvGrpSpPr/>
        <p:nvPr/>
      </p:nvGrpSpPr>
      <p:grpSpPr>
        <a:xfrm>
          <a:off x="0" y="0"/>
          <a:ext cx="0" cy="0"/>
          <a:chOff x="0" y="0"/>
          <a:chExt cx="0" cy="0"/>
        </a:xfrm>
      </p:grpSpPr>
      <p:sp>
        <p:nvSpPr>
          <p:cNvPr id="1597" name="Google Shape;1597;p52"/>
          <p:cNvSpPr txBox="1">
            <a:spLocks noGrp="1"/>
          </p:cNvSpPr>
          <p:nvPr>
            <p:ph type="title"/>
          </p:nvPr>
        </p:nvSpPr>
        <p:spPr>
          <a:xfrm>
            <a:off x="5486045" y="353423"/>
            <a:ext cx="30411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Target</a:t>
            </a:r>
            <a:endParaRPr/>
          </a:p>
        </p:txBody>
      </p:sp>
      <p:grpSp>
        <p:nvGrpSpPr>
          <p:cNvPr id="1598" name="Google Shape;1598;p52"/>
          <p:cNvGrpSpPr/>
          <p:nvPr/>
        </p:nvGrpSpPr>
        <p:grpSpPr>
          <a:xfrm>
            <a:off x="1805388" y="1907662"/>
            <a:ext cx="2298862" cy="2299162"/>
            <a:chOff x="2028488" y="1902225"/>
            <a:chExt cx="2004938" cy="2005200"/>
          </a:xfrm>
        </p:grpSpPr>
        <p:sp>
          <p:nvSpPr>
            <p:cNvPr id="1599" name="Google Shape;1599;p52"/>
            <p:cNvSpPr/>
            <p:nvPr/>
          </p:nvSpPr>
          <p:spPr>
            <a:xfrm>
              <a:off x="2028488" y="1902863"/>
              <a:ext cx="2004300" cy="2004300"/>
            </a:xfrm>
            <a:prstGeom prst="donut">
              <a:avLst>
                <a:gd name="adj" fmla="val 12251"/>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2"/>
            <p:cNvSpPr/>
            <p:nvPr/>
          </p:nvSpPr>
          <p:spPr>
            <a:xfrm>
              <a:off x="2029126" y="1902225"/>
              <a:ext cx="2004300" cy="2005200"/>
            </a:xfrm>
            <a:prstGeom prst="blockArc">
              <a:avLst>
                <a:gd name="adj1" fmla="val 10758817"/>
                <a:gd name="adj2" fmla="val 2938003"/>
                <a:gd name="adj3" fmla="val 12302"/>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 name="Google Shape;1601;p52"/>
          <p:cNvGrpSpPr/>
          <p:nvPr/>
        </p:nvGrpSpPr>
        <p:grpSpPr>
          <a:xfrm>
            <a:off x="5473530" y="2049710"/>
            <a:ext cx="2544759" cy="348431"/>
            <a:chOff x="5778330" y="2579936"/>
            <a:chExt cx="2544759" cy="348431"/>
          </a:xfrm>
        </p:grpSpPr>
        <p:grpSp>
          <p:nvGrpSpPr>
            <p:cNvPr id="1602" name="Google Shape;1602;p52"/>
            <p:cNvGrpSpPr/>
            <p:nvPr/>
          </p:nvGrpSpPr>
          <p:grpSpPr>
            <a:xfrm>
              <a:off x="5778330" y="2579936"/>
              <a:ext cx="327778" cy="348431"/>
              <a:chOff x="3393018" y="2886204"/>
              <a:chExt cx="430211" cy="509775"/>
            </a:xfrm>
          </p:grpSpPr>
          <p:sp>
            <p:nvSpPr>
              <p:cNvPr id="1603" name="Google Shape;1603;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52"/>
            <p:cNvGrpSpPr/>
            <p:nvPr/>
          </p:nvGrpSpPr>
          <p:grpSpPr>
            <a:xfrm>
              <a:off x="6204199" y="2579936"/>
              <a:ext cx="327778" cy="348431"/>
              <a:chOff x="3393018" y="2886204"/>
              <a:chExt cx="430211" cy="509775"/>
            </a:xfrm>
          </p:grpSpPr>
          <p:sp>
            <p:nvSpPr>
              <p:cNvPr id="1606" name="Google Shape;1606;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52"/>
            <p:cNvGrpSpPr/>
            <p:nvPr/>
          </p:nvGrpSpPr>
          <p:grpSpPr>
            <a:xfrm>
              <a:off x="6630102" y="2579936"/>
              <a:ext cx="327778" cy="348431"/>
              <a:chOff x="3393018" y="2886204"/>
              <a:chExt cx="430211" cy="509775"/>
            </a:xfrm>
          </p:grpSpPr>
          <p:sp>
            <p:nvSpPr>
              <p:cNvPr id="1609" name="Google Shape;1609;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 name="Google Shape;1611;p52"/>
            <p:cNvGrpSpPr/>
            <p:nvPr/>
          </p:nvGrpSpPr>
          <p:grpSpPr>
            <a:xfrm>
              <a:off x="7055970" y="2579936"/>
              <a:ext cx="327778" cy="348431"/>
              <a:chOff x="3393018" y="2886204"/>
              <a:chExt cx="430211" cy="509775"/>
            </a:xfrm>
          </p:grpSpPr>
          <p:sp>
            <p:nvSpPr>
              <p:cNvPr id="1612" name="Google Shape;1612;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 name="Google Shape;1614;p52"/>
            <p:cNvGrpSpPr/>
            <p:nvPr/>
          </p:nvGrpSpPr>
          <p:grpSpPr>
            <a:xfrm>
              <a:off x="7525638" y="2579936"/>
              <a:ext cx="327778" cy="348431"/>
              <a:chOff x="3393018" y="2886204"/>
              <a:chExt cx="430211" cy="509775"/>
            </a:xfrm>
          </p:grpSpPr>
          <p:sp>
            <p:nvSpPr>
              <p:cNvPr id="1615" name="Google Shape;1615;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52"/>
            <p:cNvGrpSpPr/>
            <p:nvPr/>
          </p:nvGrpSpPr>
          <p:grpSpPr>
            <a:xfrm>
              <a:off x="7995311" y="2579936"/>
              <a:ext cx="327778" cy="348431"/>
              <a:chOff x="3393018" y="2886204"/>
              <a:chExt cx="430211" cy="509775"/>
            </a:xfrm>
          </p:grpSpPr>
          <p:sp>
            <p:nvSpPr>
              <p:cNvPr id="1618" name="Google Shape;1618;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20" name="Google Shape;1620;p52"/>
          <p:cNvGrpSpPr/>
          <p:nvPr/>
        </p:nvGrpSpPr>
        <p:grpSpPr>
          <a:xfrm>
            <a:off x="5473530" y="2883215"/>
            <a:ext cx="2544759" cy="348431"/>
            <a:chOff x="5778330" y="3108633"/>
            <a:chExt cx="2544759" cy="348431"/>
          </a:xfrm>
        </p:grpSpPr>
        <p:grpSp>
          <p:nvGrpSpPr>
            <p:cNvPr id="1621" name="Google Shape;1621;p52"/>
            <p:cNvGrpSpPr/>
            <p:nvPr/>
          </p:nvGrpSpPr>
          <p:grpSpPr>
            <a:xfrm>
              <a:off x="5778330" y="3108633"/>
              <a:ext cx="327778" cy="348431"/>
              <a:chOff x="3393018" y="2886204"/>
              <a:chExt cx="430211" cy="509775"/>
            </a:xfrm>
          </p:grpSpPr>
          <p:sp>
            <p:nvSpPr>
              <p:cNvPr id="1622" name="Google Shape;1622;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 name="Google Shape;1624;p52"/>
            <p:cNvGrpSpPr/>
            <p:nvPr/>
          </p:nvGrpSpPr>
          <p:grpSpPr>
            <a:xfrm>
              <a:off x="6204199" y="3108633"/>
              <a:ext cx="327778" cy="348431"/>
              <a:chOff x="3393018" y="2886204"/>
              <a:chExt cx="430211" cy="509775"/>
            </a:xfrm>
          </p:grpSpPr>
          <p:sp>
            <p:nvSpPr>
              <p:cNvPr id="1625" name="Google Shape;1625;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 name="Google Shape;1627;p52"/>
            <p:cNvGrpSpPr/>
            <p:nvPr/>
          </p:nvGrpSpPr>
          <p:grpSpPr>
            <a:xfrm>
              <a:off x="6630102" y="3108633"/>
              <a:ext cx="327778" cy="348431"/>
              <a:chOff x="3393018" y="2886204"/>
              <a:chExt cx="430211" cy="509775"/>
            </a:xfrm>
          </p:grpSpPr>
          <p:sp>
            <p:nvSpPr>
              <p:cNvPr id="1628" name="Google Shape;1628;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 name="Google Shape;1630;p52"/>
            <p:cNvGrpSpPr/>
            <p:nvPr/>
          </p:nvGrpSpPr>
          <p:grpSpPr>
            <a:xfrm>
              <a:off x="7055970" y="3108633"/>
              <a:ext cx="327778" cy="348431"/>
              <a:chOff x="3393018" y="2886204"/>
              <a:chExt cx="430211" cy="509775"/>
            </a:xfrm>
          </p:grpSpPr>
          <p:sp>
            <p:nvSpPr>
              <p:cNvPr id="1631" name="Google Shape;1631;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52"/>
            <p:cNvGrpSpPr/>
            <p:nvPr/>
          </p:nvGrpSpPr>
          <p:grpSpPr>
            <a:xfrm>
              <a:off x="7525638" y="3108633"/>
              <a:ext cx="327778" cy="348431"/>
              <a:chOff x="3393018" y="2886204"/>
              <a:chExt cx="430211" cy="509775"/>
            </a:xfrm>
          </p:grpSpPr>
          <p:sp>
            <p:nvSpPr>
              <p:cNvPr id="1634" name="Google Shape;1634;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 name="Google Shape;1636;p52"/>
            <p:cNvGrpSpPr/>
            <p:nvPr/>
          </p:nvGrpSpPr>
          <p:grpSpPr>
            <a:xfrm>
              <a:off x="7995311" y="3108633"/>
              <a:ext cx="327778" cy="348431"/>
              <a:chOff x="3393018" y="2886204"/>
              <a:chExt cx="430211" cy="509775"/>
            </a:xfrm>
          </p:grpSpPr>
          <p:sp>
            <p:nvSpPr>
              <p:cNvPr id="1637" name="Google Shape;1637;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39" name="Google Shape;1639;p52"/>
          <p:cNvGrpSpPr/>
          <p:nvPr/>
        </p:nvGrpSpPr>
        <p:grpSpPr>
          <a:xfrm>
            <a:off x="5473530" y="3716702"/>
            <a:ext cx="2544759" cy="348432"/>
            <a:chOff x="5778330" y="3637313"/>
            <a:chExt cx="2544759" cy="348432"/>
          </a:xfrm>
        </p:grpSpPr>
        <p:grpSp>
          <p:nvGrpSpPr>
            <p:cNvPr id="1640" name="Google Shape;1640;p52"/>
            <p:cNvGrpSpPr/>
            <p:nvPr/>
          </p:nvGrpSpPr>
          <p:grpSpPr>
            <a:xfrm>
              <a:off x="5778330" y="3637313"/>
              <a:ext cx="327778" cy="348431"/>
              <a:chOff x="3393018" y="2886204"/>
              <a:chExt cx="430211" cy="509775"/>
            </a:xfrm>
          </p:grpSpPr>
          <p:sp>
            <p:nvSpPr>
              <p:cNvPr id="1641" name="Google Shape;1641;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52"/>
            <p:cNvGrpSpPr/>
            <p:nvPr/>
          </p:nvGrpSpPr>
          <p:grpSpPr>
            <a:xfrm>
              <a:off x="6204199" y="3637315"/>
              <a:ext cx="327778" cy="348431"/>
              <a:chOff x="3393018" y="2886204"/>
              <a:chExt cx="430211" cy="509775"/>
            </a:xfrm>
          </p:grpSpPr>
          <p:sp>
            <p:nvSpPr>
              <p:cNvPr id="1644" name="Google Shape;1644;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 name="Google Shape;1646;p52"/>
            <p:cNvGrpSpPr/>
            <p:nvPr/>
          </p:nvGrpSpPr>
          <p:grpSpPr>
            <a:xfrm>
              <a:off x="6630102" y="3637315"/>
              <a:ext cx="327778" cy="348431"/>
              <a:chOff x="3393018" y="2886204"/>
              <a:chExt cx="430211" cy="509775"/>
            </a:xfrm>
          </p:grpSpPr>
          <p:sp>
            <p:nvSpPr>
              <p:cNvPr id="1647" name="Google Shape;1647;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52"/>
            <p:cNvGrpSpPr/>
            <p:nvPr/>
          </p:nvGrpSpPr>
          <p:grpSpPr>
            <a:xfrm>
              <a:off x="7055970" y="3637315"/>
              <a:ext cx="327778" cy="348431"/>
              <a:chOff x="3393018" y="2886204"/>
              <a:chExt cx="430211" cy="509775"/>
            </a:xfrm>
          </p:grpSpPr>
          <p:sp>
            <p:nvSpPr>
              <p:cNvPr id="1650" name="Google Shape;1650;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 name="Google Shape;1652;p52"/>
            <p:cNvGrpSpPr/>
            <p:nvPr/>
          </p:nvGrpSpPr>
          <p:grpSpPr>
            <a:xfrm>
              <a:off x="7525638" y="3637315"/>
              <a:ext cx="327778" cy="348431"/>
              <a:chOff x="3393018" y="2886204"/>
              <a:chExt cx="430211" cy="509775"/>
            </a:xfrm>
          </p:grpSpPr>
          <p:sp>
            <p:nvSpPr>
              <p:cNvPr id="1653" name="Google Shape;1653;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 name="Google Shape;1655;p52"/>
            <p:cNvGrpSpPr/>
            <p:nvPr/>
          </p:nvGrpSpPr>
          <p:grpSpPr>
            <a:xfrm>
              <a:off x="7995311" y="3637315"/>
              <a:ext cx="327778" cy="348431"/>
              <a:chOff x="3393018" y="2886204"/>
              <a:chExt cx="430211" cy="509775"/>
            </a:xfrm>
          </p:grpSpPr>
          <p:sp>
            <p:nvSpPr>
              <p:cNvPr id="1656" name="Google Shape;1656;p52"/>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2"/>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58" name="Google Shape;1658;p52"/>
          <p:cNvSpPr txBox="1"/>
          <p:nvPr/>
        </p:nvSpPr>
        <p:spPr>
          <a:xfrm>
            <a:off x="4384325" y="2016325"/>
            <a:ext cx="936900" cy="4152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600">
                <a:solidFill>
                  <a:schemeClr val="accent2"/>
                </a:solidFill>
                <a:latin typeface="Lato Black"/>
                <a:ea typeface="Lato Black"/>
                <a:cs typeface="Lato Black"/>
                <a:sym typeface="Lato Black"/>
              </a:rPr>
              <a:t>Travel</a:t>
            </a:r>
            <a:endParaRPr sz="1600">
              <a:solidFill>
                <a:schemeClr val="accent2"/>
              </a:solidFill>
              <a:latin typeface="Lato Black"/>
              <a:ea typeface="Lato Black"/>
              <a:cs typeface="Lato Black"/>
              <a:sym typeface="Lato Black"/>
            </a:endParaRPr>
          </a:p>
        </p:txBody>
      </p:sp>
      <p:sp>
        <p:nvSpPr>
          <p:cNvPr id="1659" name="Google Shape;1659;p52"/>
          <p:cNvSpPr txBox="1"/>
          <p:nvPr/>
        </p:nvSpPr>
        <p:spPr>
          <a:xfrm>
            <a:off x="4384325" y="2849833"/>
            <a:ext cx="936900" cy="4152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600">
                <a:solidFill>
                  <a:schemeClr val="accent2"/>
                </a:solidFill>
                <a:latin typeface="Lato Black"/>
                <a:ea typeface="Lato Black"/>
                <a:cs typeface="Lato Black"/>
                <a:sym typeface="Lato Black"/>
              </a:rPr>
              <a:t>Food</a:t>
            </a:r>
            <a:endParaRPr sz="1600">
              <a:solidFill>
                <a:schemeClr val="accent2"/>
              </a:solidFill>
              <a:latin typeface="Lato Black"/>
              <a:ea typeface="Lato Black"/>
              <a:cs typeface="Lato Black"/>
              <a:sym typeface="Lato Black"/>
            </a:endParaRPr>
          </a:p>
        </p:txBody>
      </p:sp>
      <p:sp>
        <p:nvSpPr>
          <p:cNvPr id="1660" name="Google Shape;1660;p52"/>
          <p:cNvSpPr txBox="1"/>
          <p:nvPr/>
        </p:nvSpPr>
        <p:spPr>
          <a:xfrm>
            <a:off x="4384325" y="3683324"/>
            <a:ext cx="936900" cy="4152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600">
                <a:solidFill>
                  <a:schemeClr val="accent2"/>
                </a:solidFill>
                <a:latin typeface="Lato Black"/>
                <a:ea typeface="Lato Black"/>
                <a:cs typeface="Lato Black"/>
                <a:sym typeface="Lato Black"/>
              </a:rPr>
              <a:t>Social</a:t>
            </a:r>
            <a:endParaRPr sz="1600">
              <a:solidFill>
                <a:schemeClr val="accent2"/>
              </a:solidFill>
              <a:latin typeface="Lato Black"/>
              <a:ea typeface="Lato Black"/>
              <a:cs typeface="Lato Black"/>
              <a:sym typeface="Lato Black"/>
            </a:endParaRPr>
          </a:p>
        </p:txBody>
      </p:sp>
      <p:sp>
        <p:nvSpPr>
          <p:cNvPr id="1661" name="Google Shape;1661;p52"/>
          <p:cNvSpPr txBox="1">
            <a:spLocks noGrp="1"/>
          </p:cNvSpPr>
          <p:nvPr>
            <p:ph type="title" idx="4294967295"/>
          </p:nvPr>
        </p:nvSpPr>
        <p:spPr>
          <a:xfrm flipH="1">
            <a:off x="797800" y="3255924"/>
            <a:ext cx="906000" cy="41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400">
                <a:solidFill>
                  <a:schemeClr val="accent2"/>
                </a:solidFill>
              </a:rPr>
              <a:t>40%</a:t>
            </a:r>
            <a:endParaRPr sz="2400">
              <a:solidFill>
                <a:schemeClr val="accent2"/>
              </a:solidFill>
            </a:endParaRPr>
          </a:p>
        </p:txBody>
      </p:sp>
      <p:sp>
        <p:nvSpPr>
          <p:cNvPr id="1662" name="Google Shape;1662;p52"/>
          <p:cNvSpPr txBox="1">
            <a:spLocks noGrp="1"/>
          </p:cNvSpPr>
          <p:nvPr>
            <p:ph type="title" idx="4294967295"/>
          </p:nvPr>
        </p:nvSpPr>
        <p:spPr>
          <a:xfrm>
            <a:off x="797875" y="2447350"/>
            <a:ext cx="906000" cy="411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2400">
                <a:solidFill>
                  <a:schemeClr val="accent2"/>
                </a:solidFill>
              </a:rPr>
              <a:t>60%</a:t>
            </a:r>
            <a:endParaRPr sz="2400">
              <a:solidFill>
                <a:schemeClr val="accent2"/>
              </a:solidFill>
            </a:endParaRPr>
          </a:p>
        </p:txBody>
      </p:sp>
      <p:cxnSp>
        <p:nvCxnSpPr>
          <p:cNvPr id="1663" name="Google Shape;1663;p52"/>
          <p:cNvCxnSpPr/>
          <p:nvPr/>
        </p:nvCxnSpPr>
        <p:spPr>
          <a:xfrm rot="10800000">
            <a:off x="1703811" y="2670395"/>
            <a:ext cx="371700" cy="0"/>
          </a:xfrm>
          <a:prstGeom prst="straightConnector1">
            <a:avLst/>
          </a:prstGeom>
          <a:noFill/>
          <a:ln w="19050" cap="flat" cmpd="sng">
            <a:solidFill>
              <a:schemeClr val="lt1"/>
            </a:solidFill>
            <a:prstDash val="solid"/>
            <a:round/>
            <a:headEnd type="none" w="med" len="med"/>
            <a:tailEnd type="none" w="med" len="med"/>
          </a:ln>
        </p:spPr>
      </p:cxnSp>
      <p:cxnSp>
        <p:nvCxnSpPr>
          <p:cNvPr id="1664" name="Google Shape;1664;p52"/>
          <p:cNvCxnSpPr/>
          <p:nvPr/>
        </p:nvCxnSpPr>
        <p:spPr>
          <a:xfrm>
            <a:off x="1703789" y="3461673"/>
            <a:ext cx="371700" cy="0"/>
          </a:xfrm>
          <a:prstGeom prst="straightConnector1">
            <a:avLst/>
          </a:prstGeom>
          <a:noFill/>
          <a:ln w="19050" cap="flat" cmpd="sng">
            <a:solidFill>
              <a:schemeClr val="lt1"/>
            </a:solidFill>
            <a:prstDash val="solid"/>
            <a:round/>
            <a:headEnd type="none" w="med" len="med"/>
            <a:tailEnd type="none" w="med" len="med"/>
          </a:ln>
        </p:spPr>
      </p:cxnSp>
      <p:grpSp>
        <p:nvGrpSpPr>
          <p:cNvPr id="1665" name="Google Shape;1665;p52"/>
          <p:cNvGrpSpPr/>
          <p:nvPr/>
        </p:nvGrpSpPr>
        <p:grpSpPr>
          <a:xfrm rot="10800000" flipH="1">
            <a:off x="2485223" y="3170482"/>
            <a:ext cx="1090858" cy="306900"/>
            <a:chOff x="2561423" y="2713275"/>
            <a:chExt cx="1090858" cy="306900"/>
          </a:xfrm>
        </p:grpSpPr>
        <p:grpSp>
          <p:nvGrpSpPr>
            <p:cNvPr id="1666" name="Google Shape;1666;p52"/>
            <p:cNvGrpSpPr/>
            <p:nvPr/>
          </p:nvGrpSpPr>
          <p:grpSpPr>
            <a:xfrm>
              <a:off x="2561423" y="2728909"/>
              <a:ext cx="270279" cy="275631"/>
              <a:chOff x="2561423" y="2728909"/>
              <a:chExt cx="270279" cy="275631"/>
            </a:xfrm>
          </p:grpSpPr>
          <p:grpSp>
            <p:nvGrpSpPr>
              <p:cNvPr id="1667" name="Google Shape;1667;p52"/>
              <p:cNvGrpSpPr/>
              <p:nvPr/>
            </p:nvGrpSpPr>
            <p:grpSpPr>
              <a:xfrm rot="61097">
                <a:off x="2561401" y="2731311"/>
                <a:ext cx="270322" cy="270827"/>
                <a:chOff x="1055950" y="1390275"/>
                <a:chExt cx="696237" cy="688777"/>
              </a:xfrm>
            </p:grpSpPr>
            <p:sp>
              <p:nvSpPr>
                <p:cNvPr id="1668" name="Google Shape;1668;p52"/>
                <p:cNvSpPr/>
                <p:nvPr/>
              </p:nvSpPr>
              <p:spPr>
                <a:xfrm>
                  <a:off x="1055950" y="1414552"/>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2"/>
                <p:cNvSpPr/>
                <p:nvPr/>
              </p:nvSpPr>
              <p:spPr>
                <a:xfrm>
                  <a:off x="1087687" y="1390275"/>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0" name="Google Shape;1670;p52"/>
              <p:cNvSpPr/>
              <p:nvPr/>
            </p:nvSpPr>
            <p:spPr>
              <a:xfrm>
                <a:off x="2597734" y="2767900"/>
                <a:ext cx="197400" cy="197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 name="Google Shape;1671;p52"/>
            <p:cNvSpPr txBox="1"/>
            <p:nvPr/>
          </p:nvSpPr>
          <p:spPr>
            <a:xfrm rot="10800000" flipH="1">
              <a:off x="2907680" y="2713275"/>
              <a:ext cx="744600" cy="3069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200">
                  <a:solidFill>
                    <a:srgbClr val="E75E00"/>
                  </a:solidFill>
                  <a:latin typeface="Lato"/>
                  <a:ea typeface="Lato"/>
                  <a:cs typeface="Lato"/>
                  <a:sym typeface="Lato"/>
                </a:rPr>
                <a:t>Female</a:t>
              </a:r>
              <a:endParaRPr sz="1200">
                <a:solidFill>
                  <a:srgbClr val="E75E00"/>
                </a:solidFill>
                <a:latin typeface="Lato"/>
                <a:ea typeface="Lato"/>
                <a:cs typeface="Lato"/>
                <a:sym typeface="Lato"/>
              </a:endParaRPr>
            </a:p>
          </p:txBody>
        </p:sp>
      </p:grpSp>
      <p:grpSp>
        <p:nvGrpSpPr>
          <p:cNvPr id="1672" name="Google Shape;1672;p52"/>
          <p:cNvGrpSpPr/>
          <p:nvPr/>
        </p:nvGrpSpPr>
        <p:grpSpPr>
          <a:xfrm rot="10800000" flipH="1">
            <a:off x="2485234" y="2637075"/>
            <a:ext cx="1090839" cy="306900"/>
            <a:chOff x="2561434" y="3246682"/>
            <a:chExt cx="1090839" cy="306900"/>
          </a:xfrm>
        </p:grpSpPr>
        <p:grpSp>
          <p:nvGrpSpPr>
            <p:cNvPr id="1673" name="Google Shape;1673;p52"/>
            <p:cNvGrpSpPr/>
            <p:nvPr/>
          </p:nvGrpSpPr>
          <p:grpSpPr>
            <a:xfrm>
              <a:off x="2561434" y="3262309"/>
              <a:ext cx="270279" cy="275631"/>
              <a:chOff x="2561434" y="3262309"/>
              <a:chExt cx="270279" cy="275631"/>
            </a:xfrm>
          </p:grpSpPr>
          <p:grpSp>
            <p:nvGrpSpPr>
              <p:cNvPr id="1674" name="Google Shape;1674;p52"/>
              <p:cNvGrpSpPr/>
              <p:nvPr/>
            </p:nvGrpSpPr>
            <p:grpSpPr>
              <a:xfrm rot="61097">
                <a:off x="2561412" y="3264711"/>
                <a:ext cx="270322" cy="270827"/>
                <a:chOff x="1055950" y="1390275"/>
                <a:chExt cx="696237" cy="688777"/>
              </a:xfrm>
            </p:grpSpPr>
            <p:sp>
              <p:nvSpPr>
                <p:cNvPr id="1675" name="Google Shape;1675;p52"/>
                <p:cNvSpPr/>
                <p:nvPr/>
              </p:nvSpPr>
              <p:spPr>
                <a:xfrm>
                  <a:off x="1055950" y="1414552"/>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2"/>
                <p:cNvSpPr/>
                <p:nvPr/>
              </p:nvSpPr>
              <p:spPr>
                <a:xfrm>
                  <a:off x="1087687" y="1390275"/>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7" name="Google Shape;1677;p52"/>
              <p:cNvSpPr/>
              <p:nvPr/>
            </p:nvSpPr>
            <p:spPr>
              <a:xfrm>
                <a:off x="2597745" y="3301300"/>
                <a:ext cx="197400" cy="197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8" name="Google Shape;1678;p52"/>
            <p:cNvSpPr txBox="1"/>
            <p:nvPr/>
          </p:nvSpPr>
          <p:spPr>
            <a:xfrm rot="10800000" flipH="1">
              <a:off x="2907672" y="3246682"/>
              <a:ext cx="744600" cy="3069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200">
                  <a:solidFill>
                    <a:srgbClr val="E75E00"/>
                  </a:solidFill>
                  <a:latin typeface="Lato"/>
                  <a:ea typeface="Lato"/>
                  <a:cs typeface="Lato"/>
                  <a:sym typeface="Lato"/>
                </a:rPr>
                <a:t>Male</a:t>
              </a:r>
              <a:endParaRPr sz="1200">
                <a:solidFill>
                  <a:srgbClr val="E75E00"/>
                </a:solidFill>
                <a:latin typeface="Lato"/>
                <a:ea typeface="Lato"/>
                <a:cs typeface="Lato"/>
                <a:sym typeface="Lato"/>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682"/>
        <p:cNvGrpSpPr/>
        <p:nvPr/>
      </p:nvGrpSpPr>
      <p:grpSpPr>
        <a:xfrm>
          <a:off x="0" y="0"/>
          <a:ext cx="0" cy="0"/>
          <a:chOff x="0" y="0"/>
          <a:chExt cx="0" cy="0"/>
        </a:xfrm>
      </p:grpSpPr>
      <p:sp>
        <p:nvSpPr>
          <p:cNvPr id="1683" name="Google Shape;1683;p53"/>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Business Model</a:t>
            </a:r>
            <a:endParaRPr/>
          </a:p>
        </p:txBody>
      </p:sp>
      <p:sp>
        <p:nvSpPr>
          <p:cNvPr id="1684" name="Google Shape;1684;p53"/>
          <p:cNvSpPr txBox="1">
            <a:spLocks noGrp="1"/>
          </p:cNvSpPr>
          <p:nvPr>
            <p:ph type="subTitle" idx="6"/>
          </p:nvPr>
        </p:nvSpPr>
        <p:spPr>
          <a:xfrm>
            <a:off x="731619" y="2899146"/>
            <a:ext cx="2993100" cy="5718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t>Neptune is the fourth-largest planet in the Solar System</a:t>
            </a:r>
            <a:endParaRPr/>
          </a:p>
        </p:txBody>
      </p:sp>
      <p:sp>
        <p:nvSpPr>
          <p:cNvPr id="1685" name="Google Shape;1685;p53"/>
          <p:cNvSpPr txBox="1">
            <a:spLocks noGrp="1"/>
          </p:cNvSpPr>
          <p:nvPr>
            <p:ph type="subTitle" idx="1"/>
          </p:nvPr>
        </p:nvSpPr>
        <p:spPr>
          <a:xfrm flipH="1">
            <a:off x="1466700" y="2589913"/>
            <a:ext cx="2270700" cy="3663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t>Neptune</a:t>
            </a:r>
            <a:endParaRPr/>
          </a:p>
        </p:txBody>
      </p:sp>
      <p:sp>
        <p:nvSpPr>
          <p:cNvPr id="1686" name="Google Shape;1686;p53"/>
          <p:cNvSpPr txBox="1">
            <a:spLocks noGrp="1"/>
          </p:cNvSpPr>
          <p:nvPr>
            <p:ph type="subTitle" idx="4"/>
          </p:nvPr>
        </p:nvSpPr>
        <p:spPr>
          <a:xfrm flipH="1">
            <a:off x="720000" y="4036768"/>
            <a:ext cx="3017400" cy="5718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t>Jupiter is a gas giant and the biggest planet in the Solar System</a:t>
            </a:r>
            <a:endParaRPr/>
          </a:p>
        </p:txBody>
      </p:sp>
      <p:sp>
        <p:nvSpPr>
          <p:cNvPr id="1687" name="Google Shape;1687;p53"/>
          <p:cNvSpPr txBox="1">
            <a:spLocks noGrp="1"/>
          </p:cNvSpPr>
          <p:nvPr>
            <p:ph type="subTitle" idx="5"/>
          </p:nvPr>
        </p:nvSpPr>
        <p:spPr>
          <a:xfrm flipH="1">
            <a:off x="1466700" y="3695375"/>
            <a:ext cx="2270700" cy="3663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t>Jupiter</a:t>
            </a:r>
            <a:endParaRPr/>
          </a:p>
        </p:txBody>
      </p:sp>
      <p:sp>
        <p:nvSpPr>
          <p:cNvPr id="1688" name="Google Shape;1688;p53"/>
          <p:cNvSpPr txBox="1"/>
          <p:nvPr/>
        </p:nvSpPr>
        <p:spPr>
          <a:xfrm flipH="1">
            <a:off x="4648300" y="4063515"/>
            <a:ext cx="3744600" cy="475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E75E00"/>
                </a:solidFill>
                <a:latin typeface="Lato"/>
                <a:ea typeface="Lato"/>
                <a:cs typeface="Lato"/>
                <a:sym typeface="Lato"/>
              </a:rPr>
              <a:t>To modify this graph, click on it, follow the link, change the data and paste the new graph here</a:t>
            </a:r>
            <a:endParaRPr sz="1200">
              <a:solidFill>
                <a:srgbClr val="E75E00"/>
              </a:solidFill>
              <a:latin typeface="Lato"/>
              <a:ea typeface="Lato"/>
              <a:cs typeface="Lato"/>
              <a:sym typeface="Lato"/>
            </a:endParaRPr>
          </a:p>
        </p:txBody>
      </p:sp>
      <p:sp>
        <p:nvSpPr>
          <p:cNvPr id="1689" name="Google Shape;1689;p53"/>
          <p:cNvSpPr txBox="1">
            <a:spLocks noGrp="1"/>
          </p:cNvSpPr>
          <p:nvPr>
            <p:ph type="subTitle" idx="6"/>
          </p:nvPr>
        </p:nvSpPr>
        <p:spPr>
          <a:xfrm flipH="1">
            <a:off x="720000" y="1819047"/>
            <a:ext cx="3017400" cy="616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t>Saturn, the ringed planet, is composed of hydrogen and helium </a:t>
            </a:r>
            <a:endParaRPr/>
          </a:p>
        </p:txBody>
      </p:sp>
      <p:sp>
        <p:nvSpPr>
          <p:cNvPr id="1690" name="Google Shape;1690;p53"/>
          <p:cNvSpPr txBox="1">
            <a:spLocks noGrp="1"/>
          </p:cNvSpPr>
          <p:nvPr>
            <p:ph type="subTitle" idx="1"/>
          </p:nvPr>
        </p:nvSpPr>
        <p:spPr>
          <a:xfrm flipH="1">
            <a:off x="1466700" y="1481296"/>
            <a:ext cx="2270700" cy="2691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t>Saturn</a:t>
            </a:r>
            <a:endParaRPr/>
          </a:p>
        </p:txBody>
      </p:sp>
      <p:pic>
        <p:nvPicPr>
          <p:cNvPr id="1691" name="Google Shape;1691;p53" title="Chart">
            <a:hlinkClick r:id="rId3"/>
          </p:cNvPr>
          <p:cNvPicPr preferRelativeResize="0"/>
          <p:nvPr/>
        </p:nvPicPr>
        <p:blipFill>
          <a:blip r:embed="rId4">
            <a:alphaModFix/>
          </a:blip>
          <a:stretch>
            <a:fillRect/>
          </a:stretch>
        </p:blipFill>
        <p:spPr>
          <a:xfrm>
            <a:off x="4572000" y="1690520"/>
            <a:ext cx="3858774" cy="2386022"/>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95"/>
        <p:cNvGrpSpPr/>
        <p:nvPr/>
      </p:nvGrpSpPr>
      <p:grpSpPr>
        <a:xfrm>
          <a:off x="0" y="0"/>
          <a:ext cx="0" cy="0"/>
          <a:chOff x="0" y="0"/>
          <a:chExt cx="0" cy="0"/>
        </a:xfrm>
      </p:grpSpPr>
      <p:sp>
        <p:nvSpPr>
          <p:cNvPr id="1696" name="Google Shape;1696;p54"/>
          <p:cNvSpPr txBox="1">
            <a:spLocks noGrp="1"/>
          </p:cNvSpPr>
          <p:nvPr>
            <p:ph type="title"/>
          </p:nvPr>
        </p:nvSpPr>
        <p:spPr>
          <a:xfrm>
            <a:off x="357497" y="3159408"/>
            <a:ext cx="2641200" cy="1061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20%</a:t>
            </a:r>
            <a:endParaRPr/>
          </a:p>
        </p:txBody>
      </p:sp>
      <p:sp>
        <p:nvSpPr>
          <p:cNvPr id="1697" name="Google Shape;1697;p54"/>
          <p:cNvSpPr txBox="1">
            <a:spLocks noGrp="1"/>
          </p:cNvSpPr>
          <p:nvPr>
            <p:ph type="subTitle" idx="1"/>
          </p:nvPr>
        </p:nvSpPr>
        <p:spPr>
          <a:xfrm>
            <a:off x="357522" y="4221108"/>
            <a:ext cx="2641200" cy="50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composed mostly of hydrogen and helium</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701"/>
        <p:cNvGrpSpPr/>
        <p:nvPr/>
      </p:nvGrpSpPr>
      <p:grpSpPr>
        <a:xfrm>
          <a:off x="0" y="0"/>
          <a:ext cx="0" cy="0"/>
          <a:chOff x="0" y="0"/>
          <a:chExt cx="0" cy="0"/>
        </a:xfrm>
      </p:grpSpPr>
      <p:sp>
        <p:nvSpPr>
          <p:cNvPr id="1702" name="Google Shape;1702;p55"/>
          <p:cNvSpPr txBox="1">
            <a:spLocks noGrp="1"/>
          </p:cNvSpPr>
          <p:nvPr>
            <p:ph type="title"/>
          </p:nvPr>
        </p:nvSpPr>
        <p:spPr>
          <a:xfrm>
            <a:off x="5486045" y="353423"/>
            <a:ext cx="30411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Timing</a:t>
            </a:r>
            <a:endParaRPr/>
          </a:p>
          <a:p>
            <a:pPr marL="0" lvl="0" indent="0" algn="r" rtl="0">
              <a:spcBef>
                <a:spcPts val="0"/>
              </a:spcBef>
              <a:spcAft>
                <a:spcPts val="0"/>
              </a:spcAft>
              <a:buNone/>
            </a:pPr>
            <a:endParaRPr/>
          </a:p>
        </p:txBody>
      </p:sp>
      <p:grpSp>
        <p:nvGrpSpPr>
          <p:cNvPr id="1703" name="Google Shape;1703;p55"/>
          <p:cNvGrpSpPr/>
          <p:nvPr/>
        </p:nvGrpSpPr>
        <p:grpSpPr>
          <a:xfrm rot="4547697">
            <a:off x="3039505" y="2510933"/>
            <a:ext cx="1145229" cy="1064816"/>
            <a:chOff x="995225" y="237475"/>
            <a:chExt cx="5564975" cy="5174225"/>
          </a:xfrm>
        </p:grpSpPr>
        <p:sp>
          <p:nvSpPr>
            <p:cNvPr id="1704" name="Google Shape;1704;p55"/>
            <p:cNvSpPr/>
            <p:nvPr/>
          </p:nvSpPr>
          <p:spPr>
            <a:xfrm>
              <a:off x="995225" y="237475"/>
              <a:ext cx="5564975" cy="5174225"/>
            </a:xfrm>
            <a:custGeom>
              <a:avLst/>
              <a:gdLst/>
              <a:ahLst/>
              <a:cxnLst/>
              <a:rect l="l" t="t" r="r" b="b"/>
              <a:pathLst>
                <a:path w="222599" h="206969" extrusionOk="0">
                  <a:moveTo>
                    <a:pt x="111240" y="0"/>
                  </a:moveTo>
                  <a:cubicBezTo>
                    <a:pt x="61376" y="0"/>
                    <a:pt x="17430" y="36043"/>
                    <a:pt x="9141" y="86853"/>
                  </a:cubicBezTo>
                  <a:cubicBezTo>
                    <a:pt x="1" y="143214"/>
                    <a:pt x="38215" y="196396"/>
                    <a:pt x="94643" y="205602"/>
                  </a:cubicBezTo>
                  <a:cubicBezTo>
                    <a:pt x="100287" y="206523"/>
                    <a:pt x="105899" y="206969"/>
                    <a:pt x="111436" y="206969"/>
                  </a:cubicBezTo>
                  <a:cubicBezTo>
                    <a:pt x="161257" y="206969"/>
                    <a:pt x="205107" y="170890"/>
                    <a:pt x="213392" y="120166"/>
                  </a:cubicBezTo>
                  <a:cubicBezTo>
                    <a:pt x="222598" y="63739"/>
                    <a:pt x="184318" y="10556"/>
                    <a:pt x="127956" y="1351"/>
                  </a:cubicBezTo>
                  <a:cubicBezTo>
                    <a:pt x="122339" y="441"/>
                    <a:pt x="116753" y="0"/>
                    <a:pt x="111240" y="0"/>
                  </a:cubicBezTo>
                  <a:close/>
                </a:path>
              </a:pathLst>
            </a:custGeom>
            <a:solidFill>
              <a:srgbClr val="FFB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5"/>
            <p:cNvSpPr/>
            <p:nvPr/>
          </p:nvSpPr>
          <p:spPr>
            <a:xfrm>
              <a:off x="1283325" y="330825"/>
              <a:ext cx="4987100" cy="4987100"/>
            </a:xfrm>
            <a:custGeom>
              <a:avLst/>
              <a:gdLst/>
              <a:ahLst/>
              <a:cxnLst/>
              <a:rect l="l" t="t" r="r" b="b"/>
              <a:pathLst>
                <a:path w="199484" h="199484" extrusionOk="0">
                  <a:moveTo>
                    <a:pt x="99742" y="1"/>
                  </a:moveTo>
                  <a:cubicBezTo>
                    <a:pt x="44706" y="1"/>
                    <a:pt x="1" y="44706"/>
                    <a:pt x="1" y="99742"/>
                  </a:cubicBezTo>
                  <a:cubicBezTo>
                    <a:pt x="1" y="154845"/>
                    <a:pt x="44706" y="199484"/>
                    <a:pt x="99742" y="199484"/>
                  </a:cubicBezTo>
                  <a:cubicBezTo>
                    <a:pt x="154845" y="199484"/>
                    <a:pt x="199484" y="154845"/>
                    <a:pt x="199484" y="99742"/>
                  </a:cubicBezTo>
                  <a:cubicBezTo>
                    <a:pt x="199484" y="44706"/>
                    <a:pt x="154845" y="1"/>
                    <a:pt x="99742" y="1"/>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5"/>
            <p:cNvSpPr/>
            <p:nvPr/>
          </p:nvSpPr>
          <p:spPr>
            <a:xfrm>
              <a:off x="5124650" y="2900525"/>
              <a:ext cx="1076250" cy="706875"/>
            </a:xfrm>
            <a:custGeom>
              <a:avLst/>
              <a:gdLst/>
              <a:ahLst/>
              <a:cxnLst/>
              <a:rect l="l" t="t" r="r" b="b"/>
              <a:pathLst>
                <a:path w="43050" h="28275" extrusionOk="0">
                  <a:moveTo>
                    <a:pt x="5431" y="1"/>
                  </a:moveTo>
                  <a:lnTo>
                    <a:pt x="0" y="19804"/>
                  </a:lnTo>
                  <a:lnTo>
                    <a:pt x="29737" y="27884"/>
                  </a:lnTo>
                  <a:cubicBezTo>
                    <a:pt x="30628" y="28142"/>
                    <a:pt x="31553" y="28275"/>
                    <a:pt x="32484" y="28275"/>
                  </a:cubicBezTo>
                  <a:cubicBezTo>
                    <a:pt x="34183" y="28275"/>
                    <a:pt x="35903" y="27831"/>
                    <a:pt x="37486" y="26890"/>
                  </a:cubicBezTo>
                  <a:cubicBezTo>
                    <a:pt x="40003" y="25499"/>
                    <a:pt x="41659" y="23248"/>
                    <a:pt x="42321" y="20731"/>
                  </a:cubicBezTo>
                  <a:cubicBezTo>
                    <a:pt x="43049" y="18148"/>
                    <a:pt x="42784" y="15366"/>
                    <a:pt x="41327" y="12916"/>
                  </a:cubicBezTo>
                  <a:cubicBezTo>
                    <a:pt x="39937" y="10465"/>
                    <a:pt x="37685" y="8809"/>
                    <a:pt x="35168" y="8081"/>
                  </a:cubicBezTo>
                  <a:lnTo>
                    <a:pt x="54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5"/>
            <p:cNvSpPr/>
            <p:nvPr/>
          </p:nvSpPr>
          <p:spPr>
            <a:xfrm>
              <a:off x="2127750" y="1145450"/>
              <a:ext cx="3208850" cy="3208850"/>
            </a:xfrm>
            <a:custGeom>
              <a:avLst/>
              <a:gdLst/>
              <a:ahLst/>
              <a:cxnLst/>
              <a:rect l="l" t="t" r="r" b="b"/>
              <a:pathLst>
                <a:path w="128354" h="128354" extrusionOk="0">
                  <a:moveTo>
                    <a:pt x="64177" y="1"/>
                  </a:moveTo>
                  <a:cubicBezTo>
                    <a:pt x="28744" y="1"/>
                    <a:pt x="1" y="28744"/>
                    <a:pt x="1" y="64177"/>
                  </a:cubicBezTo>
                  <a:cubicBezTo>
                    <a:pt x="1" y="99610"/>
                    <a:pt x="28744" y="128353"/>
                    <a:pt x="64177" y="128353"/>
                  </a:cubicBezTo>
                  <a:cubicBezTo>
                    <a:pt x="99676" y="128353"/>
                    <a:pt x="128354" y="99610"/>
                    <a:pt x="128354" y="64177"/>
                  </a:cubicBezTo>
                  <a:cubicBezTo>
                    <a:pt x="128354" y="28744"/>
                    <a:pt x="99676" y="1"/>
                    <a:pt x="64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5"/>
            <p:cNvSpPr/>
            <p:nvPr/>
          </p:nvSpPr>
          <p:spPr>
            <a:xfrm>
              <a:off x="2386050" y="1402100"/>
              <a:ext cx="2693900" cy="2695550"/>
            </a:xfrm>
            <a:custGeom>
              <a:avLst/>
              <a:gdLst/>
              <a:ahLst/>
              <a:cxnLst/>
              <a:rect l="l" t="t" r="r" b="b"/>
              <a:pathLst>
                <a:path w="107756" h="107822" extrusionOk="0">
                  <a:moveTo>
                    <a:pt x="53845" y="0"/>
                  </a:moveTo>
                  <a:cubicBezTo>
                    <a:pt x="24108" y="0"/>
                    <a:pt x="1" y="24108"/>
                    <a:pt x="1" y="53911"/>
                  </a:cubicBezTo>
                  <a:cubicBezTo>
                    <a:pt x="1" y="83648"/>
                    <a:pt x="24108" y="107822"/>
                    <a:pt x="53845" y="107822"/>
                  </a:cubicBezTo>
                  <a:cubicBezTo>
                    <a:pt x="83648" y="107822"/>
                    <a:pt x="107756" y="83648"/>
                    <a:pt x="107756" y="53911"/>
                  </a:cubicBezTo>
                  <a:cubicBezTo>
                    <a:pt x="107756" y="24108"/>
                    <a:pt x="83648" y="0"/>
                    <a:pt x="53845" y="0"/>
                  </a:cubicBezTo>
                  <a:close/>
                </a:path>
              </a:pathLst>
            </a:custGeom>
            <a:solidFill>
              <a:srgbClr val="8D4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5"/>
            <p:cNvSpPr/>
            <p:nvPr/>
          </p:nvSpPr>
          <p:spPr>
            <a:xfrm>
              <a:off x="2384400" y="1402100"/>
              <a:ext cx="1404100" cy="2695550"/>
            </a:xfrm>
            <a:custGeom>
              <a:avLst/>
              <a:gdLst/>
              <a:ahLst/>
              <a:cxnLst/>
              <a:rect l="l" t="t" r="r" b="b"/>
              <a:pathLst>
                <a:path w="56164" h="107822" extrusionOk="0">
                  <a:moveTo>
                    <a:pt x="53911" y="0"/>
                  </a:moveTo>
                  <a:cubicBezTo>
                    <a:pt x="24174" y="0"/>
                    <a:pt x="0" y="24108"/>
                    <a:pt x="0" y="53911"/>
                  </a:cubicBezTo>
                  <a:cubicBezTo>
                    <a:pt x="0" y="83648"/>
                    <a:pt x="24174" y="107822"/>
                    <a:pt x="53911" y="107822"/>
                  </a:cubicBezTo>
                  <a:cubicBezTo>
                    <a:pt x="54706" y="107822"/>
                    <a:pt x="55435" y="107756"/>
                    <a:pt x="56163" y="107756"/>
                  </a:cubicBezTo>
                  <a:cubicBezTo>
                    <a:pt x="27419" y="106564"/>
                    <a:pt x="4438" y="82920"/>
                    <a:pt x="4438" y="53911"/>
                  </a:cubicBezTo>
                  <a:cubicBezTo>
                    <a:pt x="4438" y="24903"/>
                    <a:pt x="27419" y="1192"/>
                    <a:pt x="56163" y="67"/>
                  </a:cubicBezTo>
                  <a:cubicBezTo>
                    <a:pt x="55435" y="0"/>
                    <a:pt x="54706" y="0"/>
                    <a:pt x="53911" y="0"/>
                  </a:cubicBezTo>
                  <a:close/>
                </a:path>
              </a:pathLst>
            </a:custGeom>
            <a:solidFill>
              <a:srgbClr val="51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 name="Google Shape;1710;p55"/>
          <p:cNvGrpSpPr/>
          <p:nvPr/>
        </p:nvGrpSpPr>
        <p:grpSpPr>
          <a:xfrm rot="4519301">
            <a:off x="6771112" y="2510506"/>
            <a:ext cx="1144217" cy="1063874"/>
            <a:chOff x="995225" y="237475"/>
            <a:chExt cx="5564975" cy="5174225"/>
          </a:xfrm>
        </p:grpSpPr>
        <p:sp>
          <p:nvSpPr>
            <p:cNvPr id="1711" name="Google Shape;1711;p55"/>
            <p:cNvSpPr/>
            <p:nvPr/>
          </p:nvSpPr>
          <p:spPr>
            <a:xfrm>
              <a:off x="995225" y="237475"/>
              <a:ext cx="5564975" cy="5174225"/>
            </a:xfrm>
            <a:custGeom>
              <a:avLst/>
              <a:gdLst/>
              <a:ahLst/>
              <a:cxnLst/>
              <a:rect l="l" t="t" r="r" b="b"/>
              <a:pathLst>
                <a:path w="222599" h="206969" extrusionOk="0">
                  <a:moveTo>
                    <a:pt x="111240" y="0"/>
                  </a:moveTo>
                  <a:cubicBezTo>
                    <a:pt x="61376" y="0"/>
                    <a:pt x="17430" y="36043"/>
                    <a:pt x="9141" y="86853"/>
                  </a:cubicBezTo>
                  <a:cubicBezTo>
                    <a:pt x="1" y="143214"/>
                    <a:pt x="38215" y="196396"/>
                    <a:pt x="94643" y="205602"/>
                  </a:cubicBezTo>
                  <a:cubicBezTo>
                    <a:pt x="100287" y="206523"/>
                    <a:pt x="105899" y="206969"/>
                    <a:pt x="111436" y="206969"/>
                  </a:cubicBezTo>
                  <a:cubicBezTo>
                    <a:pt x="161257" y="206969"/>
                    <a:pt x="205107" y="170890"/>
                    <a:pt x="213392" y="120166"/>
                  </a:cubicBezTo>
                  <a:cubicBezTo>
                    <a:pt x="222598" y="63739"/>
                    <a:pt x="184318" y="10556"/>
                    <a:pt x="127956" y="1351"/>
                  </a:cubicBezTo>
                  <a:cubicBezTo>
                    <a:pt x="122339" y="441"/>
                    <a:pt x="116753" y="0"/>
                    <a:pt x="111240" y="0"/>
                  </a:cubicBezTo>
                  <a:close/>
                </a:path>
              </a:pathLst>
            </a:custGeom>
            <a:solidFill>
              <a:srgbClr val="FFB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5"/>
            <p:cNvSpPr/>
            <p:nvPr/>
          </p:nvSpPr>
          <p:spPr>
            <a:xfrm>
              <a:off x="1283325" y="330825"/>
              <a:ext cx="4987100" cy="4987100"/>
            </a:xfrm>
            <a:custGeom>
              <a:avLst/>
              <a:gdLst/>
              <a:ahLst/>
              <a:cxnLst/>
              <a:rect l="l" t="t" r="r" b="b"/>
              <a:pathLst>
                <a:path w="199484" h="199484" extrusionOk="0">
                  <a:moveTo>
                    <a:pt x="99742" y="1"/>
                  </a:moveTo>
                  <a:cubicBezTo>
                    <a:pt x="44706" y="1"/>
                    <a:pt x="1" y="44706"/>
                    <a:pt x="1" y="99742"/>
                  </a:cubicBezTo>
                  <a:cubicBezTo>
                    <a:pt x="1" y="154845"/>
                    <a:pt x="44706" y="199484"/>
                    <a:pt x="99742" y="199484"/>
                  </a:cubicBezTo>
                  <a:cubicBezTo>
                    <a:pt x="154845" y="199484"/>
                    <a:pt x="199484" y="154845"/>
                    <a:pt x="199484" y="99742"/>
                  </a:cubicBezTo>
                  <a:cubicBezTo>
                    <a:pt x="199484" y="44706"/>
                    <a:pt x="154845" y="1"/>
                    <a:pt x="99742" y="1"/>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5"/>
            <p:cNvSpPr/>
            <p:nvPr/>
          </p:nvSpPr>
          <p:spPr>
            <a:xfrm>
              <a:off x="5124650" y="2900525"/>
              <a:ext cx="1076250" cy="706875"/>
            </a:xfrm>
            <a:custGeom>
              <a:avLst/>
              <a:gdLst/>
              <a:ahLst/>
              <a:cxnLst/>
              <a:rect l="l" t="t" r="r" b="b"/>
              <a:pathLst>
                <a:path w="43050" h="28275" extrusionOk="0">
                  <a:moveTo>
                    <a:pt x="5431" y="1"/>
                  </a:moveTo>
                  <a:lnTo>
                    <a:pt x="0" y="19804"/>
                  </a:lnTo>
                  <a:lnTo>
                    <a:pt x="29737" y="27884"/>
                  </a:lnTo>
                  <a:cubicBezTo>
                    <a:pt x="30628" y="28142"/>
                    <a:pt x="31553" y="28275"/>
                    <a:pt x="32484" y="28275"/>
                  </a:cubicBezTo>
                  <a:cubicBezTo>
                    <a:pt x="34183" y="28275"/>
                    <a:pt x="35903" y="27831"/>
                    <a:pt x="37486" y="26890"/>
                  </a:cubicBezTo>
                  <a:cubicBezTo>
                    <a:pt x="40003" y="25499"/>
                    <a:pt x="41659" y="23248"/>
                    <a:pt x="42321" y="20731"/>
                  </a:cubicBezTo>
                  <a:cubicBezTo>
                    <a:pt x="43049" y="18148"/>
                    <a:pt x="42784" y="15366"/>
                    <a:pt x="41327" y="12916"/>
                  </a:cubicBezTo>
                  <a:cubicBezTo>
                    <a:pt x="39937" y="10465"/>
                    <a:pt x="37685" y="8809"/>
                    <a:pt x="35168" y="8081"/>
                  </a:cubicBezTo>
                  <a:lnTo>
                    <a:pt x="54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5"/>
            <p:cNvSpPr/>
            <p:nvPr/>
          </p:nvSpPr>
          <p:spPr>
            <a:xfrm>
              <a:off x="2127750" y="1145450"/>
              <a:ext cx="3208850" cy="3208850"/>
            </a:xfrm>
            <a:custGeom>
              <a:avLst/>
              <a:gdLst/>
              <a:ahLst/>
              <a:cxnLst/>
              <a:rect l="l" t="t" r="r" b="b"/>
              <a:pathLst>
                <a:path w="128354" h="128354" extrusionOk="0">
                  <a:moveTo>
                    <a:pt x="64177" y="1"/>
                  </a:moveTo>
                  <a:cubicBezTo>
                    <a:pt x="28744" y="1"/>
                    <a:pt x="1" y="28744"/>
                    <a:pt x="1" y="64177"/>
                  </a:cubicBezTo>
                  <a:cubicBezTo>
                    <a:pt x="1" y="99610"/>
                    <a:pt x="28744" y="128353"/>
                    <a:pt x="64177" y="128353"/>
                  </a:cubicBezTo>
                  <a:cubicBezTo>
                    <a:pt x="99676" y="128353"/>
                    <a:pt x="128354" y="99610"/>
                    <a:pt x="128354" y="64177"/>
                  </a:cubicBezTo>
                  <a:cubicBezTo>
                    <a:pt x="128354" y="28744"/>
                    <a:pt x="99676" y="1"/>
                    <a:pt x="64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5"/>
            <p:cNvSpPr/>
            <p:nvPr/>
          </p:nvSpPr>
          <p:spPr>
            <a:xfrm>
              <a:off x="2386050" y="1402100"/>
              <a:ext cx="2693900" cy="2695550"/>
            </a:xfrm>
            <a:custGeom>
              <a:avLst/>
              <a:gdLst/>
              <a:ahLst/>
              <a:cxnLst/>
              <a:rect l="l" t="t" r="r" b="b"/>
              <a:pathLst>
                <a:path w="107756" h="107822" extrusionOk="0">
                  <a:moveTo>
                    <a:pt x="53845" y="0"/>
                  </a:moveTo>
                  <a:cubicBezTo>
                    <a:pt x="24108" y="0"/>
                    <a:pt x="1" y="24108"/>
                    <a:pt x="1" y="53911"/>
                  </a:cubicBezTo>
                  <a:cubicBezTo>
                    <a:pt x="1" y="83648"/>
                    <a:pt x="24108" y="107822"/>
                    <a:pt x="53845" y="107822"/>
                  </a:cubicBezTo>
                  <a:cubicBezTo>
                    <a:pt x="83648" y="107822"/>
                    <a:pt x="107756" y="83648"/>
                    <a:pt x="107756" y="53911"/>
                  </a:cubicBezTo>
                  <a:cubicBezTo>
                    <a:pt x="107756" y="24108"/>
                    <a:pt x="83648" y="0"/>
                    <a:pt x="53845" y="0"/>
                  </a:cubicBezTo>
                  <a:close/>
                </a:path>
              </a:pathLst>
            </a:custGeom>
            <a:solidFill>
              <a:srgbClr val="8D4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5"/>
            <p:cNvSpPr/>
            <p:nvPr/>
          </p:nvSpPr>
          <p:spPr>
            <a:xfrm>
              <a:off x="2384400" y="1402100"/>
              <a:ext cx="1404100" cy="2695550"/>
            </a:xfrm>
            <a:custGeom>
              <a:avLst/>
              <a:gdLst/>
              <a:ahLst/>
              <a:cxnLst/>
              <a:rect l="l" t="t" r="r" b="b"/>
              <a:pathLst>
                <a:path w="56164" h="107822" extrusionOk="0">
                  <a:moveTo>
                    <a:pt x="53911" y="0"/>
                  </a:moveTo>
                  <a:cubicBezTo>
                    <a:pt x="24174" y="0"/>
                    <a:pt x="0" y="24108"/>
                    <a:pt x="0" y="53911"/>
                  </a:cubicBezTo>
                  <a:cubicBezTo>
                    <a:pt x="0" y="83648"/>
                    <a:pt x="24174" y="107822"/>
                    <a:pt x="53911" y="107822"/>
                  </a:cubicBezTo>
                  <a:cubicBezTo>
                    <a:pt x="54706" y="107822"/>
                    <a:pt x="55435" y="107756"/>
                    <a:pt x="56163" y="107756"/>
                  </a:cubicBezTo>
                  <a:cubicBezTo>
                    <a:pt x="27419" y="106564"/>
                    <a:pt x="4438" y="82920"/>
                    <a:pt x="4438" y="53911"/>
                  </a:cubicBezTo>
                  <a:cubicBezTo>
                    <a:pt x="4438" y="24903"/>
                    <a:pt x="27419" y="1192"/>
                    <a:pt x="56163" y="67"/>
                  </a:cubicBezTo>
                  <a:cubicBezTo>
                    <a:pt x="55435" y="0"/>
                    <a:pt x="54706" y="0"/>
                    <a:pt x="53911" y="0"/>
                  </a:cubicBezTo>
                  <a:close/>
                </a:path>
              </a:pathLst>
            </a:custGeom>
            <a:solidFill>
              <a:srgbClr val="51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55"/>
          <p:cNvGrpSpPr/>
          <p:nvPr/>
        </p:nvGrpSpPr>
        <p:grpSpPr>
          <a:xfrm rot="-6271349">
            <a:off x="4864392" y="2510963"/>
            <a:ext cx="1145131" cy="1064724"/>
            <a:chOff x="995225" y="237475"/>
            <a:chExt cx="5564975" cy="5174225"/>
          </a:xfrm>
        </p:grpSpPr>
        <p:sp>
          <p:nvSpPr>
            <p:cNvPr id="1718" name="Google Shape;1718;p55"/>
            <p:cNvSpPr/>
            <p:nvPr/>
          </p:nvSpPr>
          <p:spPr>
            <a:xfrm>
              <a:off x="995225" y="237475"/>
              <a:ext cx="5564975" cy="5174225"/>
            </a:xfrm>
            <a:custGeom>
              <a:avLst/>
              <a:gdLst/>
              <a:ahLst/>
              <a:cxnLst/>
              <a:rect l="l" t="t" r="r" b="b"/>
              <a:pathLst>
                <a:path w="222599" h="206969" extrusionOk="0">
                  <a:moveTo>
                    <a:pt x="111240" y="0"/>
                  </a:moveTo>
                  <a:cubicBezTo>
                    <a:pt x="61376" y="0"/>
                    <a:pt x="17430" y="36043"/>
                    <a:pt x="9141" y="86853"/>
                  </a:cubicBezTo>
                  <a:cubicBezTo>
                    <a:pt x="1" y="143214"/>
                    <a:pt x="38215" y="196396"/>
                    <a:pt x="94643" y="205602"/>
                  </a:cubicBezTo>
                  <a:cubicBezTo>
                    <a:pt x="100287" y="206523"/>
                    <a:pt x="105899" y="206969"/>
                    <a:pt x="111436" y="206969"/>
                  </a:cubicBezTo>
                  <a:cubicBezTo>
                    <a:pt x="161257" y="206969"/>
                    <a:pt x="205107" y="170890"/>
                    <a:pt x="213392" y="120166"/>
                  </a:cubicBezTo>
                  <a:cubicBezTo>
                    <a:pt x="222598" y="63739"/>
                    <a:pt x="184318" y="10556"/>
                    <a:pt x="127956" y="1351"/>
                  </a:cubicBezTo>
                  <a:cubicBezTo>
                    <a:pt x="122339" y="441"/>
                    <a:pt x="116753" y="0"/>
                    <a:pt x="111240" y="0"/>
                  </a:cubicBezTo>
                  <a:close/>
                </a:path>
              </a:pathLst>
            </a:custGeom>
            <a:solidFill>
              <a:srgbClr val="FFB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5"/>
            <p:cNvSpPr/>
            <p:nvPr/>
          </p:nvSpPr>
          <p:spPr>
            <a:xfrm>
              <a:off x="1283325" y="330825"/>
              <a:ext cx="4987100" cy="4987100"/>
            </a:xfrm>
            <a:custGeom>
              <a:avLst/>
              <a:gdLst/>
              <a:ahLst/>
              <a:cxnLst/>
              <a:rect l="l" t="t" r="r" b="b"/>
              <a:pathLst>
                <a:path w="199484" h="199484" extrusionOk="0">
                  <a:moveTo>
                    <a:pt x="99742" y="1"/>
                  </a:moveTo>
                  <a:cubicBezTo>
                    <a:pt x="44706" y="1"/>
                    <a:pt x="1" y="44706"/>
                    <a:pt x="1" y="99742"/>
                  </a:cubicBezTo>
                  <a:cubicBezTo>
                    <a:pt x="1" y="154845"/>
                    <a:pt x="44706" y="199484"/>
                    <a:pt x="99742" y="199484"/>
                  </a:cubicBezTo>
                  <a:cubicBezTo>
                    <a:pt x="154845" y="199484"/>
                    <a:pt x="199484" y="154845"/>
                    <a:pt x="199484" y="99742"/>
                  </a:cubicBezTo>
                  <a:cubicBezTo>
                    <a:pt x="199484" y="44706"/>
                    <a:pt x="154845" y="1"/>
                    <a:pt x="99742" y="1"/>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5"/>
            <p:cNvSpPr/>
            <p:nvPr/>
          </p:nvSpPr>
          <p:spPr>
            <a:xfrm>
              <a:off x="5124650" y="2900525"/>
              <a:ext cx="1076250" cy="706875"/>
            </a:xfrm>
            <a:custGeom>
              <a:avLst/>
              <a:gdLst/>
              <a:ahLst/>
              <a:cxnLst/>
              <a:rect l="l" t="t" r="r" b="b"/>
              <a:pathLst>
                <a:path w="43050" h="28275" extrusionOk="0">
                  <a:moveTo>
                    <a:pt x="5431" y="1"/>
                  </a:moveTo>
                  <a:lnTo>
                    <a:pt x="0" y="19804"/>
                  </a:lnTo>
                  <a:lnTo>
                    <a:pt x="29737" y="27884"/>
                  </a:lnTo>
                  <a:cubicBezTo>
                    <a:pt x="30628" y="28142"/>
                    <a:pt x="31553" y="28275"/>
                    <a:pt x="32484" y="28275"/>
                  </a:cubicBezTo>
                  <a:cubicBezTo>
                    <a:pt x="34183" y="28275"/>
                    <a:pt x="35903" y="27831"/>
                    <a:pt x="37486" y="26890"/>
                  </a:cubicBezTo>
                  <a:cubicBezTo>
                    <a:pt x="40003" y="25499"/>
                    <a:pt x="41659" y="23248"/>
                    <a:pt x="42321" y="20731"/>
                  </a:cubicBezTo>
                  <a:cubicBezTo>
                    <a:pt x="43049" y="18148"/>
                    <a:pt x="42784" y="15366"/>
                    <a:pt x="41327" y="12916"/>
                  </a:cubicBezTo>
                  <a:cubicBezTo>
                    <a:pt x="39937" y="10465"/>
                    <a:pt x="37685" y="8809"/>
                    <a:pt x="35168" y="8081"/>
                  </a:cubicBezTo>
                  <a:lnTo>
                    <a:pt x="54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5"/>
            <p:cNvSpPr/>
            <p:nvPr/>
          </p:nvSpPr>
          <p:spPr>
            <a:xfrm>
              <a:off x="2127750" y="1145450"/>
              <a:ext cx="3208850" cy="3208850"/>
            </a:xfrm>
            <a:custGeom>
              <a:avLst/>
              <a:gdLst/>
              <a:ahLst/>
              <a:cxnLst/>
              <a:rect l="l" t="t" r="r" b="b"/>
              <a:pathLst>
                <a:path w="128354" h="128354" extrusionOk="0">
                  <a:moveTo>
                    <a:pt x="64177" y="1"/>
                  </a:moveTo>
                  <a:cubicBezTo>
                    <a:pt x="28744" y="1"/>
                    <a:pt x="1" y="28744"/>
                    <a:pt x="1" y="64177"/>
                  </a:cubicBezTo>
                  <a:cubicBezTo>
                    <a:pt x="1" y="99610"/>
                    <a:pt x="28744" y="128353"/>
                    <a:pt x="64177" y="128353"/>
                  </a:cubicBezTo>
                  <a:cubicBezTo>
                    <a:pt x="99676" y="128353"/>
                    <a:pt x="128354" y="99610"/>
                    <a:pt x="128354" y="64177"/>
                  </a:cubicBezTo>
                  <a:cubicBezTo>
                    <a:pt x="128354" y="28744"/>
                    <a:pt x="99676" y="1"/>
                    <a:pt x="64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5"/>
            <p:cNvSpPr/>
            <p:nvPr/>
          </p:nvSpPr>
          <p:spPr>
            <a:xfrm>
              <a:off x="2386050" y="1402100"/>
              <a:ext cx="2693900" cy="2695550"/>
            </a:xfrm>
            <a:custGeom>
              <a:avLst/>
              <a:gdLst/>
              <a:ahLst/>
              <a:cxnLst/>
              <a:rect l="l" t="t" r="r" b="b"/>
              <a:pathLst>
                <a:path w="107756" h="107822" extrusionOk="0">
                  <a:moveTo>
                    <a:pt x="53845" y="0"/>
                  </a:moveTo>
                  <a:cubicBezTo>
                    <a:pt x="24108" y="0"/>
                    <a:pt x="1" y="24108"/>
                    <a:pt x="1" y="53911"/>
                  </a:cubicBezTo>
                  <a:cubicBezTo>
                    <a:pt x="1" y="83648"/>
                    <a:pt x="24108" y="107822"/>
                    <a:pt x="53845" y="107822"/>
                  </a:cubicBezTo>
                  <a:cubicBezTo>
                    <a:pt x="83648" y="107822"/>
                    <a:pt x="107756" y="83648"/>
                    <a:pt x="107756" y="53911"/>
                  </a:cubicBezTo>
                  <a:cubicBezTo>
                    <a:pt x="107756" y="24108"/>
                    <a:pt x="83648" y="0"/>
                    <a:pt x="53845" y="0"/>
                  </a:cubicBezTo>
                  <a:close/>
                </a:path>
              </a:pathLst>
            </a:custGeom>
            <a:solidFill>
              <a:srgbClr val="8D4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5"/>
            <p:cNvSpPr/>
            <p:nvPr/>
          </p:nvSpPr>
          <p:spPr>
            <a:xfrm>
              <a:off x="2384400" y="1402100"/>
              <a:ext cx="1404100" cy="2695550"/>
            </a:xfrm>
            <a:custGeom>
              <a:avLst/>
              <a:gdLst/>
              <a:ahLst/>
              <a:cxnLst/>
              <a:rect l="l" t="t" r="r" b="b"/>
              <a:pathLst>
                <a:path w="56164" h="107822" extrusionOk="0">
                  <a:moveTo>
                    <a:pt x="53911" y="0"/>
                  </a:moveTo>
                  <a:cubicBezTo>
                    <a:pt x="24174" y="0"/>
                    <a:pt x="0" y="24108"/>
                    <a:pt x="0" y="53911"/>
                  </a:cubicBezTo>
                  <a:cubicBezTo>
                    <a:pt x="0" y="83648"/>
                    <a:pt x="24174" y="107822"/>
                    <a:pt x="53911" y="107822"/>
                  </a:cubicBezTo>
                  <a:cubicBezTo>
                    <a:pt x="54706" y="107822"/>
                    <a:pt x="55435" y="107756"/>
                    <a:pt x="56163" y="107756"/>
                  </a:cubicBezTo>
                  <a:cubicBezTo>
                    <a:pt x="27419" y="106564"/>
                    <a:pt x="4438" y="82920"/>
                    <a:pt x="4438" y="53911"/>
                  </a:cubicBezTo>
                  <a:cubicBezTo>
                    <a:pt x="4438" y="24903"/>
                    <a:pt x="27419" y="1192"/>
                    <a:pt x="56163" y="67"/>
                  </a:cubicBezTo>
                  <a:cubicBezTo>
                    <a:pt x="55435" y="0"/>
                    <a:pt x="54706" y="0"/>
                    <a:pt x="53911" y="0"/>
                  </a:cubicBezTo>
                  <a:close/>
                </a:path>
              </a:pathLst>
            </a:custGeom>
            <a:solidFill>
              <a:srgbClr val="51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4" name="Google Shape;1724;p55"/>
          <p:cNvSpPr txBox="1"/>
          <p:nvPr/>
        </p:nvSpPr>
        <p:spPr>
          <a:xfrm>
            <a:off x="714382" y="2010263"/>
            <a:ext cx="2180400" cy="442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rgbClr val="E75E00"/>
                </a:solidFill>
                <a:latin typeface="Lato"/>
                <a:ea typeface="Lato"/>
                <a:cs typeface="Lato"/>
                <a:sym typeface="Lato"/>
              </a:rPr>
              <a:t>Saturn is composed of hydrogen and helium</a:t>
            </a:r>
            <a:endParaRPr>
              <a:solidFill>
                <a:srgbClr val="E75E00"/>
              </a:solidFill>
              <a:latin typeface="Lato"/>
              <a:ea typeface="Lato"/>
              <a:cs typeface="Lato"/>
              <a:sym typeface="Lato"/>
            </a:endParaRPr>
          </a:p>
        </p:txBody>
      </p:sp>
      <p:sp>
        <p:nvSpPr>
          <p:cNvPr id="1725" name="Google Shape;1725;p55"/>
          <p:cNvSpPr txBox="1"/>
          <p:nvPr/>
        </p:nvSpPr>
        <p:spPr>
          <a:xfrm>
            <a:off x="1269082" y="1696461"/>
            <a:ext cx="1071000" cy="2580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rgbClr val="9A4D2F"/>
                </a:solidFill>
                <a:latin typeface="Lato Black"/>
                <a:ea typeface="Lato Black"/>
                <a:cs typeface="Lato Black"/>
                <a:sym typeface="Lato Black"/>
              </a:rPr>
              <a:t>Day 1</a:t>
            </a:r>
            <a:endParaRPr sz="1800">
              <a:solidFill>
                <a:srgbClr val="9A4D2F"/>
              </a:solidFill>
              <a:latin typeface="Lato Black"/>
              <a:ea typeface="Lato Black"/>
              <a:cs typeface="Lato Black"/>
              <a:sym typeface="Lato Black"/>
            </a:endParaRPr>
          </a:p>
        </p:txBody>
      </p:sp>
      <p:sp>
        <p:nvSpPr>
          <p:cNvPr id="1726" name="Google Shape;1726;p55"/>
          <p:cNvSpPr txBox="1"/>
          <p:nvPr/>
        </p:nvSpPr>
        <p:spPr>
          <a:xfrm>
            <a:off x="2521920" y="4006231"/>
            <a:ext cx="2180400" cy="442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rgbClr val="E75E00"/>
                </a:solidFill>
                <a:latin typeface="Lato"/>
                <a:ea typeface="Lato"/>
                <a:cs typeface="Lato"/>
                <a:sym typeface="Lato"/>
              </a:rPr>
              <a:t>Despite being red, Mars is actually a cold place</a:t>
            </a:r>
            <a:endParaRPr>
              <a:solidFill>
                <a:srgbClr val="E75E00"/>
              </a:solidFill>
              <a:latin typeface="Lato"/>
              <a:ea typeface="Lato"/>
              <a:cs typeface="Lato"/>
              <a:sym typeface="Lato"/>
            </a:endParaRPr>
          </a:p>
        </p:txBody>
      </p:sp>
      <p:sp>
        <p:nvSpPr>
          <p:cNvPr id="1727" name="Google Shape;1727;p55"/>
          <p:cNvSpPr txBox="1"/>
          <p:nvPr/>
        </p:nvSpPr>
        <p:spPr>
          <a:xfrm>
            <a:off x="3076620" y="3687366"/>
            <a:ext cx="1071000" cy="2580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rgbClr val="9A4D2F"/>
                </a:solidFill>
                <a:latin typeface="Lato Black"/>
                <a:ea typeface="Lato Black"/>
                <a:cs typeface="Lato Black"/>
                <a:sym typeface="Lato Black"/>
              </a:rPr>
              <a:t>Day 2</a:t>
            </a:r>
            <a:endParaRPr sz="1800">
              <a:solidFill>
                <a:srgbClr val="9A4D2F"/>
              </a:solidFill>
              <a:latin typeface="Lato Black"/>
              <a:ea typeface="Lato Black"/>
              <a:cs typeface="Lato Black"/>
              <a:sym typeface="Lato Black"/>
            </a:endParaRPr>
          </a:p>
        </p:txBody>
      </p:sp>
      <p:sp>
        <p:nvSpPr>
          <p:cNvPr id="1728" name="Google Shape;1728;p55"/>
          <p:cNvSpPr txBox="1"/>
          <p:nvPr/>
        </p:nvSpPr>
        <p:spPr>
          <a:xfrm>
            <a:off x="4346757" y="2010263"/>
            <a:ext cx="2180400" cy="442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rgbClr val="E75E00"/>
                </a:solidFill>
                <a:latin typeface="Lato"/>
                <a:ea typeface="Lato"/>
                <a:cs typeface="Lato"/>
                <a:sym typeface="Lato"/>
              </a:rPr>
              <a:t>Venus is the second planet from the Sun</a:t>
            </a:r>
            <a:endParaRPr>
              <a:solidFill>
                <a:srgbClr val="E75E00"/>
              </a:solidFill>
              <a:latin typeface="Lato"/>
              <a:ea typeface="Lato"/>
              <a:cs typeface="Lato"/>
              <a:sym typeface="Lato"/>
            </a:endParaRPr>
          </a:p>
        </p:txBody>
      </p:sp>
      <p:sp>
        <p:nvSpPr>
          <p:cNvPr id="1729" name="Google Shape;1729;p55"/>
          <p:cNvSpPr txBox="1"/>
          <p:nvPr/>
        </p:nvSpPr>
        <p:spPr>
          <a:xfrm>
            <a:off x="4901457" y="1696461"/>
            <a:ext cx="1071000" cy="2580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rgbClr val="9A4D2F"/>
                </a:solidFill>
                <a:latin typeface="Lato Black"/>
                <a:ea typeface="Lato Black"/>
                <a:cs typeface="Lato Black"/>
                <a:sym typeface="Lato Black"/>
              </a:rPr>
              <a:t>Day 3</a:t>
            </a:r>
            <a:endParaRPr sz="1800">
              <a:solidFill>
                <a:srgbClr val="9A4D2F"/>
              </a:solidFill>
              <a:latin typeface="Lato Black"/>
              <a:ea typeface="Lato Black"/>
              <a:cs typeface="Lato Black"/>
              <a:sym typeface="Lato Black"/>
            </a:endParaRPr>
          </a:p>
        </p:txBody>
      </p:sp>
      <p:sp>
        <p:nvSpPr>
          <p:cNvPr id="1730" name="Google Shape;1730;p55"/>
          <p:cNvSpPr txBox="1"/>
          <p:nvPr/>
        </p:nvSpPr>
        <p:spPr>
          <a:xfrm>
            <a:off x="6253020" y="4006231"/>
            <a:ext cx="2180400" cy="4425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a:solidFill>
                  <a:srgbClr val="E75E00"/>
                </a:solidFill>
                <a:latin typeface="Lato"/>
                <a:ea typeface="Lato"/>
                <a:cs typeface="Lato"/>
                <a:sym typeface="Lato"/>
              </a:rPr>
              <a:t>Mercury is the closest planet to the Sun</a:t>
            </a:r>
            <a:endParaRPr>
              <a:solidFill>
                <a:srgbClr val="E75E00"/>
              </a:solidFill>
              <a:latin typeface="Lato"/>
              <a:ea typeface="Lato"/>
              <a:cs typeface="Lato"/>
              <a:sym typeface="Lato"/>
            </a:endParaRPr>
          </a:p>
        </p:txBody>
      </p:sp>
      <p:sp>
        <p:nvSpPr>
          <p:cNvPr id="1731" name="Google Shape;1731;p55"/>
          <p:cNvSpPr txBox="1"/>
          <p:nvPr/>
        </p:nvSpPr>
        <p:spPr>
          <a:xfrm>
            <a:off x="6807720" y="3687366"/>
            <a:ext cx="1071000" cy="2580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rgbClr val="9A4D2F"/>
                </a:solidFill>
                <a:latin typeface="Lato Black"/>
                <a:ea typeface="Lato Black"/>
                <a:cs typeface="Lato Black"/>
                <a:sym typeface="Lato Black"/>
              </a:rPr>
              <a:t>Day 4</a:t>
            </a:r>
            <a:endParaRPr sz="1800">
              <a:solidFill>
                <a:srgbClr val="9A4D2F"/>
              </a:solidFill>
              <a:latin typeface="Lato Black"/>
              <a:ea typeface="Lato Black"/>
              <a:cs typeface="Lato Black"/>
              <a:sym typeface="Lato Black"/>
            </a:endParaRPr>
          </a:p>
        </p:txBody>
      </p:sp>
      <p:grpSp>
        <p:nvGrpSpPr>
          <p:cNvPr id="1732" name="Google Shape;1732;p55"/>
          <p:cNvGrpSpPr/>
          <p:nvPr/>
        </p:nvGrpSpPr>
        <p:grpSpPr>
          <a:xfrm rot="-6251894">
            <a:off x="1231698" y="2510043"/>
            <a:ext cx="1145769" cy="1065318"/>
            <a:chOff x="995225" y="237475"/>
            <a:chExt cx="5564975" cy="5174225"/>
          </a:xfrm>
        </p:grpSpPr>
        <p:sp>
          <p:nvSpPr>
            <p:cNvPr id="1733" name="Google Shape;1733;p55"/>
            <p:cNvSpPr/>
            <p:nvPr/>
          </p:nvSpPr>
          <p:spPr>
            <a:xfrm>
              <a:off x="995225" y="237475"/>
              <a:ext cx="5564975" cy="5174225"/>
            </a:xfrm>
            <a:custGeom>
              <a:avLst/>
              <a:gdLst/>
              <a:ahLst/>
              <a:cxnLst/>
              <a:rect l="l" t="t" r="r" b="b"/>
              <a:pathLst>
                <a:path w="222599" h="206969" extrusionOk="0">
                  <a:moveTo>
                    <a:pt x="111240" y="0"/>
                  </a:moveTo>
                  <a:cubicBezTo>
                    <a:pt x="61376" y="0"/>
                    <a:pt x="17430" y="36043"/>
                    <a:pt x="9141" y="86853"/>
                  </a:cubicBezTo>
                  <a:cubicBezTo>
                    <a:pt x="1" y="143214"/>
                    <a:pt x="38215" y="196396"/>
                    <a:pt x="94643" y="205602"/>
                  </a:cubicBezTo>
                  <a:cubicBezTo>
                    <a:pt x="100287" y="206523"/>
                    <a:pt x="105899" y="206969"/>
                    <a:pt x="111436" y="206969"/>
                  </a:cubicBezTo>
                  <a:cubicBezTo>
                    <a:pt x="161257" y="206969"/>
                    <a:pt x="205107" y="170890"/>
                    <a:pt x="213392" y="120166"/>
                  </a:cubicBezTo>
                  <a:cubicBezTo>
                    <a:pt x="222598" y="63739"/>
                    <a:pt x="184318" y="10556"/>
                    <a:pt x="127956" y="1351"/>
                  </a:cubicBezTo>
                  <a:cubicBezTo>
                    <a:pt x="122339" y="441"/>
                    <a:pt x="116753" y="0"/>
                    <a:pt x="111240" y="0"/>
                  </a:cubicBezTo>
                  <a:close/>
                </a:path>
              </a:pathLst>
            </a:custGeom>
            <a:solidFill>
              <a:srgbClr val="FFB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5"/>
            <p:cNvSpPr/>
            <p:nvPr/>
          </p:nvSpPr>
          <p:spPr>
            <a:xfrm>
              <a:off x="1283325" y="330825"/>
              <a:ext cx="4987100" cy="4987100"/>
            </a:xfrm>
            <a:custGeom>
              <a:avLst/>
              <a:gdLst/>
              <a:ahLst/>
              <a:cxnLst/>
              <a:rect l="l" t="t" r="r" b="b"/>
              <a:pathLst>
                <a:path w="199484" h="199484" extrusionOk="0">
                  <a:moveTo>
                    <a:pt x="99742" y="1"/>
                  </a:moveTo>
                  <a:cubicBezTo>
                    <a:pt x="44706" y="1"/>
                    <a:pt x="1" y="44706"/>
                    <a:pt x="1" y="99742"/>
                  </a:cubicBezTo>
                  <a:cubicBezTo>
                    <a:pt x="1" y="154845"/>
                    <a:pt x="44706" y="199484"/>
                    <a:pt x="99742" y="199484"/>
                  </a:cubicBezTo>
                  <a:cubicBezTo>
                    <a:pt x="154845" y="199484"/>
                    <a:pt x="199484" y="154845"/>
                    <a:pt x="199484" y="99742"/>
                  </a:cubicBezTo>
                  <a:cubicBezTo>
                    <a:pt x="199484" y="44706"/>
                    <a:pt x="154845" y="1"/>
                    <a:pt x="99742" y="1"/>
                  </a:cubicBezTo>
                  <a:close/>
                </a:path>
              </a:pathLst>
            </a:custGeom>
            <a:solidFill>
              <a:srgbClr val="F493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5"/>
            <p:cNvSpPr/>
            <p:nvPr/>
          </p:nvSpPr>
          <p:spPr>
            <a:xfrm>
              <a:off x="5124650" y="2900525"/>
              <a:ext cx="1076250" cy="706875"/>
            </a:xfrm>
            <a:custGeom>
              <a:avLst/>
              <a:gdLst/>
              <a:ahLst/>
              <a:cxnLst/>
              <a:rect l="l" t="t" r="r" b="b"/>
              <a:pathLst>
                <a:path w="43050" h="28275" extrusionOk="0">
                  <a:moveTo>
                    <a:pt x="5431" y="1"/>
                  </a:moveTo>
                  <a:lnTo>
                    <a:pt x="0" y="19804"/>
                  </a:lnTo>
                  <a:lnTo>
                    <a:pt x="29737" y="27884"/>
                  </a:lnTo>
                  <a:cubicBezTo>
                    <a:pt x="30628" y="28142"/>
                    <a:pt x="31553" y="28275"/>
                    <a:pt x="32484" y="28275"/>
                  </a:cubicBezTo>
                  <a:cubicBezTo>
                    <a:pt x="34183" y="28275"/>
                    <a:pt x="35903" y="27831"/>
                    <a:pt x="37486" y="26890"/>
                  </a:cubicBezTo>
                  <a:cubicBezTo>
                    <a:pt x="40003" y="25499"/>
                    <a:pt x="41659" y="23248"/>
                    <a:pt x="42321" y="20731"/>
                  </a:cubicBezTo>
                  <a:cubicBezTo>
                    <a:pt x="43049" y="18148"/>
                    <a:pt x="42784" y="15366"/>
                    <a:pt x="41327" y="12916"/>
                  </a:cubicBezTo>
                  <a:cubicBezTo>
                    <a:pt x="39937" y="10465"/>
                    <a:pt x="37685" y="8809"/>
                    <a:pt x="35168" y="8081"/>
                  </a:cubicBezTo>
                  <a:lnTo>
                    <a:pt x="54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5"/>
            <p:cNvSpPr/>
            <p:nvPr/>
          </p:nvSpPr>
          <p:spPr>
            <a:xfrm>
              <a:off x="2127750" y="1145450"/>
              <a:ext cx="3208850" cy="3208850"/>
            </a:xfrm>
            <a:custGeom>
              <a:avLst/>
              <a:gdLst/>
              <a:ahLst/>
              <a:cxnLst/>
              <a:rect l="l" t="t" r="r" b="b"/>
              <a:pathLst>
                <a:path w="128354" h="128354" extrusionOk="0">
                  <a:moveTo>
                    <a:pt x="64177" y="1"/>
                  </a:moveTo>
                  <a:cubicBezTo>
                    <a:pt x="28744" y="1"/>
                    <a:pt x="1" y="28744"/>
                    <a:pt x="1" y="64177"/>
                  </a:cubicBezTo>
                  <a:cubicBezTo>
                    <a:pt x="1" y="99610"/>
                    <a:pt x="28744" y="128353"/>
                    <a:pt x="64177" y="128353"/>
                  </a:cubicBezTo>
                  <a:cubicBezTo>
                    <a:pt x="99676" y="128353"/>
                    <a:pt x="128354" y="99610"/>
                    <a:pt x="128354" y="64177"/>
                  </a:cubicBezTo>
                  <a:cubicBezTo>
                    <a:pt x="128354" y="28744"/>
                    <a:pt x="99676" y="1"/>
                    <a:pt x="64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5"/>
            <p:cNvSpPr/>
            <p:nvPr/>
          </p:nvSpPr>
          <p:spPr>
            <a:xfrm>
              <a:off x="2386050" y="1402100"/>
              <a:ext cx="2693900" cy="2695550"/>
            </a:xfrm>
            <a:custGeom>
              <a:avLst/>
              <a:gdLst/>
              <a:ahLst/>
              <a:cxnLst/>
              <a:rect l="l" t="t" r="r" b="b"/>
              <a:pathLst>
                <a:path w="107756" h="107822" extrusionOk="0">
                  <a:moveTo>
                    <a:pt x="53845" y="0"/>
                  </a:moveTo>
                  <a:cubicBezTo>
                    <a:pt x="24108" y="0"/>
                    <a:pt x="1" y="24108"/>
                    <a:pt x="1" y="53911"/>
                  </a:cubicBezTo>
                  <a:cubicBezTo>
                    <a:pt x="1" y="83648"/>
                    <a:pt x="24108" y="107822"/>
                    <a:pt x="53845" y="107822"/>
                  </a:cubicBezTo>
                  <a:cubicBezTo>
                    <a:pt x="83648" y="107822"/>
                    <a:pt x="107756" y="83648"/>
                    <a:pt x="107756" y="53911"/>
                  </a:cubicBezTo>
                  <a:cubicBezTo>
                    <a:pt x="107756" y="24108"/>
                    <a:pt x="83648" y="0"/>
                    <a:pt x="53845" y="0"/>
                  </a:cubicBezTo>
                  <a:close/>
                </a:path>
              </a:pathLst>
            </a:custGeom>
            <a:solidFill>
              <a:srgbClr val="8D4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5"/>
            <p:cNvSpPr/>
            <p:nvPr/>
          </p:nvSpPr>
          <p:spPr>
            <a:xfrm>
              <a:off x="2384400" y="1402100"/>
              <a:ext cx="1404100" cy="2695550"/>
            </a:xfrm>
            <a:custGeom>
              <a:avLst/>
              <a:gdLst/>
              <a:ahLst/>
              <a:cxnLst/>
              <a:rect l="l" t="t" r="r" b="b"/>
              <a:pathLst>
                <a:path w="56164" h="107822" extrusionOk="0">
                  <a:moveTo>
                    <a:pt x="53911" y="0"/>
                  </a:moveTo>
                  <a:cubicBezTo>
                    <a:pt x="24174" y="0"/>
                    <a:pt x="0" y="24108"/>
                    <a:pt x="0" y="53911"/>
                  </a:cubicBezTo>
                  <a:cubicBezTo>
                    <a:pt x="0" y="83648"/>
                    <a:pt x="24174" y="107822"/>
                    <a:pt x="53911" y="107822"/>
                  </a:cubicBezTo>
                  <a:cubicBezTo>
                    <a:pt x="54706" y="107822"/>
                    <a:pt x="55435" y="107756"/>
                    <a:pt x="56163" y="107756"/>
                  </a:cubicBezTo>
                  <a:cubicBezTo>
                    <a:pt x="27419" y="106564"/>
                    <a:pt x="4438" y="82920"/>
                    <a:pt x="4438" y="53911"/>
                  </a:cubicBezTo>
                  <a:cubicBezTo>
                    <a:pt x="4438" y="24903"/>
                    <a:pt x="27419" y="1192"/>
                    <a:pt x="56163" y="67"/>
                  </a:cubicBezTo>
                  <a:cubicBezTo>
                    <a:pt x="55435" y="0"/>
                    <a:pt x="54706" y="0"/>
                    <a:pt x="53911" y="0"/>
                  </a:cubicBezTo>
                  <a:close/>
                </a:path>
              </a:pathLst>
            </a:custGeom>
            <a:solidFill>
              <a:srgbClr val="5128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742"/>
        <p:cNvGrpSpPr/>
        <p:nvPr/>
      </p:nvGrpSpPr>
      <p:grpSpPr>
        <a:xfrm>
          <a:off x="0" y="0"/>
          <a:ext cx="0" cy="0"/>
          <a:chOff x="0" y="0"/>
          <a:chExt cx="0" cy="0"/>
        </a:xfrm>
      </p:grpSpPr>
      <p:sp>
        <p:nvSpPr>
          <p:cNvPr id="1743" name="Google Shape;1743;p56"/>
          <p:cNvSpPr txBox="1">
            <a:spLocks noGrp="1"/>
          </p:cNvSpPr>
          <p:nvPr>
            <p:ph type="title"/>
          </p:nvPr>
        </p:nvSpPr>
        <p:spPr>
          <a:xfrm>
            <a:off x="5486045" y="353423"/>
            <a:ext cx="30411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Predicted Growth</a:t>
            </a:r>
            <a:endParaRPr/>
          </a:p>
        </p:txBody>
      </p:sp>
      <p:cxnSp>
        <p:nvCxnSpPr>
          <p:cNvPr id="1744" name="Google Shape;1744;p56"/>
          <p:cNvCxnSpPr/>
          <p:nvPr/>
        </p:nvCxnSpPr>
        <p:spPr>
          <a:xfrm>
            <a:off x="1405475" y="4140625"/>
            <a:ext cx="3292500" cy="0"/>
          </a:xfrm>
          <a:prstGeom prst="straightConnector1">
            <a:avLst/>
          </a:prstGeom>
          <a:noFill/>
          <a:ln w="19050" cap="flat" cmpd="sng">
            <a:solidFill>
              <a:schemeClr val="lt1"/>
            </a:solidFill>
            <a:prstDash val="solid"/>
            <a:round/>
            <a:headEnd type="none" w="med" len="med"/>
            <a:tailEnd type="none" w="med" len="med"/>
          </a:ln>
        </p:spPr>
      </p:cxnSp>
      <p:grpSp>
        <p:nvGrpSpPr>
          <p:cNvPr id="1745" name="Google Shape;1745;p56"/>
          <p:cNvGrpSpPr/>
          <p:nvPr/>
        </p:nvGrpSpPr>
        <p:grpSpPr>
          <a:xfrm>
            <a:off x="1923946" y="2746881"/>
            <a:ext cx="266376" cy="1142404"/>
            <a:chOff x="5097764" y="2428066"/>
            <a:chExt cx="316550" cy="1357580"/>
          </a:xfrm>
        </p:grpSpPr>
        <p:grpSp>
          <p:nvGrpSpPr>
            <p:cNvPr id="1746" name="Google Shape;1746;p56"/>
            <p:cNvGrpSpPr/>
            <p:nvPr/>
          </p:nvGrpSpPr>
          <p:grpSpPr>
            <a:xfrm>
              <a:off x="5097764" y="2428066"/>
              <a:ext cx="316550" cy="336502"/>
              <a:chOff x="3393018" y="2886204"/>
              <a:chExt cx="430211" cy="509775"/>
            </a:xfrm>
          </p:grpSpPr>
          <p:sp>
            <p:nvSpPr>
              <p:cNvPr id="1747" name="Google Shape;1747;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56"/>
            <p:cNvGrpSpPr/>
            <p:nvPr/>
          </p:nvGrpSpPr>
          <p:grpSpPr>
            <a:xfrm>
              <a:off x="5097764" y="2938613"/>
              <a:ext cx="316550" cy="336502"/>
              <a:chOff x="3393018" y="2886204"/>
              <a:chExt cx="430211" cy="509775"/>
            </a:xfrm>
          </p:grpSpPr>
          <p:sp>
            <p:nvSpPr>
              <p:cNvPr id="1750" name="Google Shape;1750;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 name="Google Shape;1752;p56"/>
            <p:cNvGrpSpPr/>
            <p:nvPr/>
          </p:nvGrpSpPr>
          <p:grpSpPr>
            <a:xfrm>
              <a:off x="5097764" y="3449144"/>
              <a:ext cx="316550" cy="336502"/>
              <a:chOff x="3393018" y="2886204"/>
              <a:chExt cx="430211" cy="509775"/>
            </a:xfrm>
          </p:grpSpPr>
          <p:sp>
            <p:nvSpPr>
              <p:cNvPr id="1753" name="Google Shape;1753;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5" name="Google Shape;1755;p56"/>
          <p:cNvGrpSpPr/>
          <p:nvPr/>
        </p:nvGrpSpPr>
        <p:grpSpPr>
          <a:xfrm>
            <a:off x="3054438" y="2293903"/>
            <a:ext cx="266376" cy="1595382"/>
            <a:chOff x="6407066" y="1889767"/>
            <a:chExt cx="316550" cy="1895878"/>
          </a:xfrm>
        </p:grpSpPr>
        <p:grpSp>
          <p:nvGrpSpPr>
            <p:cNvPr id="1756" name="Google Shape;1756;p56"/>
            <p:cNvGrpSpPr/>
            <p:nvPr/>
          </p:nvGrpSpPr>
          <p:grpSpPr>
            <a:xfrm>
              <a:off x="6407066" y="2428066"/>
              <a:ext cx="316550" cy="336502"/>
              <a:chOff x="3393018" y="2886204"/>
              <a:chExt cx="430211" cy="509775"/>
            </a:xfrm>
          </p:grpSpPr>
          <p:sp>
            <p:nvSpPr>
              <p:cNvPr id="1757" name="Google Shape;1757;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 name="Google Shape;1759;p56"/>
            <p:cNvGrpSpPr/>
            <p:nvPr/>
          </p:nvGrpSpPr>
          <p:grpSpPr>
            <a:xfrm>
              <a:off x="6407066" y="2938613"/>
              <a:ext cx="316550" cy="336502"/>
              <a:chOff x="3393018" y="2886204"/>
              <a:chExt cx="430211" cy="509775"/>
            </a:xfrm>
          </p:grpSpPr>
          <p:sp>
            <p:nvSpPr>
              <p:cNvPr id="1760" name="Google Shape;1760;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 name="Google Shape;1762;p56"/>
            <p:cNvGrpSpPr/>
            <p:nvPr/>
          </p:nvGrpSpPr>
          <p:grpSpPr>
            <a:xfrm>
              <a:off x="6407066" y="3449144"/>
              <a:ext cx="316550" cy="336502"/>
              <a:chOff x="3393018" y="2886204"/>
              <a:chExt cx="430211" cy="509775"/>
            </a:xfrm>
          </p:grpSpPr>
          <p:sp>
            <p:nvSpPr>
              <p:cNvPr id="1763" name="Google Shape;1763;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 name="Google Shape;1765;p56"/>
            <p:cNvGrpSpPr/>
            <p:nvPr/>
          </p:nvGrpSpPr>
          <p:grpSpPr>
            <a:xfrm>
              <a:off x="6407066" y="1889767"/>
              <a:ext cx="316550" cy="336502"/>
              <a:chOff x="3393018" y="2886204"/>
              <a:chExt cx="430211" cy="509775"/>
            </a:xfrm>
          </p:grpSpPr>
          <p:sp>
            <p:nvSpPr>
              <p:cNvPr id="1766" name="Google Shape;1766;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8" name="Google Shape;1768;p56"/>
          <p:cNvGrpSpPr/>
          <p:nvPr/>
        </p:nvGrpSpPr>
        <p:grpSpPr>
          <a:xfrm>
            <a:off x="4184938" y="1434666"/>
            <a:ext cx="266376" cy="2454619"/>
            <a:chOff x="7679588" y="868689"/>
            <a:chExt cx="316550" cy="2916956"/>
          </a:xfrm>
        </p:grpSpPr>
        <p:grpSp>
          <p:nvGrpSpPr>
            <p:cNvPr id="1769" name="Google Shape;1769;p56"/>
            <p:cNvGrpSpPr/>
            <p:nvPr/>
          </p:nvGrpSpPr>
          <p:grpSpPr>
            <a:xfrm>
              <a:off x="7679588" y="2428066"/>
              <a:ext cx="316550" cy="336502"/>
              <a:chOff x="3393018" y="2886204"/>
              <a:chExt cx="430211" cy="509775"/>
            </a:xfrm>
          </p:grpSpPr>
          <p:sp>
            <p:nvSpPr>
              <p:cNvPr id="1770" name="Google Shape;1770;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56"/>
            <p:cNvGrpSpPr/>
            <p:nvPr/>
          </p:nvGrpSpPr>
          <p:grpSpPr>
            <a:xfrm>
              <a:off x="7679588" y="2938613"/>
              <a:ext cx="316550" cy="336502"/>
              <a:chOff x="3393018" y="2886204"/>
              <a:chExt cx="430211" cy="509775"/>
            </a:xfrm>
          </p:grpSpPr>
          <p:sp>
            <p:nvSpPr>
              <p:cNvPr id="1773" name="Google Shape;1773;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56"/>
            <p:cNvGrpSpPr/>
            <p:nvPr/>
          </p:nvGrpSpPr>
          <p:grpSpPr>
            <a:xfrm>
              <a:off x="7679588" y="3449144"/>
              <a:ext cx="316550" cy="336502"/>
              <a:chOff x="3393018" y="2886204"/>
              <a:chExt cx="430211" cy="509775"/>
            </a:xfrm>
          </p:grpSpPr>
          <p:sp>
            <p:nvSpPr>
              <p:cNvPr id="1776" name="Google Shape;1776;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 name="Google Shape;1778;p56"/>
            <p:cNvGrpSpPr/>
            <p:nvPr/>
          </p:nvGrpSpPr>
          <p:grpSpPr>
            <a:xfrm>
              <a:off x="7679588" y="868689"/>
              <a:ext cx="316550" cy="336502"/>
              <a:chOff x="3393018" y="2886204"/>
              <a:chExt cx="430211" cy="509775"/>
            </a:xfrm>
          </p:grpSpPr>
          <p:sp>
            <p:nvSpPr>
              <p:cNvPr id="1779" name="Google Shape;1779;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56"/>
            <p:cNvGrpSpPr/>
            <p:nvPr/>
          </p:nvGrpSpPr>
          <p:grpSpPr>
            <a:xfrm>
              <a:off x="7679588" y="1379237"/>
              <a:ext cx="316550" cy="336502"/>
              <a:chOff x="3393018" y="2886204"/>
              <a:chExt cx="430211" cy="509775"/>
            </a:xfrm>
          </p:grpSpPr>
          <p:sp>
            <p:nvSpPr>
              <p:cNvPr id="1782" name="Google Shape;1782;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56"/>
            <p:cNvGrpSpPr/>
            <p:nvPr/>
          </p:nvGrpSpPr>
          <p:grpSpPr>
            <a:xfrm>
              <a:off x="7679588" y="1889767"/>
              <a:ext cx="316550" cy="336502"/>
              <a:chOff x="3393018" y="2886204"/>
              <a:chExt cx="430211" cy="509775"/>
            </a:xfrm>
          </p:grpSpPr>
          <p:sp>
            <p:nvSpPr>
              <p:cNvPr id="1785" name="Google Shape;1785;p56"/>
              <p:cNvSpPr/>
              <p:nvPr/>
            </p:nvSpPr>
            <p:spPr>
              <a:xfrm>
                <a:off x="3393018" y="2886204"/>
                <a:ext cx="338107" cy="472636"/>
              </a:xfrm>
              <a:custGeom>
                <a:avLst/>
                <a:gdLst/>
                <a:ahLst/>
                <a:cxnLst/>
                <a:rect l="l" t="t" r="r" b="b"/>
                <a:pathLst>
                  <a:path w="13263" h="18542" extrusionOk="0">
                    <a:moveTo>
                      <a:pt x="10557" y="1"/>
                    </a:moveTo>
                    <a:cubicBezTo>
                      <a:pt x="7305" y="1"/>
                      <a:pt x="3729" y="2856"/>
                      <a:pt x="1875" y="7245"/>
                    </a:cubicBezTo>
                    <a:cubicBezTo>
                      <a:pt x="0" y="11682"/>
                      <a:pt x="503" y="16301"/>
                      <a:pt x="2881" y="18542"/>
                    </a:cubicBezTo>
                    <a:cubicBezTo>
                      <a:pt x="3110" y="17947"/>
                      <a:pt x="3339" y="17307"/>
                      <a:pt x="3659" y="16712"/>
                    </a:cubicBezTo>
                    <a:cubicBezTo>
                      <a:pt x="5214" y="13557"/>
                      <a:pt x="7363" y="10675"/>
                      <a:pt x="9375" y="7748"/>
                    </a:cubicBezTo>
                    <a:cubicBezTo>
                      <a:pt x="10656" y="5919"/>
                      <a:pt x="12302" y="3404"/>
                      <a:pt x="13263" y="797"/>
                    </a:cubicBezTo>
                    <a:cubicBezTo>
                      <a:pt x="13034" y="660"/>
                      <a:pt x="12805" y="523"/>
                      <a:pt x="12531" y="385"/>
                    </a:cubicBezTo>
                    <a:cubicBezTo>
                      <a:pt x="11900" y="125"/>
                      <a:pt x="11235" y="1"/>
                      <a:pt x="10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6"/>
              <p:cNvSpPr/>
              <p:nvPr/>
            </p:nvSpPr>
            <p:spPr>
              <a:xfrm>
                <a:off x="3502611" y="2933310"/>
                <a:ext cx="320619" cy="462669"/>
              </a:xfrm>
              <a:custGeom>
                <a:avLst/>
                <a:gdLst/>
                <a:ahLst/>
                <a:cxnLst/>
                <a:rect l="l" t="t" r="r" b="b"/>
                <a:pathLst>
                  <a:path w="12577" h="18151" extrusionOk="0">
                    <a:moveTo>
                      <a:pt x="10199" y="1"/>
                    </a:moveTo>
                    <a:cubicBezTo>
                      <a:pt x="9467" y="1784"/>
                      <a:pt x="8506" y="3522"/>
                      <a:pt x="7592" y="4940"/>
                    </a:cubicBezTo>
                    <a:cubicBezTo>
                      <a:pt x="5762" y="7867"/>
                      <a:pt x="3659" y="10565"/>
                      <a:pt x="1875" y="13538"/>
                    </a:cubicBezTo>
                    <a:cubicBezTo>
                      <a:pt x="1098" y="14910"/>
                      <a:pt x="457" y="16282"/>
                      <a:pt x="0" y="17700"/>
                    </a:cubicBezTo>
                    <a:cubicBezTo>
                      <a:pt x="46" y="17700"/>
                      <a:pt x="92" y="17745"/>
                      <a:pt x="137" y="17745"/>
                    </a:cubicBezTo>
                    <a:cubicBezTo>
                      <a:pt x="782" y="18020"/>
                      <a:pt x="1462" y="18150"/>
                      <a:pt x="2155" y="18150"/>
                    </a:cubicBezTo>
                    <a:cubicBezTo>
                      <a:pt x="5395" y="18150"/>
                      <a:pt x="8947" y="15301"/>
                      <a:pt x="10793" y="10931"/>
                    </a:cubicBezTo>
                    <a:cubicBezTo>
                      <a:pt x="12577" y="6724"/>
                      <a:pt x="12211" y="2379"/>
                      <a:pt x="10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87" name="Google Shape;1787;p56"/>
          <p:cNvSpPr txBox="1">
            <a:spLocks noGrp="1"/>
          </p:cNvSpPr>
          <p:nvPr>
            <p:ph type="title" idx="4294967295"/>
          </p:nvPr>
        </p:nvSpPr>
        <p:spPr>
          <a:xfrm flipH="1">
            <a:off x="1506948" y="4253952"/>
            <a:ext cx="999600" cy="3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solidFill>
                  <a:schemeClr val="accent2"/>
                </a:solidFill>
                <a:latin typeface="Lato Black"/>
                <a:ea typeface="Lato Black"/>
                <a:cs typeface="Lato Black"/>
                <a:sym typeface="Lato Black"/>
              </a:rPr>
              <a:t>2020</a:t>
            </a:r>
            <a:endParaRPr b="0">
              <a:solidFill>
                <a:schemeClr val="accent2"/>
              </a:solidFill>
              <a:latin typeface="Lato Black"/>
              <a:ea typeface="Lato Black"/>
              <a:cs typeface="Lato Black"/>
              <a:sym typeface="Lato Black"/>
            </a:endParaRPr>
          </a:p>
        </p:txBody>
      </p:sp>
      <p:sp>
        <p:nvSpPr>
          <p:cNvPr id="1788" name="Google Shape;1788;p56"/>
          <p:cNvSpPr txBox="1">
            <a:spLocks noGrp="1"/>
          </p:cNvSpPr>
          <p:nvPr>
            <p:ph type="title" idx="4294967295"/>
          </p:nvPr>
        </p:nvSpPr>
        <p:spPr>
          <a:xfrm flipH="1">
            <a:off x="2662632" y="4253952"/>
            <a:ext cx="999600" cy="3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solidFill>
                  <a:schemeClr val="accent2"/>
                </a:solidFill>
                <a:latin typeface="Lato Black"/>
                <a:ea typeface="Lato Black"/>
                <a:cs typeface="Lato Black"/>
                <a:sym typeface="Lato Black"/>
              </a:rPr>
              <a:t>2021</a:t>
            </a:r>
            <a:endParaRPr b="0">
              <a:solidFill>
                <a:schemeClr val="accent2"/>
              </a:solidFill>
              <a:latin typeface="Lato Black"/>
              <a:ea typeface="Lato Black"/>
              <a:cs typeface="Lato Black"/>
              <a:sym typeface="Lato Black"/>
            </a:endParaRPr>
          </a:p>
        </p:txBody>
      </p:sp>
      <p:sp>
        <p:nvSpPr>
          <p:cNvPr id="1789" name="Google Shape;1789;p56"/>
          <p:cNvSpPr txBox="1">
            <a:spLocks noGrp="1"/>
          </p:cNvSpPr>
          <p:nvPr>
            <p:ph type="title" idx="4294967295"/>
          </p:nvPr>
        </p:nvSpPr>
        <p:spPr>
          <a:xfrm flipH="1">
            <a:off x="3818315" y="4253952"/>
            <a:ext cx="999600" cy="33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0">
                <a:solidFill>
                  <a:schemeClr val="accent2"/>
                </a:solidFill>
                <a:latin typeface="Lato Black"/>
                <a:ea typeface="Lato Black"/>
                <a:cs typeface="Lato Black"/>
                <a:sym typeface="Lato Black"/>
              </a:rPr>
              <a:t>2022</a:t>
            </a:r>
            <a:endParaRPr b="0">
              <a:solidFill>
                <a:schemeClr val="accent2"/>
              </a:solidFill>
              <a:latin typeface="Lato Black"/>
              <a:ea typeface="Lato Black"/>
              <a:cs typeface="Lato Black"/>
              <a:sym typeface="Lato Black"/>
            </a:endParaRPr>
          </a:p>
        </p:txBody>
      </p:sp>
      <p:sp>
        <p:nvSpPr>
          <p:cNvPr id="1790" name="Google Shape;1790;p56"/>
          <p:cNvSpPr txBox="1"/>
          <p:nvPr/>
        </p:nvSpPr>
        <p:spPr>
          <a:xfrm>
            <a:off x="5707950" y="2632750"/>
            <a:ext cx="2740500" cy="10206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a:solidFill>
                  <a:srgbClr val="E75E00"/>
                </a:solidFill>
                <a:latin typeface="Lato"/>
                <a:ea typeface="Lato"/>
                <a:cs typeface="Lato"/>
                <a:sym typeface="Lato"/>
              </a:rPr>
              <a:t>Mercury is the closest planet to the Sun and the smallest one in the Solar System—it’s only a bit larger than the Moon </a:t>
            </a:r>
            <a:endParaRPr>
              <a:solidFill>
                <a:srgbClr val="E75E00"/>
              </a:solidFill>
              <a:latin typeface="Lato"/>
              <a:ea typeface="Lato"/>
              <a:cs typeface="Lato"/>
              <a:sym typeface="Lato"/>
            </a:endParaRPr>
          </a:p>
        </p:txBody>
      </p:sp>
      <p:sp>
        <p:nvSpPr>
          <p:cNvPr id="1791" name="Google Shape;1791;p56"/>
          <p:cNvSpPr txBox="1"/>
          <p:nvPr/>
        </p:nvSpPr>
        <p:spPr>
          <a:xfrm>
            <a:off x="6177712" y="2336800"/>
            <a:ext cx="2270700" cy="258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800">
                <a:solidFill>
                  <a:srgbClr val="9A4D2F"/>
                </a:solidFill>
                <a:latin typeface="Lato Black"/>
                <a:ea typeface="Lato Black"/>
                <a:cs typeface="Lato Black"/>
                <a:sym typeface="Lato Black"/>
              </a:rPr>
              <a:t>Mercury</a:t>
            </a:r>
            <a:endParaRPr sz="1800">
              <a:solidFill>
                <a:srgbClr val="9A4D2F"/>
              </a:solidFill>
              <a:latin typeface="Lato Black"/>
              <a:ea typeface="Lato Black"/>
              <a:cs typeface="Lato Black"/>
              <a:sym typeface="Lato Black"/>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795"/>
        <p:cNvGrpSpPr/>
        <p:nvPr/>
      </p:nvGrpSpPr>
      <p:grpSpPr>
        <a:xfrm>
          <a:off x="0" y="0"/>
          <a:ext cx="0" cy="0"/>
          <a:chOff x="0" y="0"/>
          <a:chExt cx="0" cy="0"/>
        </a:xfrm>
      </p:grpSpPr>
      <p:sp>
        <p:nvSpPr>
          <p:cNvPr id="1796" name="Google Shape;1796;p57"/>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Investment</a:t>
            </a:r>
            <a:endParaRPr/>
          </a:p>
        </p:txBody>
      </p:sp>
      <p:grpSp>
        <p:nvGrpSpPr>
          <p:cNvPr id="1797" name="Google Shape;1797;p57"/>
          <p:cNvGrpSpPr/>
          <p:nvPr/>
        </p:nvGrpSpPr>
        <p:grpSpPr>
          <a:xfrm>
            <a:off x="3444726" y="1485155"/>
            <a:ext cx="2241999" cy="2513040"/>
            <a:chOff x="3392951" y="1485155"/>
            <a:chExt cx="2241999" cy="2513040"/>
          </a:xfrm>
        </p:grpSpPr>
        <p:sp>
          <p:nvSpPr>
            <p:cNvPr id="1798" name="Google Shape;1798;p57"/>
            <p:cNvSpPr/>
            <p:nvPr/>
          </p:nvSpPr>
          <p:spPr>
            <a:xfrm>
              <a:off x="3449991" y="3312634"/>
              <a:ext cx="2127939" cy="685561"/>
            </a:xfrm>
            <a:custGeom>
              <a:avLst/>
              <a:gdLst/>
              <a:ahLst/>
              <a:cxnLst/>
              <a:rect l="l" t="t" r="r" b="b"/>
              <a:pathLst>
                <a:path w="97144" h="31297" extrusionOk="0">
                  <a:moveTo>
                    <a:pt x="14021" y="0"/>
                  </a:moveTo>
                  <a:lnTo>
                    <a:pt x="651" y="6449"/>
                  </a:lnTo>
                  <a:cubicBezTo>
                    <a:pt x="0" y="14258"/>
                    <a:pt x="2662" y="31297"/>
                    <a:pt x="48572" y="31297"/>
                  </a:cubicBezTo>
                  <a:cubicBezTo>
                    <a:pt x="94481" y="31297"/>
                    <a:pt x="97143" y="14258"/>
                    <a:pt x="96492" y="6449"/>
                  </a:cubicBezTo>
                  <a:lnTo>
                    <a:pt x="831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7"/>
            <p:cNvSpPr/>
            <p:nvPr/>
          </p:nvSpPr>
          <p:spPr>
            <a:xfrm>
              <a:off x="3429247" y="2388219"/>
              <a:ext cx="2169405" cy="657062"/>
            </a:xfrm>
            <a:custGeom>
              <a:avLst/>
              <a:gdLst/>
              <a:ahLst/>
              <a:cxnLst/>
              <a:rect l="l" t="t" r="r" b="b"/>
              <a:pathLst>
                <a:path w="99037" h="29996" extrusionOk="0">
                  <a:moveTo>
                    <a:pt x="14968" y="1"/>
                  </a:moveTo>
                  <a:cubicBezTo>
                    <a:pt x="6686" y="1"/>
                    <a:pt x="0" y="6686"/>
                    <a:pt x="0" y="14968"/>
                  </a:cubicBezTo>
                  <a:cubicBezTo>
                    <a:pt x="0" y="23251"/>
                    <a:pt x="6686" y="29995"/>
                    <a:pt x="14968" y="29995"/>
                  </a:cubicBezTo>
                  <a:lnTo>
                    <a:pt x="84069" y="29995"/>
                  </a:lnTo>
                  <a:cubicBezTo>
                    <a:pt x="92351" y="29995"/>
                    <a:pt x="99037" y="23251"/>
                    <a:pt x="99037" y="14968"/>
                  </a:cubicBezTo>
                  <a:cubicBezTo>
                    <a:pt x="99037" y="6686"/>
                    <a:pt x="92351" y="1"/>
                    <a:pt x="84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7"/>
            <p:cNvSpPr/>
            <p:nvPr/>
          </p:nvSpPr>
          <p:spPr>
            <a:xfrm>
              <a:off x="3449991" y="1485155"/>
              <a:ext cx="2127939" cy="684268"/>
            </a:xfrm>
            <a:custGeom>
              <a:avLst/>
              <a:gdLst/>
              <a:ahLst/>
              <a:cxnLst/>
              <a:rect l="l" t="t" r="r" b="b"/>
              <a:pathLst>
                <a:path w="97144" h="31238" extrusionOk="0">
                  <a:moveTo>
                    <a:pt x="48572" y="0"/>
                  </a:moveTo>
                  <a:cubicBezTo>
                    <a:pt x="2662" y="0"/>
                    <a:pt x="0" y="16980"/>
                    <a:pt x="651" y="24789"/>
                  </a:cubicBezTo>
                  <a:lnTo>
                    <a:pt x="14021" y="31237"/>
                  </a:lnTo>
                  <a:lnTo>
                    <a:pt x="83122" y="31237"/>
                  </a:lnTo>
                  <a:lnTo>
                    <a:pt x="96492" y="24789"/>
                  </a:lnTo>
                  <a:cubicBezTo>
                    <a:pt x="97143" y="16980"/>
                    <a:pt x="94481" y="0"/>
                    <a:pt x="485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7"/>
            <p:cNvSpPr/>
            <p:nvPr/>
          </p:nvSpPr>
          <p:spPr>
            <a:xfrm>
              <a:off x="3392951" y="1923874"/>
              <a:ext cx="2241999" cy="392669"/>
            </a:xfrm>
            <a:custGeom>
              <a:avLst/>
              <a:gdLst/>
              <a:ahLst/>
              <a:cxnLst/>
              <a:rect l="l" t="t" r="r" b="b"/>
              <a:pathLst>
                <a:path w="102351" h="17926" extrusionOk="0">
                  <a:moveTo>
                    <a:pt x="10650" y="0"/>
                  </a:moveTo>
                  <a:cubicBezTo>
                    <a:pt x="4734" y="0"/>
                    <a:pt x="1" y="4023"/>
                    <a:pt x="1" y="8993"/>
                  </a:cubicBezTo>
                  <a:cubicBezTo>
                    <a:pt x="1" y="13903"/>
                    <a:pt x="4734" y="17926"/>
                    <a:pt x="10650" y="17926"/>
                  </a:cubicBezTo>
                  <a:cubicBezTo>
                    <a:pt x="13904" y="17926"/>
                    <a:pt x="16803" y="16684"/>
                    <a:pt x="18755" y="14790"/>
                  </a:cubicBezTo>
                  <a:cubicBezTo>
                    <a:pt x="20707" y="16684"/>
                    <a:pt x="23606" y="17926"/>
                    <a:pt x="26860" y="17926"/>
                  </a:cubicBezTo>
                  <a:cubicBezTo>
                    <a:pt x="30114" y="17926"/>
                    <a:pt x="33013" y="16684"/>
                    <a:pt x="34965" y="14790"/>
                  </a:cubicBezTo>
                  <a:cubicBezTo>
                    <a:pt x="36918" y="16684"/>
                    <a:pt x="39817" y="17926"/>
                    <a:pt x="43070" y="17926"/>
                  </a:cubicBezTo>
                  <a:cubicBezTo>
                    <a:pt x="46324" y="17926"/>
                    <a:pt x="49223" y="16684"/>
                    <a:pt x="51176" y="14790"/>
                  </a:cubicBezTo>
                  <a:cubicBezTo>
                    <a:pt x="53128" y="16684"/>
                    <a:pt x="56027" y="17926"/>
                    <a:pt x="59281" y="17926"/>
                  </a:cubicBezTo>
                  <a:cubicBezTo>
                    <a:pt x="62535" y="17926"/>
                    <a:pt x="65433" y="16684"/>
                    <a:pt x="67386" y="14790"/>
                  </a:cubicBezTo>
                  <a:cubicBezTo>
                    <a:pt x="69338" y="16684"/>
                    <a:pt x="72237" y="17926"/>
                    <a:pt x="75491" y="17926"/>
                  </a:cubicBezTo>
                  <a:cubicBezTo>
                    <a:pt x="78745" y="17926"/>
                    <a:pt x="81644" y="16684"/>
                    <a:pt x="83596" y="14790"/>
                  </a:cubicBezTo>
                  <a:cubicBezTo>
                    <a:pt x="85548" y="16684"/>
                    <a:pt x="88447" y="17926"/>
                    <a:pt x="91701" y="17926"/>
                  </a:cubicBezTo>
                  <a:cubicBezTo>
                    <a:pt x="97617" y="17926"/>
                    <a:pt x="102350" y="13903"/>
                    <a:pt x="102350" y="8993"/>
                  </a:cubicBezTo>
                  <a:cubicBezTo>
                    <a:pt x="102350" y="4023"/>
                    <a:pt x="97617" y="0"/>
                    <a:pt x="91701" y="0"/>
                  </a:cubicBezTo>
                  <a:cubicBezTo>
                    <a:pt x="88447" y="0"/>
                    <a:pt x="85548" y="1242"/>
                    <a:pt x="83596" y="3136"/>
                  </a:cubicBezTo>
                  <a:cubicBezTo>
                    <a:pt x="81644" y="1242"/>
                    <a:pt x="78745" y="0"/>
                    <a:pt x="75491" y="0"/>
                  </a:cubicBezTo>
                  <a:cubicBezTo>
                    <a:pt x="72237" y="0"/>
                    <a:pt x="69338" y="1242"/>
                    <a:pt x="67386" y="3136"/>
                  </a:cubicBezTo>
                  <a:cubicBezTo>
                    <a:pt x="65433" y="1242"/>
                    <a:pt x="62535" y="0"/>
                    <a:pt x="59281" y="0"/>
                  </a:cubicBezTo>
                  <a:cubicBezTo>
                    <a:pt x="56027" y="0"/>
                    <a:pt x="53128" y="1242"/>
                    <a:pt x="51176" y="3136"/>
                  </a:cubicBezTo>
                  <a:cubicBezTo>
                    <a:pt x="49223" y="1242"/>
                    <a:pt x="46324" y="0"/>
                    <a:pt x="43070" y="0"/>
                  </a:cubicBezTo>
                  <a:cubicBezTo>
                    <a:pt x="39817" y="0"/>
                    <a:pt x="36918" y="1242"/>
                    <a:pt x="34965" y="3136"/>
                  </a:cubicBezTo>
                  <a:cubicBezTo>
                    <a:pt x="33013" y="1242"/>
                    <a:pt x="30114" y="0"/>
                    <a:pt x="26860" y="0"/>
                  </a:cubicBezTo>
                  <a:cubicBezTo>
                    <a:pt x="23606" y="0"/>
                    <a:pt x="20707" y="1242"/>
                    <a:pt x="18755" y="3136"/>
                  </a:cubicBezTo>
                  <a:cubicBezTo>
                    <a:pt x="16803" y="1242"/>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7"/>
            <p:cNvSpPr/>
            <p:nvPr/>
          </p:nvSpPr>
          <p:spPr>
            <a:xfrm>
              <a:off x="3392951" y="3116957"/>
              <a:ext cx="2241999" cy="391377"/>
            </a:xfrm>
            <a:custGeom>
              <a:avLst/>
              <a:gdLst/>
              <a:ahLst/>
              <a:cxnLst/>
              <a:rect l="l" t="t" r="r" b="b"/>
              <a:pathLst>
                <a:path w="102351" h="17867" extrusionOk="0">
                  <a:moveTo>
                    <a:pt x="10650" y="0"/>
                  </a:moveTo>
                  <a:cubicBezTo>
                    <a:pt x="4734" y="0"/>
                    <a:pt x="1" y="3964"/>
                    <a:pt x="1" y="8933"/>
                  </a:cubicBezTo>
                  <a:cubicBezTo>
                    <a:pt x="1" y="13903"/>
                    <a:pt x="4734" y="17867"/>
                    <a:pt x="10650" y="17867"/>
                  </a:cubicBezTo>
                  <a:cubicBezTo>
                    <a:pt x="13904" y="17867"/>
                    <a:pt x="16803" y="16684"/>
                    <a:pt x="18755" y="14731"/>
                  </a:cubicBezTo>
                  <a:cubicBezTo>
                    <a:pt x="20707" y="16684"/>
                    <a:pt x="23606" y="17867"/>
                    <a:pt x="26860" y="17867"/>
                  </a:cubicBezTo>
                  <a:cubicBezTo>
                    <a:pt x="30114" y="17867"/>
                    <a:pt x="33013" y="16684"/>
                    <a:pt x="34965" y="14731"/>
                  </a:cubicBezTo>
                  <a:cubicBezTo>
                    <a:pt x="36918" y="16684"/>
                    <a:pt x="39817" y="17867"/>
                    <a:pt x="43070" y="17867"/>
                  </a:cubicBezTo>
                  <a:cubicBezTo>
                    <a:pt x="46324" y="17867"/>
                    <a:pt x="49223" y="16684"/>
                    <a:pt x="51176" y="14731"/>
                  </a:cubicBezTo>
                  <a:cubicBezTo>
                    <a:pt x="53128" y="16684"/>
                    <a:pt x="56027" y="17867"/>
                    <a:pt x="59281" y="17867"/>
                  </a:cubicBezTo>
                  <a:cubicBezTo>
                    <a:pt x="62535" y="17867"/>
                    <a:pt x="65433" y="16684"/>
                    <a:pt x="67386" y="14731"/>
                  </a:cubicBezTo>
                  <a:cubicBezTo>
                    <a:pt x="69338" y="16684"/>
                    <a:pt x="72237" y="17867"/>
                    <a:pt x="75491" y="17867"/>
                  </a:cubicBezTo>
                  <a:cubicBezTo>
                    <a:pt x="78745" y="17867"/>
                    <a:pt x="81644" y="16684"/>
                    <a:pt x="83596" y="14731"/>
                  </a:cubicBezTo>
                  <a:cubicBezTo>
                    <a:pt x="85548" y="16684"/>
                    <a:pt x="88447" y="17867"/>
                    <a:pt x="91701" y="17867"/>
                  </a:cubicBezTo>
                  <a:cubicBezTo>
                    <a:pt x="97617" y="17867"/>
                    <a:pt x="102350" y="13903"/>
                    <a:pt x="102350" y="8933"/>
                  </a:cubicBezTo>
                  <a:cubicBezTo>
                    <a:pt x="102350" y="3964"/>
                    <a:pt x="97617" y="0"/>
                    <a:pt x="91701" y="0"/>
                  </a:cubicBezTo>
                  <a:cubicBezTo>
                    <a:pt x="88447" y="0"/>
                    <a:pt x="85548" y="1183"/>
                    <a:pt x="83596" y="3136"/>
                  </a:cubicBezTo>
                  <a:cubicBezTo>
                    <a:pt x="81644" y="1183"/>
                    <a:pt x="78745" y="0"/>
                    <a:pt x="75491" y="0"/>
                  </a:cubicBezTo>
                  <a:cubicBezTo>
                    <a:pt x="72237" y="0"/>
                    <a:pt x="69338" y="1183"/>
                    <a:pt x="67386" y="3136"/>
                  </a:cubicBezTo>
                  <a:cubicBezTo>
                    <a:pt x="65433" y="1183"/>
                    <a:pt x="62535" y="0"/>
                    <a:pt x="59281" y="0"/>
                  </a:cubicBezTo>
                  <a:cubicBezTo>
                    <a:pt x="56027" y="0"/>
                    <a:pt x="53128" y="1183"/>
                    <a:pt x="51176" y="3136"/>
                  </a:cubicBezTo>
                  <a:cubicBezTo>
                    <a:pt x="49223" y="1183"/>
                    <a:pt x="46324" y="0"/>
                    <a:pt x="43070" y="0"/>
                  </a:cubicBezTo>
                  <a:cubicBezTo>
                    <a:pt x="39817" y="0"/>
                    <a:pt x="36918" y="1183"/>
                    <a:pt x="34965" y="3136"/>
                  </a:cubicBezTo>
                  <a:cubicBezTo>
                    <a:pt x="33013" y="1183"/>
                    <a:pt x="30114" y="0"/>
                    <a:pt x="26860" y="0"/>
                  </a:cubicBezTo>
                  <a:cubicBezTo>
                    <a:pt x="23606" y="0"/>
                    <a:pt x="20707" y="1183"/>
                    <a:pt x="18755" y="3136"/>
                  </a:cubicBezTo>
                  <a:cubicBezTo>
                    <a:pt x="16803" y="1183"/>
                    <a:pt x="13904" y="0"/>
                    <a:pt x="106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803" name="Google Shape;1803;p57"/>
          <p:cNvCxnSpPr/>
          <p:nvPr/>
        </p:nvCxnSpPr>
        <p:spPr>
          <a:xfrm>
            <a:off x="5324775" y="1722725"/>
            <a:ext cx="697800" cy="0"/>
          </a:xfrm>
          <a:prstGeom prst="straightConnector1">
            <a:avLst/>
          </a:prstGeom>
          <a:noFill/>
          <a:ln w="19050" cap="flat" cmpd="sng">
            <a:solidFill>
              <a:schemeClr val="lt1"/>
            </a:solidFill>
            <a:prstDash val="solid"/>
            <a:round/>
            <a:headEnd type="none" w="med" len="med"/>
            <a:tailEnd type="none" w="med" len="med"/>
          </a:ln>
        </p:spPr>
      </p:cxnSp>
      <p:sp>
        <p:nvSpPr>
          <p:cNvPr id="1804" name="Google Shape;1804;p57"/>
          <p:cNvSpPr txBox="1"/>
          <p:nvPr/>
        </p:nvSpPr>
        <p:spPr>
          <a:xfrm>
            <a:off x="6120375" y="1903616"/>
            <a:ext cx="2364600" cy="722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rgbClr val="E75E00"/>
                </a:solidFill>
                <a:latin typeface="Lato"/>
                <a:ea typeface="Lato"/>
                <a:cs typeface="Lato"/>
                <a:sym typeface="Lato"/>
              </a:rPr>
              <a:t>Neptune is the fourth-largest planet in the Solar System</a:t>
            </a:r>
            <a:endParaRPr>
              <a:solidFill>
                <a:srgbClr val="E75E00"/>
              </a:solidFill>
              <a:latin typeface="Lato"/>
              <a:ea typeface="Lato"/>
              <a:cs typeface="Lato"/>
              <a:sym typeface="Lato"/>
            </a:endParaRPr>
          </a:p>
        </p:txBody>
      </p:sp>
      <p:sp>
        <p:nvSpPr>
          <p:cNvPr id="1805" name="Google Shape;1805;p57"/>
          <p:cNvSpPr txBox="1"/>
          <p:nvPr/>
        </p:nvSpPr>
        <p:spPr>
          <a:xfrm>
            <a:off x="6120375" y="1593725"/>
            <a:ext cx="2270700" cy="258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800">
                <a:solidFill>
                  <a:srgbClr val="9A4D2F"/>
                </a:solidFill>
                <a:latin typeface="Lato Black"/>
                <a:ea typeface="Lato Black"/>
                <a:cs typeface="Lato Black"/>
                <a:sym typeface="Lato Black"/>
              </a:rPr>
              <a:t>Neptune</a:t>
            </a:r>
            <a:endParaRPr sz="1800">
              <a:solidFill>
                <a:srgbClr val="9A4D2F"/>
              </a:solidFill>
              <a:latin typeface="Lato Black"/>
              <a:ea typeface="Lato Black"/>
              <a:cs typeface="Lato Black"/>
              <a:sym typeface="Lato Black"/>
            </a:endParaRPr>
          </a:p>
        </p:txBody>
      </p:sp>
      <p:sp>
        <p:nvSpPr>
          <p:cNvPr id="1806" name="Google Shape;1806;p57"/>
          <p:cNvSpPr txBox="1"/>
          <p:nvPr/>
        </p:nvSpPr>
        <p:spPr>
          <a:xfrm>
            <a:off x="6120375" y="3748244"/>
            <a:ext cx="2364600" cy="7224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rgbClr val="E75E00"/>
                </a:solidFill>
                <a:latin typeface="Lato"/>
                <a:ea typeface="Lato"/>
                <a:cs typeface="Lato"/>
                <a:sym typeface="Lato"/>
              </a:rPr>
              <a:t>Jupiter is a gas giant and also the biggest planet in the Solar System</a:t>
            </a:r>
            <a:endParaRPr>
              <a:solidFill>
                <a:srgbClr val="E75E00"/>
              </a:solidFill>
              <a:latin typeface="Lato"/>
              <a:ea typeface="Lato"/>
              <a:cs typeface="Lato"/>
              <a:sym typeface="Lato"/>
            </a:endParaRPr>
          </a:p>
        </p:txBody>
      </p:sp>
      <p:sp>
        <p:nvSpPr>
          <p:cNvPr id="1807" name="Google Shape;1807;p57"/>
          <p:cNvSpPr txBox="1"/>
          <p:nvPr/>
        </p:nvSpPr>
        <p:spPr>
          <a:xfrm>
            <a:off x="6120375" y="3508325"/>
            <a:ext cx="2270700" cy="258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1800">
                <a:solidFill>
                  <a:srgbClr val="9A4D2F"/>
                </a:solidFill>
                <a:latin typeface="Lato Black"/>
                <a:ea typeface="Lato Black"/>
                <a:cs typeface="Lato Black"/>
                <a:sym typeface="Lato Black"/>
              </a:rPr>
              <a:t>Jupiter</a:t>
            </a:r>
            <a:endParaRPr sz="1800">
              <a:solidFill>
                <a:srgbClr val="9A4D2F"/>
              </a:solidFill>
              <a:latin typeface="Lato Black"/>
              <a:ea typeface="Lato Black"/>
              <a:cs typeface="Lato Black"/>
              <a:sym typeface="Lato Black"/>
            </a:endParaRPr>
          </a:p>
        </p:txBody>
      </p:sp>
      <p:sp>
        <p:nvSpPr>
          <p:cNvPr id="1808" name="Google Shape;1808;p57"/>
          <p:cNvSpPr txBox="1"/>
          <p:nvPr/>
        </p:nvSpPr>
        <p:spPr>
          <a:xfrm>
            <a:off x="561150" y="2782825"/>
            <a:ext cx="2364600" cy="72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solidFill>
                  <a:schemeClr val="accent1"/>
                </a:solidFill>
                <a:latin typeface="Lato"/>
                <a:ea typeface="Lato"/>
                <a:cs typeface="Lato"/>
                <a:sym typeface="Lato"/>
              </a:rPr>
              <a:t>Saturn is a gas giant, composed mostly of hydrogen and helium </a:t>
            </a:r>
            <a:endParaRPr>
              <a:solidFill>
                <a:schemeClr val="accent1"/>
              </a:solidFill>
              <a:latin typeface="Lato"/>
              <a:ea typeface="Lato"/>
              <a:cs typeface="Lato"/>
              <a:sym typeface="Lato"/>
            </a:endParaRPr>
          </a:p>
          <a:p>
            <a:pPr marL="0" lvl="0" indent="0" algn="r" rtl="0">
              <a:lnSpc>
                <a:spcPct val="100000"/>
              </a:lnSpc>
              <a:spcBef>
                <a:spcPts val="0"/>
              </a:spcBef>
              <a:spcAft>
                <a:spcPts val="0"/>
              </a:spcAft>
              <a:buNone/>
            </a:pPr>
            <a:endParaRPr>
              <a:solidFill>
                <a:srgbClr val="E75E00"/>
              </a:solidFill>
              <a:latin typeface="Lato"/>
              <a:ea typeface="Lato"/>
              <a:cs typeface="Lato"/>
              <a:sym typeface="Lato"/>
            </a:endParaRPr>
          </a:p>
        </p:txBody>
      </p:sp>
      <p:sp>
        <p:nvSpPr>
          <p:cNvPr id="1809" name="Google Shape;1809;p57"/>
          <p:cNvSpPr txBox="1"/>
          <p:nvPr/>
        </p:nvSpPr>
        <p:spPr>
          <a:xfrm>
            <a:off x="658053" y="2554200"/>
            <a:ext cx="2267700" cy="2559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800">
                <a:solidFill>
                  <a:srgbClr val="9A4D2F"/>
                </a:solidFill>
                <a:latin typeface="Lato Black"/>
                <a:ea typeface="Lato Black"/>
                <a:cs typeface="Lato Black"/>
                <a:sym typeface="Lato Black"/>
              </a:rPr>
              <a:t>Saturn</a:t>
            </a:r>
            <a:endParaRPr sz="1800">
              <a:solidFill>
                <a:srgbClr val="9A4D2F"/>
              </a:solidFill>
              <a:latin typeface="Lato Black"/>
              <a:ea typeface="Lato Black"/>
              <a:cs typeface="Lato Black"/>
              <a:sym typeface="Lato Black"/>
            </a:endParaRPr>
          </a:p>
        </p:txBody>
      </p:sp>
      <p:cxnSp>
        <p:nvCxnSpPr>
          <p:cNvPr id="1810" name="Google Shape;1810;p57"/>
          <p:cNvCxnSpPr/>
          <p:nvPr/>
        </p:nvCxnSpPr>
        <p:spPr>
          <a:xfrm>
            <a:off x="2997400" y="2673450"/>
            <a:ext cx="697800" cy="0"/>
          </a:xfrm>
          <a:prstGeom prst="straightConnector1">
            <a:avLst/>
          </a:prstGeom>
          <a:noFill/>
          <a:ln w="19050" cap="flat" cmpd="sng">
            <a:solidFill>
              <a:schemeClr val="lt1"/>
            </a:solidFill>
            <a:prstDash val="solid"/>
            <a:round/>
            <a:headEnd type="none" w="med" len="med"/>
            <a:tailEnd type="none" w="med" len="med"/>
          </a:ln>
        </p:spPr>
      </p:cxnSp>
      <p:cxnSp>
        <p:nvCxnSpPr>
          <p:cNvPr id="1811" name="Google Shape;1811;p57"/>
          <p:cNvCxnSpPr/>
          <p:nvPr/>
        </p:nvCxnSpPr>
        <p:spPr>
          <a:xfrm>
            <a:off x="5376550" y="3637325"/>
            <a:ext cx="697800" cy="0"/>
          </a:xfrm>
          <a:prstGeom prst="straightConnector1">
            <a:avLst/>
          </a:prstGeom>
          <a:noFill/>
          <a:ln w="19050" cap="flat" cmpd="sng">
            <a:solidFill>
              <a:schemeClr val="lt1"/>
            </a:solidFill>
            <a:prstDash val="solid"/>
            <a:round/>
            <a:headEnd type="none" w="med" len="med"/>
            <a:tailEnd type="none" w="med" len="med"/>
          </a:ln>
        </p:spPr>
      </p:cxn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815"/>
        <p:cNvGrpSpPr/>
        <p:nvPr/>
      </p:nvGrpSpPr>
      <p:grpSpPr>
        <a:xfrm>
          <a:off x="0" y="0"/>
          <a:ext cx="0" cy="0"/>
          <a:chOff x="0" y="0"/>
          <a:chExt cx="0" cy="0"/>
        </a:xfrm>
      </p:grpSpPr>
      <p:sp>
        <p:nvSpPr>
          <p:cNvPr id="1816" name="Google Shape;1816;p58"/>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List</a:t>
            </a:r>
            <a:endParaRPr/>
          </a:p>
        </p:txBody>
      </p:sp>
      <p:sp>
        <p:nvSpPr>
          <p:cNvPr id="1817" name="Google Shape;1817;p58"/>
          <p:cNvSpPr txBox="1"/>
          <p:nvPr/>
        </p:nvSpPr>
        <p:spPr>
          <a:xfrm>
            <a:off x="495900" y="1984210"/>
            <a:ext cx="2228100" cy="25569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p:txBody>
      </p:sp>
      <p:grpSp>
        <p:nvGrpSpPr>
          <p:cNvPr id="1818" name="Google Shape;1818;p58"/>
          <p:cNvGrpSpPr/>
          <p:nvPr/>
        </p:nvGrpSpPr>
        <p:grpSpPr>
          <a:xfrm>
            <a:off x="5519678" y="1471827"/>
            <a:ext cx="3382871" cy="3785742"/>
            <a:chOff x="5968209" y="2227573"/>
            <a:chExt cx="2850654" cy="3203098"/>
          </a:xfrm>
        </p:grpSpPr>
        <p:sp>
          <p:nvSpPr>
            <p:cNvPr id="1819" name="Google Shape;1819;p58"/>
            <p:cNvSpPr/>
            <p:nvPr/>
          </p:nvSpPr>
          <p:spPr>
            <a:xfrm>
              <a:off x="5968209" y="5430655"/>
              <a:ext cx="2850654" cy="15"/>
            </a:xfrm>
            <a:custGeom>
              <a:avLst/>
              <a:gdLst/>
              <a:ahLst/>
              <a:cxnLst/>
              <a:rect l="l" t="t" r="r" b="b"/>
              <a:pathLst>
                <a:path w="185892" h="1" fill="none" extrusionOk="0">
                  <a:moveTo>
                    <a:pt x="0" y="1"/>
                  </a:moveTo>
                  <a:lnTo>
                    <a:pt x="185891" y="1"/>
                  </a:lnTo>
                </a:path>
              </a:pathLst>
            </a:custGeom>
            <a:noFill/>
            <a:ln w="15850" cap="flat" cmpd="sng">
              <a:solidFill>
                <a:srgbClr val="E8CCC0"/>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8"/>
            <p:cNvSpPr/>
            <p:nvPr/>
          </p:nvSpPr>
          <p:spPr>
            <a:xfrm>
              <a:off x="7118825" y="3684643"/>
              <a:ext cx="15" cy="1105285"/>
            </a:xfrm>
            <a:custGeom>
              <a:avLst/>
              <a:gdLst/>
              <a:ahLst/>
              <a:cxnLst/>
              <a:rect l="l" t="t" r="r" b="b"/>
              <a:pathLst>
                <a:path w="1" h="72076" fill="none" extrusionOk="0">
                  <a:moveTo>
                    <a:pt x="0" y="0"/>
                  </a:moveTo>
                  <a:lnTo>
                    <a:pt x="0" y="72076"/>
                  </a:lnTo>
                </a:path>
              </a:pathLst>
            </a:custGeom>
            <a:noFill/>
            <a:ln w="62325" cap="flat" cmpd="sng">
              <a:solidFill>
                <a:schemeClr val="dk1"/>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8"/>
            <p:cNvSpPr/>
            <p:nvPr/>
          </p:nvSpPr>
          <p:spPr>
            <a:xfrm>
              <a:off x="6458638" y="3661318"/>
              <a:ext cx="1319730" cy="111455"/>
            </a:xfrm>
            <a:custGeom>
              <a:avLst/>
              <a:gdLst/>
              <a:ahLst/>
              <a:cxnLst/>
              <a:rect l="l" t="t" r="r" b="b"/>
              <a:pathLst>
                <a:path w="86060" h="7268" extrusionOk="0">
                  <a:moveTo>
                    <a:pt x="3634" y="1"/>
                  </a:moveTo>
                  <a:cubicBezTo>
                    <a:pt x="1606" y="1"/>
                    <a:pt x="1" y="1648"/>
                    <a:pt x="1" y="3634"/>
                  </a:cubicBezTo>
                  <a:cubicBezTo>
                    <a:pt x="1" y="5662"/>
                    <a:pt x="1648" y="7267"/>
                    <a:pt x="3634" y="7267"/>
                  </a:cubicBezTo>
                  <a:lnTo>
                    <a:pt x="82427" y="7267"/>
                  </a:lnTo>
                  <a:cubicBezTo>
                    <a:pt x="84454" y="7267"/>
                    <a:pt x="86060" y="5662"/>
                    <a:pt x="86060" y="3634"/>
                  </a:cubicBezTo>
                  <a:cubicBezTo>
                    <a:pt x="86060" y="1648"/>
                    <a:pt x="84454" y="1"/>
                    <a:pt x="82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8"/>
            <p:cNvSpPr/>
            <p:nvPr/>
          </p:nvSpPr>
          <p:spPr>
            <a:xfrm>
              <a:off x="7850274" y="3001791"/>
              <a:ext cx="380967" cy="1319730"/>
            </a:xfrm>
            <a:custGeom>
              <a:avLst/>
              <a:gdLst/>
              <a:ahLst/>
              <a:cxnLst/>
              <a:rect l="l" t="t" r="r" b="b"/>
              <a:pathLst>
                <a:path w="24843" h="86060" fill="none" extrusionOk="0">
                  <a:moveTo>
                    <a:pt x="5366" y="0"/>
                  </a:moveTo>
                  <a:lnTo>
                    <a:pt x="19477" y="0"/>
                  </a:lnTo>
                  <a:cubicBezTo>
                    <a:pt x="22434" y="0"/>
                    <a:pt x="24842" y="2408"/>
                    <a:pt x="24842" y="5366"/>
                  </a:cubicBezTo>
                  <a:lnTo>
                    <a:pt x="24842" y="86059"/>
                  </a:lnTo>
                  <a:lnTo>
                    <a:pt x="0" y="86059"/>
                  </a:lnTo>
                  <a:lnTo>
                    <a:pt x="0" y="5366"/>
                  </a:lnTo>
                  <a:cubicBezTo>
                    <a:pt x="0" y="2408"/>
                    <a:pt x="2409" y="0"/>
                    <a:pt x="5366" y="0"/>
                  </a:cubicBezTo>
                  <a:close/>
                </a:path>
              </a:pathLst>
            </a:custGeom>
            <a:solidFill>
              <a:schemeClr val="dk1"/>
            </a:solidFill>
            <a:ln w="71825" cap="flat" cmpd="sng">
              <a:solidFill>
                <a:schemeClr val="dk1"/>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8"/>
            <p:cNvSpPr/>
            <p:nvPr/>
          </p:nvSpPr>
          <p:spPr>
            <a:xfrm>
              <a:off x="7586588" y="4321506"/>
              <a:ext cx="15" cy="1105285"/>
            </a:xfrm>
            <a:custGeom>
              <a:avLst/>
              <a:gdLst/>
              <a:ahLst/>
              <a:cxnLst/>
              <a:rect l="l" t="t" r="r" b="b"/>
              <a:pathLst>
                <a:path w="1" h="72076" fill="none" extrusionOk="0">
                  <a:moveTo>
                    <a:pt x="0" y="0"/>
                  </a:moveTo>
                  <a:lnTo>
                    <a:pt x="0" y="72075"/>
                  </a:lnTo>
                </a:path>
              </a:pathLst>
            </a:custGeom>
            <a:solidFill>
              <a:schemeClr val="dk1"/>
            </a:solidFill>
            <a:ln w="62325" cap="flat" cmpd="sng">
              <a:solidFill>
                <a:schemeClr val="dk1"/>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8"/>
            <p:cNvSpPr/>
            <p:nvPr/>
          </p:nvSpPr>
          <p:spPr>
            <a:xfrm>
              <a:off x="8133388" y="4321506"/>
              <a:ext cx="15" cy="1105285"/>
            </a:xfrm>
            <a:custGeom>
              <a:avLst/>
              <a:gdLst/>
              <a:ahLst/>
              <a:cxnLst/>
              <a:rect l="l" t="t" r="r" b="b"/>
              <a:pathLst>
                <a:path w="1" h="72076" fill="none" extrusionOk="0">
                  <a:moveTo>
                    <a:pt x="1" y="0"/>
                  </a:moveTo>
                  <a:lnTo>
                    <a:pt x="1" y="72075"/>
                  </a:lnTo>
                </a:path>
              </a:pathLst>
            </a:custGeom>
            <a:solidFill>
              <a:schemeClr val="dk1"/>
            </a:solidFill>
            <a:ln w="62325" cap="flat" cmpd="sng">
              <a:solidFill>
                <a:schemeClr val="dk1"/>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8"/>
            <p:cNvSpPr/>
            <p:nvPr/>
          </p:nvSpPr>
          <p:spPr>
            <a:xfrm>
              <a:off x="7387049" y="4253479"/>
              <a:ext cx="970521" cy="136067"/>
            </a:xfrm>
            <a:custGeom>
              <a:avLst/>
              <a:gdLst/>
              <a:ahLst/>
              <a:cxnLst/>
              <a:rect l="l" t="t" r="r" b="b"/>
              <a:pathLst>
                <a:path w="63288" h="8873" extrusionOk="0">
                  <a:moveTo>
                    <a:pt x="4436" y="0"/>
                  </a:moveTo>
                  <a:cubicBezTo>
                    <a:pt x="1986" y="0"/>
                    <a:pt x="0" y="1986"/>
                    <a:pt x="0" y="4436"/>
                  </a:cubicBezTo>
                  <a:cubicBezTo>
                    <a:pt x="0" y="6887"/>
                    <a:pt x="1986" y="8872"/>
                    <a:pt x="4436" y="8872"/>
                  </a:cubicBezTo>
                  <a:lnTo>
                    <a:pt x="58851" y="8872"/>
                  </a:lnTo>
                  <a:cubicBezTo>
                    <a:pt x="61302" y="8872"/>
                    <a:pt x="63288" y="6887"/>
                    <a:pt x="63288" y="4436"/>
                  </a:cubicBezTo>
                  <a:cubicBezTo>
                    <a:pt x="63288" y="1986"/>
                    <a:pt x="61302" y="0"/>
                    <a:pt x="58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8"/>
            <p:cNvSpPr/>
            <p:nvPr/>
          </p:nvSpPr>
          <p:spPr>
            <a:xfrm>
              <a:off x="6928993" y="4762049"/>
              <a:ext cx="263057" cy="427616"/>
            </a:xfrm>
            <a:custGeom>
              <a:avLst/>
              <a:gdLst/>
              <a:ahLst/>
              <a:cxnLst/>
              <a:rect l="l" t="t" r="r" b="b"/>
              <a:pathLst>
                <a:path w="17154" h="27885" extrusionOk="0">
                  <a:moveTo>
                    <a:pt x="15168" y="1"/>
                  </a:moveTo>
                  <a:lnTo>
                    <a:pt x="1" y="888"/>
                  </a:lnTo>
                  <a:lnTo>
                    <a:pt x="4437" y="27885"/>
                  </a:lnTo>
                  <a:lnTo>
                    <a:pt x="17153" y="27378"/>
                  </a:lnTo>
                  <a:lnTo>
                    <a:pt x="1516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8"/>
            <p:cNvSpPr/>
            <p:nvPr/>
          </p:nvSpPr>
          <p:spPr>
            <a:xfrm>
              <a:off x="6598585" y="5141054"/>
              <a:ext cx="619381" cy="223538"/>
            </a:xfrm>
            <a:custGeom>
              <a:avLst/>
              <a:gdLst/>
              <a:ahLst/>
              <a:cxnLst/>
              <a:rect l="l" t="t" r="r" b="b"/>
              <a:pathLst>
                <a:path w="40390" h="14577" extrusionOk="0">
                  <a:moveTo>
                    <a:pt x="38911" y="1"/>
                  </a:moveTo>
                  <a:lnTo>
                    <a:pt x="24969" y="170"/>
                  </a:lnTo>
                  <a:lnTo>
                    <a:pt x="2282" y="10521"/>
                  </a:lnTo>
                  <a:cubicBezTo>
                    <a:pt x="803" y="11281"/>
                    <a:pt x="0" y="12929"/>
                    <a:pt x="381" y="14576"/>
                  </a:cubicBezTo>
                  <a:lnTo>
                    <a:pt x="40389" y="14576"/>
                  </a:lnTo>
                  <a:lnTo>
                    <a:pt x="389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8"/>
            <p:cNvSpPr/>
            <p:nvPr/>
          </p:nvSpPr>
          <p:spPr>
            <a:xfrm>
              <a:off x="6596637" y="5364577"/>
              <a:ext cx="632339" cy="66094"/>
            </a:xfrm>
            <a:custGeom>
              <a:avLst/>
              <a:gdLst/>
              <a:ahLst/>
              <a:cxnLst/>
              <a:rect l="l" t="t" r="r" b="b"/>
              <a:pathLst>
                <a:path w="41235" h="4310" extrusionOk="0">
                  <a:moveTo>
                    <a:pt x="1" y="0"/>
                  </a:moveTo>
                  <a:lnTo>
                    <a:pt x="1" y="4310"/>
                  </a:lnTo>
                  <a:lnTo>
                    <a:pt x="41235" y="4310"/>
                  </a:lnTo>
                  <a:lnTo>
                    <a:pt x="4123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8"/>
            <p:cNvSpPr/>
            <p:nvPr/>
          </p:nvSpPr>
          <p:spPr>
            <a:xfrm>
              <a:off x="7036537" y="5189651"/>
              <a:ext cx="109507" cy="109507"/>
            </a:xfrm>
            <a:custGeom>
              <a:avLst/>
              <a:gdLst/>
              <a:ahLst/>
              <a:cxnLst/>
              <a:rect l="l" t="t" r="r" b="b"/>
              <a:pathLst>
                <a:path w="7141" h="7141" fill="none" extrusionOk="0">
                  <a:moveTo>
                    <a:pt x="7099" y="3634"/>
                  </a:moveTo>
                  <a:cubicBezTo>
                    <a:pt x="7056" y="5577"/>
                    <a:pt x="5451" y="7140"/>
                    <a:pt x="3507" y="7098"/>
                  </a:cubicBezTo>
                  <a:cubicBezTo>
                    <a:pt x="1564" y="7056"/>
                    <a:pt x="1" y="5451"/>
                    <a:pt x="43" y="3507"/>
                  </a:cubicBezTo>
                  <a:cubicBezTo>
                    <a:pt x="43" y="1521"/>
                    <a:pt x="1649" y="1"/>
                    <a:pt x="3634" y="43"/>
                  </a:cubicBezTo>
                  <a:cubicBezTo>
                    <a:pt x="5578" y="43"/>
                    <a:pt x="7141" y="1648"/>
                    <a:pt x="7099" y="3634"/>
                  </a:cubicBezTo>
                  <a:close/>
                </a:path>
              </a:pathLst>
            </a:custGeom>
            <a:noFill/>
            <a:ln w="126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8"/>
            <p:cNvSpPr/>
            <p:nvPr/>
          </p:nvSpPr>
          <p:spPr>
            <a:xfrm>
              <a:off x="6868097" y="5175404"/>
              <a:ext cx="44073" cy="40178"/>
            </a:xfrm>
            <a:custGeom>
              <a:avLst/>
              <a:gdLst/>
              <a:ahLst/>
              <a:cxnLst/>
              <a:rect l="l" t="t" r="r" b="b"/>
              <a:pathLst>
                <a:path w="2874" h="2620" fill="none" extrusionOk="0">
                  <a:moveTo>
                    <a:pt x="0" y="0"/>
                  </a:moveTo>
                  <a:lnTo>
                    <a:pt x="2873" y="2619"/>
                  </a:lnTo>
                </a:path>
              </a:pathLst>
            </a:custGeom>
            <a:noFill/>
            <a:ln w="126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8"/>
            <p:cNvSpPr/>
            <p:nvPr/>
          </p:nvSpPr>
          <p:spPr>
            <a:xfrm>
              <a:off x="6823396" y="5197425"/>
              <a:ext cx="44073" cy="40178"/>
            </a:xfrm>
            <a:custGeom>
              <a:avLst/>
              <a:gdLst/>
              <a:ahLst/>
              <a:cxnLst/>
              <a:rect l="l" t="t" r="r" b="b"/>
              <a:pathLst>
                <a:path w="2874" h="2620" fill="none" extrusionOk="0">
                  <a:moveTo>
                    <a:pt x="0" y="1"/>
                  </a:moveTo>
                  <a:lnTo>
                    <a:pt x="2873" y="2620"/>
                  </a:lnTo>
                </a:path>
              </a:pathLst>
            </a:custGeom>
            <a:noFill/>
            <a:ln w="126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8"/>
            <p:cNvSpPr/>
            <p:nvPr/>
          </p:nvSpPr>
          <p:spPr>
            <a:xfrm>
              <a:off x="6776103" y="5221394"/>
              <a:ext cx="46005" cy="42785"/>
            </a:xfrm>
            <a:custGeom>
              <a:avLst/>
              <a:gdLst/>
              <a:ahLst/>
              <a:cxnLst/>
              <a:rect l="l" t="t" r="r" b="b"/>
              <a:pathLst>
                <a:path w="3000" h="2790" fill="none" extrusionOk="0">
                  <a:moveTo>
                    <a:pt x="0" y="1"/>
                  </a:moveTo>
                  <a:lnTo>
                    <a:pt x="3000" y="2789"/>
                  </a:lnTo>
                </a:path>
              </a:pathLst>
            </a:custGeom>
            <a:noFill/>
            <a:ln w="126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8"/>
            <p:cNvSpPr/>
            <p:nvPr/>
          </p:nvSpPr>
          <p:spPr>
            <a:xfrm>
              <a:off x="6737229" y="3875119"/>
              <a:ext cx="522203" cy="1092971"/>
            </a:xfrm>
            <a:custGeom>
              <a:avLst/>
              <a:gdLst/>
              <a:ahLst/>
              <a:cxnLst/>
              <a:rect l="l" t="t" r="r" b="b"/>
              <a:pathLst>
                <a:path w="34053" h="71273" extrusionOk="0">
                  <a:moveTo>
                    <a:pt x="17871" y="0"/>
                  </a:moveTo>
                  <a:cubicBezTo>
                    <a:pt x="7816" y="43"/>
                    <a:pt x="0" y="8703"/>
                    <a:pt x="1099" y="18632"/>
                  </a:cubicBezTo>
                  <a:lnTo>
                    <a:pt x="9210" y="70935"/>
                  </a:lnTo>
                  <a:lnTo>
                    <a:pt x="34052" y="71273"/>
                  </a:lnTo>
                  <a:lnTo>
                    <a:pt x="259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8"/>
            <p:cNvSpPr/>
            <p:nvPr/>
          </p:nvSpPr>
          <p:spPr>
            <a:xfrm>
              <a:off x="7091605" y="4762049"/>
              <a:ext cx="263701" cy="427616"/>
            </a:xfrm>
            <a:custGeom>
              <a:avLst/>
              <a:gdLst/>
              <a:ahLst/>
              <a:cxnLst/>
              <a:rect l="l" t="t" r="r" b="b"/>
              <a:pathLst>
                <a:path w="17196" h="27885" extrusionOk="0">
                  <a:moveTo>
                    <a:pt x="15210" y="1"/>
                  </a:moveTo>
                  <a:lnTo>
                    <a:pt x="1" y="888"/>
                  </a:lnTo>
                  <a:lnTo>
                    <a:pt x="4437" y="27885"/>
                  </a:lnTo>
                  <a:lnTo>
                    <a:pt x="17196" y="27378"/>
                  </a:lnTo>
                  <a:lnTo>
                    <a:pt x="152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8"/>
            <p:cNvSpPr/>
            <p:nvPr/>
          </p:nvSpPr>
          <p:spPr>
            <a:xfrm>
              <a:off x="6761841" y="5141054"/>
              <a:ext cx="619381" cy="223538"/>
            </a:xfrm>
            <a:custGeom>
              <a:avLst/>
              <a:gdLst/>
              <a:ahLst/>
              <a:cxnLst/>
              <a:rect l="l" t="t" r="r" b="b"/>
              <a:pathLst>
                <a:path w="40390" h="14577" extrusionOk="0">
                  <a:moveTo>
                    <a:pt x="38911" y="1"/>
                  </a:moveTo>
                  <a:lnTo>
                    <a:pt x="24969" y="170"/>
                  </a:lnTo>
                  <a:lnTo>
                    <a:pt x="2282" y="10521"/>
                  </a:lnTo>
                  <a:cubicBezTo>
                    <a:pt x="761" y="11281"/>
                    <a:pt x="1" y="12929"/>
                    <a:pt x="381" y="14576"/>
                  </a:cubicBezTo>
                  <a:lnTo>
                    <a:pt x="40390" y="14576"/>
                  </a:lnTo>
                  <a:lnTo>
                    <a:pt x="389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8"/>
            <p:cNvSpPr/>
            <p:nvPr/>
          </p:nvSpPr>
          <p:spPr>
            <a:xfrm>
              <a:off x="6759909" y="5364577"/>
              <a:ext cx="632339" cy="66094"/>
            </a:xfrm>
            <a:custGeom>
              <a:avLst/>
              <a:gdLst/>
              <a:ahLst/>
              <a:cxnLst/>
              <a:rect l="l" t="t" r="r" b="b"/>
              <a:pathLst>
                <a:path w="41235" h="4310" extrusionOk="0">
                  <a:moveTo>
                    <a:pt x="0" y="0"/>
                  </a:moveTo>
                  <a:lnTo>
                    <a:pt x="0" y="4310"/>
                  </a:lnTo>
                  <a:lnTo>
                    <a:pt x="41234" y="4310"/>
                  </a:lnTo>
                  <a:lnTo>
                    <a:pt x="412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8"/>
            <p:cNvSpPr/>
            <p:nvPr/>
          </p:nvSpPr>
          <p:spPr>
            <a:xfrm>
              <a:off x="7199809" y="5189651"/>
              <a:ext cx="109507" cy="109507"/>
            </a:xfrm>
            <a:custGeom>
              <a:avLst/>
              <a:gdLst/>
              <a:ahLst/>
              <a:cxnLst/>
              <a:rect l="l" t="t" r="r" b="b"/>
              <a:pathLst>
                <a:path w="7141" h="7141" fill="none" extrusionOk="0">
                  <a:moveTo>
                    <a:pt x="7098" y="3634"/>
                  </a:moveTo>
                  <a:cubicBezTo>
                    <a:pt x="7056" y="5577"/>
                    <a:pt x="5450" y="7140"/>
                    <a:pt x="3507" y="7098"/>
                  </a:cubicBezTo>
                  <a:cubicBezTo>
                    <a:pt x="1564" y="7056"/>
                    <a:pt x="0" y="5451"/>
                    <a:pt x="0" y="3507"/>
                  </a:cubicBezTo>
                  <a:cubicBezTo>
                    <a:pt x="43" y="1521"/>
                    <a:pt x="1648" y="1"/>
                    <a:pt x="3591" y="43"/>
                  </a:cubicBezTo>
                  <a:cubicBezTo>
                    <a:pt x="5577" y="43"/>
                    <a:pt x="7140" y="1648"/>
                    <a:pt x="7098" y="3634"/>
                  </a:cubicBezTo>
                  <a:close/>
                </a:path>
              </a:pathLst>
            </a:custGeom>
            <a:noFill/>
            <a:ln w="1055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8"/>
            <p:cNvSpPr/>
            <p:nvPr/>
          </p:nvSpPr>
          <p:spPr>
            <a:xfrm>
              <a:off x="7031354" y="5176692"/>
              <a:ext cx="43429" cy="38890"/>
            </a:xfrm>
            <a:custGeom>
              <a:avLst/>
              <a:gdLst/>
              <a:ahLst/>
              <a:cxnLst/>
              <a:rect l="l" t="t" r="r" b="b"/>
              <a:pathLst>
                <a:path w="2832" h="2536" fill="none" extrusionOk="0">
                  <a:moveTo>
                    <a:pt x="1" y="1"/>
                  </a:moveTo>
                  <a:lnTo>
                    <a:pt x="2832" y="2535"/>
                  </a:lnTo>
                </a:path>
              </a:pathLst>
            </a:custGeom>
            <a:noFill/>
            <a:ln w="126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8"/>
            <p:cNvSpPr/>
            <p:nvPr/>
          </p:nvSpPr>
          <p:spPr>
            <a:xfrm>
              <a:off x="6986652" y="5198729"/>
              <a:ext cx="44073" cy="38874"/>
            </a:xfrm>
            <a:custGeom>
              <a:avLst/>
              <a:gdLst/>
              <a:ahLst/>
              <a:cxnLst/>
              <a:rect l="l" t="t" r="r" b="b"/>
              <a:pathLst>
                <a:path w="2874" h="2535" fill="none" extrusionOk="0">
                  <a:moveTo>
                    <a:pt x="1" y="0"/>
                  </a:moveTo>
                  <a:lnTo>
                    <a:pt x="2874" y="2535"/>
                  </a:lnTo>
                </a:path>
              </a:pathLst>
            </a:custGeom>
            <a:noFill/>
            <a:ln w="126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8"/>
            <p:cNvSpPr/>
            <p:nvPr/>
          </p:nvSpPr>
          <p:spPr>
            <a:xfrm>
              <a:off x="6938715" y="5222697"/>
              <a:ext cx="46664" cy="41481"/>
            </a:xfrm>
            <a:custGeom>
              <a:avLst/>
              <a:gdLst/>
              <a:ahLst/>
              <a:cxnLst/>
              <a:rect l="l" t="t" r="r" b="b"/>
              <a:pathLst>
                <a:path w="3043" h="2705" fill="none" extrusionOk="0">
                  <a:moveTo>
                    <a:pt x="0" y="0"/>
                  </a:moveTo>
                  <a:lnTo>
                    <a:pt x="3042" y="2704"/>
                  </a:lnTo>
                </a:path>
              </a:pathLst>
            </a:custGeom>
            <a:noFill/>
            <a:ln w="126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8"/>
            <p:cNvSpPr/>
            <p:nvPr/>
          </p:nvSpPr>
          <p:spPr>
            <a:xfrm>
              <a:off x="6910851" y="3867344"/>
              <a:ext cx="1322981" cy="1140265"/>
            </a:xfrm>
            <a:custGeom>
              <a:avLst/>
              <a:gdLst/>
              <a:ahLst/>
              <a:cxnLst/>
              <a:rect l="l" t="t" r="r" b="b"/>
              <a:pathLst>
                <a:path w="86272" h="74357" extrusionOk="0">
                  <a:moveTo>
                    <a:pt x="83441" y="0"/>
                  </a:moveTo>
                  <a:lnTo>
                    <a:pt x="19350" y="381"/>
                  </a:lnTo>
                  <a:lnTo>
                    <a:pt x="17111" y="381"/>
                  </a:lnTo>
                  <a:cubicBezTo>
                    <a:pt x="16900" y="381"/>
                    <a:pt x="16689" y="423"/>
                    <a:pt x="16478" y="423"/>
                  </a:cubicBezTo>
                  <a:lnTo>
                    <a:pt x="14957" y="423"/>
                  </a:lnTo>
                  <a:cubicBezTo>
                    <a:pt x="14957" y="423"/>
                    <a:pt x="1" y="1141"/>
                    <a:pt x="297" y="16224"/>
                  </a:cubicBezTo>
                  <a:cubicBezTo>
                    <a:pt x="297" y="16308"/>
                    <a:pt x="339" y="16393"/>
                    <a:pt x="339" y="16477"/>
                  </a:cubicBezTo>
                  <a:cubicBezTo>
                    <a:pt x="297" y="17280"/>
                    <a:pt x="339" y="18040"/>
                    <a:pt x="423" y="18843"/>
                  </a:cubicBezTo>
                  <a:lnTo>
                    <a:pt x="8535" y="74019"/>
                  </a:lnTo>
                  <a:lnTo>
                    <a:pt x="33377" y="74357"/>
                  </a:lnTo>
                  <a:lnTo>
                    <a:pt x="28011" y="25180"/>
                  </a:lnTo>
                  <a:lnTo>
                    <a:pt x="66879" y="25180"/>
                  </a:lnTo>
                  <a:cubicBezTo>
                    <a:pt x="81159" y="25096"/>
                    <a:pt x="86271" y="14534"/>
                    <a:pt x="83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8"/>
            <p:cNvSpPr/>
            <p:nvPr/>
          </p:nvSpPr>
          <p:spPr>
            <a:xfrm>
              <a:off x="7308718" y="2745880"/>
              <a:ext cx="261692" cy="185814"/>
            </a:xfrm>
            <a:custGeom>
              <a:avLst/>
              <a:gdLst/>
              <a:ahLst/>
              <a:cxnLst/>
              <a:rect l="l" t="t" r="r" b="b"/>
              <a:pathLst>
                <a:path w="17065" h="12117" extrusionOk="0">
                  <a:moveTo>
                    <a:pt x="14698" y="0"/>
                  </a:moveTo>
                  <a:lnTo>
                    <a:pt x="1432" y="423"/>
                  </a:lnTo>
                  <a:cubicBezTo>
                    <a:pt x="1432" y="423"/>
                    <a:pt x="1" y="12117"/>
                    <a:pt x="7750" y="12117"/>
                  </a:cubicBezTo>
                  <a:cubicBezTo>
                    <a:pt x="7987" y="12117"/>
                    <a:pt x="8233" y="12106"/>
                    <a:pt x="8488" y="12083"/>
                  </a:cubicBezTo>
                  <a:cubicBezTo>
                    <a:pt x="17064" y="11280"/>
                    <a:pt x="14698" y="0"/>
                    <a:pt x="14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8"/>
            <p:cNvSpPr/>
            <p:nvPr/>
          </p:nvSpPr>
          <p:spPr>
            <a:xfrm>
              <a:off x="7253573" y="2772901"/>
              <a:ext cx="128952" cy="124689"/>
            </a:xfrm>
            <a:custGeom>
              <a:avLst/>
              <a:gdLst/>
              <a:ahLst/>
              <a:cxnLst/>
              <a:rect l="l" t="t" r="r" b="b"/>
              <a:pathLst>
                <a:path w="8409" h="8131" extrusionOk="0">
                  <a:moveTo>
                    <a:pt x="4173" y="1276"/>
                  </a:moveTo>
                  <a:cubicBezTo>
                    <a:pt x="5625" y="1276"/>
                    <a:pt x="6850" y="2389"/>
                    <a:pt x="6972" y="3857"/>
                  </a:cubicBezTo>
                  <a:cubicBezTo>
                    <a:pt x="7056" y="5378"/>
                    <a:pt x="5916" y="6688"/>
                    <a:pt x="4395" y="6814"/>
                  </a:cubicBezTo>
                  <a:cubicBezTo>
                    <a:pt x="4342" y="6817"/>
                    <a:pt x="4289" y="6819"/>
                    <a:pt x="4236" y="6819"/>
                  </a:cubicBezTo>
                  <a:cubicBezTo>
                    <a:pt x="2784" y="6819"/>
                    <a:pt x="1560" y="5705"/>
                    <a:pt x="1437" y="4237"/>
                  </a:cubicBezTo>
                  <a:cubicBezTo>
                    <a:pt x="1311" y="2716"/>
                    <a:pt x="2494" y="1407"/>
                    <a:pt x="4015" y="1280"/>
                  </a:cubicBezTo>
                  <a:cubicBezTo>
                    <a:pt x="4068" y="1277"/>
                    <a:pt x="4120" y="1276"/>
                    <a:pt x="4173" y="1276"/>
                  </a:cubicBezTo>
                  <a:close/>
                  <a:moveTo>
                    <a:pt x="4196" y="1"/>
                  </a:moveTo>
                  <a:cubicBezTo>
                    <a:pt x="4094" y="1"/>
                    <a:pt x="3991" y="5"/>
                    <a:pt x="3888" y="13"/>
                  </a:cubicBezTo>
                  <a:cubicBezTo>
                    <a:pt x="1691" y="139"/>
                    <a:pt x="1" y="2125"/>
                    <a:pt x="128" y="4364"/>
                  </a:cubicBezTo>
                  <a:cubicBezTo>
                    <a:pt x="291" y="6483"/>
                    <a:pt x="2105" y="8131"/>
                    <a:pt x="4243" y="8131"/>
                  </a:cubicBezTo>
                  <a:cubicBezTo>
                    <a:pt x="4321" y="8131"/>
                    <a:pt x="4400" y="8129"/>
                    <a:pt x="4479" y="8124"/>
                  </a:cubicBezTo>
                  <a:cubicBezTo>
                    <a:pt x="6718" y="7955"/>
                    <a:pt x="8408" y="6012"/>
                    <a:pt x="8239" y="3773"/>
                  </a:cubicBezTo>
                  <a:cubicBezTo>
                    <a:pt x="8118" y="1637"/>
                    <a:pt x="6306" y="1"/>
                    <a:pt x="41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8"/>
            <p:cNvSpPr/>
            <p:nvPr/>
          </p:nvSpPr>
          <p:spPr>
            <a:xfrm>
              <a:off x="7280149" y="2248950"/>
              <a:ext cx="169758" cy="433444"/>
            </a:xfrm>
            <a:custGeom>
              <a:avLst/>
              <a:gdLst/>
              <a:ahLst/>
              <a:cxnLst/>
              <a:rect l="l" t="t" r="r" b="b"/>
              <a:pathLst>
                <a:path w="11070" h="28265" fill="none" extrusionOk="0">
                  <a:moveTo>
                    <a:pt x="6295" y="28265"/>
                  </a:moveTo>
                  <a:cubicBezTo>
                    <a:pt x="6295" y="28265"/>
                    <a:pt x="761" y="23956"/>
                    <a:pt x="5915" y="18844"/>
                  </a:cubicBezTo>
                  <a:cubicBezTo>
                    <a:pt x="11069" y="13732"/>
                    <a:pt x="7478" y="14407"/>
                    <a:pt x="3718" y="9887"/>
                  </a:cubicBezTo>
                  <a:cubicBezTo>
                    <a:pt x="0" y="5324"/>
                    <a:pt x="5788" y="1"/>
                    <a:pt x="5788" y="1"/>
                  </a:cubicBezTo>
                </a:path>
              </a:pathLst>
            </a:custGeom>
            <a:noFill/>
            <a:ln w="74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8"/>
            <p:cNvSpPr/>
            <p:nvPr/>
          </p:nvSpPr>
          <p:spPr>
            <a:xfrm>
              <a:off x="7370840" y="2227573"/>
              <a:ext cx="170418" cy="434088"/>
            </a:xfrm>
            <a:custGeom>
              <a:avLst/>
              <a:gdLst/>
              <a:ahLst/>
              <a:cxnLst/>
              <a:rect l="l" t="t" r="r" b="b"/>
              <a:pathLst>
                <a:path w="11113" h="28307" fill="none" extrusionOk="0">
                  <a:moveTo>
                    <a:pt x="6296" y="28307"/>
                  </a:moveTo>
                  <a:cubicBezTo>
                    <a:pt x="6296" y="28307"/>
                    <a:pt x="804" y="23955"/>
                    <a:pt x="5958" y="18886"/>
                  </a:cubicBezTo>
                  <a:cubicBezTo>
                    <a:pt x="11112" y="13774"/>
                    <a:pt x="7479" y="14450"/>
                    <a:pt x="3761" y="9887"/>
                  </a:cubicBezTo>
                  <a:cubicBezTo>
                    <a:pt x="1" y="5324"/>
                    <a:pt x="5831" y="1"/>
                    <a:pt x="5831" y="1"/>
                  </a:cubicBezTo>
                </a:path>
              </a:pathLst>
            </a:custGeom>
            <a:noFill/>
            <a:ln w="74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8"/>
            <p:cNvSpPr/>
            <p:nvPr/>
          </p:nvSpPr>
          <p:spPr>
            <a:xfrm>
              <a:off x="7164170" y="2977163"/>
              <a:ext cx="161984" cy="283790"/>
            </a:xfrm>
            <a:custGeom>
              <a:avLst/>
              <a:gdLst/>
              <a:ahLst/>
              <a:cxnLst/>
              <a:rect l="l" t="t" r="r" b="b"/>
              <a:pathLst>
                <a:path w="10563" h="18506" extrusionOk="0">
                  <a:moveTo>
                    <a:pt x="8957" y="1"/>
                  </a:moveTo>
                  <a:lnTo>
                    <a:pt x="677" y="2874"/>
                  </a:lnTo>
                  <a:lnTo>
                    <a:pt x="1" y="18505"/>
                  </a:lnTo>
                  <a:cubicBezTo>
                    <a:pt x="3719" y="17998"/>
                    <a:pt x="6803" y="17576"/>
                    <a:pt x="10563" y="17280"/>
                  </a:cubicBezTo>
                  <a:lnTo>
                    <a:pt x="895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8"/>
            <p:cNvSpPr/>
            <p:nvPr/>
          </p:nvSpPr>
          <p:spPr>
            <a:xfrm>
              <a:off x="7097448" y="2803433"/>
              <a:ext cx="303219" cy="267136"/>
            </a:xfrm>
            <a:custGeom>
              <a:avLst/>
              <a:gdLst/>
              <a:ahLst/>
              <a:cxnLst/>
              <a:rect l="l" t="t" r="r" b="b"/>
              <a:pathLst>
                <a:path w="19773" h="17420" extrusionOk="0">
                  <a:moveTo>
                    <a:pt x="9884" y="1"/>
                  </a:moveTo>
                  <a:cubicBezTo>
                    <a:pt x="8179" y="1"/>
                    <a:pt x="6457" y="497"/>
                    <a:pt x="4943" y="1528"/>
                  </a:cubicBezTo>
                  <a:cubicBezTo>
                    <a:pt x="972" y="4274"/>
                    <a:pt x="0" y="9682"/>
                    <a:pt x="2704" y="13653"/>
                  </a:cubicBezTo>
                  <a:cubicBezTo>
                    <a:pt x="4403" y="16111"/>
                    <a:pt x="7122" y="17420"/>
                    <a:pt x="9889" y="17420"/>
                  </a:cubicBezTo>
                  <a:cubicBezTo>
                    <a:pt x="11593" y="17420"/>
                    <a:pt x="13315" y="16923"/>
                    <a:pt x="14829" y="15892"/>
                  </a:cubicBezTo>
                  <a:cubicBezTo>
                    <a:pt x="18801" y="13146"/>
                    <a:pt x="19772" y="7739"/>
                    <a:pt x="17068" y="3767"/>
                  </a:cubicBezTo>
                  <a:cubicBezTo>
                    <a:pt x="15369" y="1310"/>
                    <a:pt x="12650" y="1"/>
                    <a:pt x="9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8"/>
            <p:cNvSpPr/>
            <p:nvPr/>
          </p:nvSpPr>
          <p:spPr>
            <a:xfrm>
              <a:off x="7071532" y="2770984"/>
              <a:ext cx="198266" cy="241833"/>
            </a:xfrm>
            <a:custGeom>
              <a:avLst/>
              <a:gdLst/>
              <a:ahLst/>
              <a:cxnLst/>
              <a:rect l="l" t="t" r="r" b="b"/>
              <a:pathLst>
                <a:path w="12929" h="15770" extrusionOk="0">
                  <a:moveTo>
                    <a:pt x="10098" y="0"/>
                  </a:moveTo>
                  <a:cubicBezTo>
                    <a:pt x="9458" y="0"/>
                    <a:pt x="8690" y="203"/>
                    <a:pt x="7774" y="729"/>
                  </a:cubicBezTo>
                  <a:cubicBezTo>
                    <a:pt x="3845" y="3053"/>
                    <a:pt x="0" y="8207"/>
                    <a:pt x="4394" y="15769"/>
                  </a:cubicBezTo>
                  <a:lnTo>
                    <a:pt x="12928" y="2250"/>
                  </a:lnTo>
                  <a:cubicBezTo>
                    <a:pt x="12928" y="2250"/>
                    <a:pt x="12228" y="0"/>
                    <a:pt x="100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8"/>
            <p:cNvSpPr/>
            <p:nvPr/>
          </p:nvSpPr>
          <p:spPr>
            <a:xfrm>
              <a:off x="7066348" y="2920147"/>
              <a:ext cx="734700" cy="740604"/>
            </a:xfrm>
            <a:custGeom>
              <a:avLst/>
              <a:gdLst/>
              <a:ahLst/>
              <a:cxnLst/>
              <a:rect l="l" t="t" r="r" b="b"/>
              <a:pathLst>
                <a:path w="47910" h="48295" extrusionOk="0">
                  <a:moveTo>
                    <a:pt x="47910" y="1"/>
                  </a:moveTo>
                  <a:cubicBezTo>
                    <a:pt x="47909" y="1"/>
                    <a:pt x="36164" y="1057"/>
                    <a:pt x="30672" y="13816"/>
                  </a:cubicBezTo>
                  <a:cubicBezTo>
                    <a:pt x="25222" y="26617"/>
                    <a:pt x="20237" y="27082"/>
                    <a:pt x="20237" y="27082"/>
                  </a:cubicBezTo>
                  <a:lnTo>
                    <a:pt x="18674" y="11366"/>
                  </a:lnTo>
                  <a:lnTo>
                    <a:pt x="2113" y="11366"/>
                  </a:lnTo>
                  <a:cubicBezTo>
                    <a:pt x="2113" y="11366"/>
                    <a:pt x="2915" y="15633"/>
                    <a:pt x="2113" y="23153"/>
                  </a:cubicBezTo>
                  <a:cubicBezTo>
                    <a:pt x="1352" y="30715"/>
                    <a:pt x="0" y="48037"/>
                    <a:pt x="12210" y="48290"/>
                  </a:cubicBezTo>
                  <a:cubicBezTo>
                    <a:pt x="12363" y="48293"/>
                    <a:pt x="12516" y="48295"/>
                    <a:pt x="12669" y="48295"/>
                  </a:cubicBezTo>
                  <a:cubicBezTo>
                    <a:pt x="25130" y="48295"/>
                    <a:pt x="38488" y="38235"/>
                    <a:pt x="38488" y="38235"/>
                  </a:cubicBezTo>
                  <a:lnTo>
                    <a:pt x="479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8"/>
            <p:cNvSpPr/>
            <p:nvPr/>
          </p:nvSpPr>
          <p:spPr>
            <a:xfrm>
              <a:off x="7385746" y="3335434"/>
              <a:ext cx="5199" cy="130240"/>
            </a:xfrm>
            <a:custGeom>
              <a:avLst/>
              <a:gdLst/>
              <a:ahLst/>
              <a:cxnLst/>
              <a:rect l="l" t="t" r="r" b="b"/>
              <a:pathLst>
                <a:path w="339" h="8493" fill="none" extrusionOk="0">
                  <a:moveTo>
                    <a:pt x="1" y="1"/>
                  </a:moveTo>
                  <a:lnTo>
                    <a:pt x="339" y="8493"/>
                  </a:lnTo>
                </a:path>
              </a:pathLst>
            </a:custGeom>
            <a:noFill/>
            <a:ln w="10550" cap="flat" cmpd="sng">
              <a:solidFill>
                <a:srgbClr val="E8E8E8"/>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8"/>
            <p:cNvSpPr/>
            <p:nvPr/>
          </p:nvSpPr>
          <p:spPr>
            <a:xfrm>
              <a:off x="7557436" y="2899752"/>
              <a:ext cx="754129" cy="969555"/>
            </a:xfrm>
            <a:custGeom>
              <a:avLst/>
              <a:gdLst/>
              <a:ahLst/>
              <a:cxnLst/>
              <a:rect l="l" t="t" r="r" b="b"/>
              <a:pathLst>
                <a:path w="49177" h="63225" extrusionOk="0">
                  <a:moveTo>
                    <a:pt x="19564" y="1"/>
                  </a:moveTo>
                  <a:cubicBezTo>
                    <a:pt x="16666" y="1"/>
                    <a:pt x="13141" y="1395"/>
                    <a:pt x="10098" y="2936"/>
                  </a:cubicBezTo>
                  <a:cubicBezTo>
                    <a:pt x="5915" y="5091"/>
                    <a:pt x="2746" y="9104"/>
                    <a:pt x="2408" y="13794"/>
                  </a:cubicBezTo>
                  <a:lnTo>
                    <a:pt x="0" y="63224"/>
                  </a:lnTo>
                  <a:lnTo>
                    <a:pt x="0" y="63224"/>
                  </a:lnTo>
                  <a:lnTo>
                    <a:pt x="41910" y="63097"/>
                  </a:lnTo>
                  <a:lnTo>
                    <a:pt x="47149" y="23300"/>
                  </a:lnTo>
                  <a:cubicBezTo>
                    <a:pt x="47698" y="19286"/>
                    <a:pt x="49177" y="13414"/>
                    <a:pt x="47318" y="9823"/>
                  </a:cubicBezTo>
                  <a:cubicBezTo>
                    <a:pt x="44825" y="5049"/>
                    <a:pt x="39122" y="697"/>
                    <a:pt x="32869" y="232"/>
                  </a:cubicBezTo>
                  <a:cubicBezTo>
                    <a:pt x="31305" y="123"/>
                    <a:pt x="29843" y="93"/>
                    <a:pt x="28444" y="93"/>
                  </a:cubicBezTo>
                  <a:cubicBezTo>
                    <a:pt x="26810" y="93"/>
                    <a:pt x="25261" y="133"/>
                    <a:pt x="23732" y="133"/>
                  </a:cubicBezTo>
                  <a:cubicBezTo>
                    <a:pt x="22537" y="133"/>
                    <a:pt x="21354" y="109"/>
                    <a:pt x="20153" y="21"/>
                  </a:cubicBezTo>
                  <a:cubicBezTo>
                    <a:pt x="19960" y="8"/>
                    <a:pt x="19763" y="1"/>
                    <a:pt x="195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8"/>
            <p:cNvSpPr/>
            <p:nvPr/>
          </p:nvSpPr>
          <p:spPr>
            <a:xfrm>
              <a:off x="7572327" y="3107388"/>
              <a:ext cx="46664" cy="460648"/>
            </a:xfrm>
            <a:custGeom>
              <a:avLst/>
              <a:gdLst/>
              <a:ahLst/>
              <a:cxnLst/>
              <a:rect l="l" t="t" r="r" b="b"/>
              <a:pathLst>
                <a:path w="3043" h="30039" fill="none" extrusionOk="0">
                  <a:moveTo>
                    <a:pt x="3043" y="1"/>
                  </a:moveTo>
                  <a:cubicBezTo>
                    <a:pt x="3043" y="1"/>
                    <a:pt x="1818" y="8028"/>
                    <a:pt x="1" y="30039"/>
                  </a:cubicBezTo>
                </a:path>
              </a:pathLst>
            </a:custGeom>
            <a:noFill/>
            <a:ln w="10550" cap="flat" cmpd="sng">
              <a:solidFill>
                <a:srgbClr val="E8E8E8"/>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8"/>
            <p:cNvSpPr/>
            <p:nvPr/>
          </p:nvSpPr>
          <p:spPr>
            <a:xfrm>
              <a:off x="8002397" y="2958638"/>
              <a:ext cx="484617" cy="797635"/>
            </a:xfrm>
            <a:custGeom>
              <a:avLst/>
              <a:gdLst/>
              <a:ahLst/>
              <a:cxnLst/>
              <a:rect l="l" t="t" r="r" b="b"/>
              <a:pathLst>
                <a:path w="31602" h="52014" extrusionOk="0">
                  <a:moveTo>
                    <a:pt x="8326" y="1"/>
                  </a:moveTo>
                  <a:cubicBezTo>
                    <a:pt x="0" y="1"/>
                    <a:pt x="3346" y="9616"/>
                    <a:pt x="3346" y="9616"/>
                  </a:cubicBezTo>
                  <a:cubicBezTo>
                    <a:pt x="1699" y="20051"/>
                    <a:pt x="9261" y="47217"/>
                    <a:pt x="9261" y="47217"/>
                  </a:cubicBezTo>
                  <a:cubicBezTo>
                    <a:pt x="9261" y="47217"/>
                    <a:pt x="18854" y="52013"/>
                    <a:pt x="25342" y="52013"/>
                  </a:cubicBezTo>
                  <a:cubicBezTo>
                    <a:pt x="28952" y="52013"/>
                    <a:pt x="31602" y="50528"/>
                    <a:pt x="31103" y="45907"/>
                  </a:cubicBezTo>
                  <a:cubicBezTo>
                    <a:pt x="29751" y="32979"/>
                    <a:pt x="27259" y="29937"/>
                    <a:pt x="22316" y="14432"/>
                  </a:cubicBezTo>
                  <a:cubicBezTo>
                    <a:pt x="17832" y="402"/>
                    <a:pt x="11269" y="279"/>
                    <a:pt x="11041" y="279"/>
                  </a:cubicBezTo>
                  <a:cubicBezTo>
                    <a:pt x="11037" y="279"/>
                    <a:pt x="11035" y="279"/>
                    <a:pt x="11035" y="279"/>
                  </a:cubicBezTo>
                  <a:cubicBezTo>
                    <a:pt x="10018" y="88"/>
                    <a:pt x="9119" y="1"/>
                    <a:pt x="8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8"/>
            <p:cNvSpPr/>
            <p:nvPr/>
          </p:nvSpPr>
          <p:spPr>
            <a:xfrm>
              <a:off x="7504301" y="3436507"/>
              <a:ext cx="426972" cy="226774"/>
            </a:xfrm>
            <a:custGeom>
              <a:avLst/>
              <a:gdLst/>
              <a:ahLst/>
              <a:cxnLst/>
              <a:rect l="l" t="t" r="r" b="b"/>
              <a:pathLst>
                <a:path w="27843" h="14788" extrusionOk="0">
                  <a:moveTo>
                    <a:pt x="10647" y="0"/>
                  </a:moveTo>
                  <a:lnTo>
                    <a:pt x="12929" y="2662"/>
                  </a:lnTo>
                  <a:lnTo>
                    <a:pt x="16435" y="3254"/>
                  </a:lnTo>
                  <a:cubicBezTo>
                    <a:pt x="16858" y="3296"/>
                    <a:pt x="17196" y="3549"/>
                    <a:pt x="17196" y="4014"/>
                  </a:cubicBezTo>
                  <a:cubicBezTo>
                    <a:pt x="17196" y="4479"/>
                    <a:pt x="16816" y="4732"/>
                    <a:pt x="16351" y="4732"/>
                  </a:cubicBezTo>
                  <a:lnTo>
                    <a:pt x="1015" y="4732"/>
                  </a:lnTo>
                  <a:cubicBezTo>
                    <a:pt x="1015" y="4732"/>
                    <a:pt x="1" y="9337"/>
                    <a:pt x="7859" y="12379"/>
                  </a:cubicBezTo>
                  <a:cubicBezTo>
                    <a:pt x="11058" y="13617"/>
                    <a:pt x="13746" y="13848"/>
                    <a:pt x="16305" y="13848"/>
                  </a:cubicBezTo>
                  <a:cubicBezTo>
                    <a:pt x="17818" y="13848"/>
                    <a:pt x="19286" y="13767"/>
                    <a:pt x="20788" y="13767"/>
                  </a:cubicBezTo>
                  <a:cubicBezTo>
                    <a:pt x="22985" y="13767"/>
                    <a:pt x="25254" y="13939"/>
                    <a:pt x="27842" y="14787"/>
                  </a:cubicBezTo>
                  <a:lnTo>
                    <a:pt x="27842" y="7436"/>
                  </a:lnTo>
                  <a:lnTo>
                    <a:pt x="22435" y="1437"/>
                  </a:lnTo>
                  <a:cubicBezTo>
                    <a:pt x="21590" y="507"/>
                    <a:pt x="20449" y="0"/>
                    <a:pt x="19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8"/>
            <p:cNvSpPr/>
            <p:nvPr/>
          </p:nvSpPr>
          <p:spPr>
            <a:xfrm>
              <a:off x="7469966" y="3400225"/>
              <a:ext cx="257873" cy="108863"/>
            </a:xfrm>
            <a:custGeom>
              <a:avLst/>
              <a:gdLst/>
              <a:ahLst/>
              <a:cxnLst/>
              <a:rect l="l" t="t" r="r" b="b"/>
              <a:pathLst>
                <a:path w="16816" h="7099" extrusionOk="0">
                  <a:moveTo>
                    <a:pt x="10816" y="1"/>
                  </a:moveTo>
                  <a:lnTo>
                    <a:pt x="846" y="465"/>
                  </a:lnTo>
                  <a:cubicBezTo>
                    <a:pt x="339" y="465"/>
                    <a:pt x="1" y="1057"/>
                    <a:pt x="297" y="1522"/>
                  </a:cubicBezTo>
                  <a:lnTo>
                    <a:pt x="3972" y="7098"/>
                  </a:lnTo>
                  <a:lnTo>
                    <a:pt x="16816" y="7098"/>
                  </a:lnTo>
                  <a:lnTo>
                    <a:pt x="11408" y="254"/>
                  </a:lnTo>
                  <a:cubicBezTo>
                    <a:pt x="11239" y="85"/>
                    <a:pt x="11070" y="1"/>
                    <a:pt x="108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8"/>
            <p:cNvSpPr/>
            <p:nvPr/>
          </p:nvSpPr>
          <p:spPr>
            <a:xfrm>
              <a:off x="7859336" y="3509042"/>
              <a:ext cx="680935" cy="372318"/>
            </a:xfrm>
            <a:custGeom>
              <a:avLst/>
              <a:gdLst/>
              <a:ahLst/>
              <a:cxnLst/>
              <a:rect l="l" t="t" r="r" b="b"/>
              <a:pathLst>
                <a:path w="44404" h="24279" extrusionOk="0">
                  <a:moveTo>
                    <a:pt x="4085" y="0"/>
                  </a:moveTo>
                  <a:cubicBezTo>
                    <a:pt x="3338" y="0"/>
                    <a:pt x="1" y="16394"/>
                    <a:pt x="1" y="16394"/>
                  </a:cubicBezTo>
                  <a:cubicBezTo>
                    <a:pt x="1" y="16394"/>
                    <a:pt x="14092" y="24279"/>
                    <a:pt x="26605" y="24279"/>
                  </a:cubicBezTo>
                  <a:cubicBezTo>
                    <a:pt x="27710" y="24279"/>
                    <a:pt x="28801" y="24217"/>
                    <a:pt x="29870" y="24084"/>
                  </a:cubicBezTo>
                  <a:cubicBezTo>
                    <a:pt x="44403" y="22267"/>
                    <a:pt x="39714" y="5579"/>
                    <a:pt x="39714" y="5579"/>
                  </a:cubicBezTo>
                  <a:lnTo>
                    <a:pt x="28011" y="2917"/>
                  </a:lnTo>
                  <a:cubicBezTo>
                    <a:pt x="28011" y="2917"/>
                    <a:pt x="26411" y="3344"/>
                    <a:pt x="23155" y="3344"/>
                  </a:cubicBezTo>
                  <a:cubicBezTo>
                    <a:pt x="19235" y="3344"/>
                    <a:pt x="12915" y="2726"/>
                    <a:pt x="4099" y="2"/>
                  </a:cubicBezTo>
                  <a:cubicBezTo>
                    <a:pt x="4094" y="1"/>
                    <a:pt x="4090" y="0"/>
                    <a:pt x="40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8"/>
            <p:cNvSpPr/>
            <p:nvPr/>
          </p:nvSpPr>
          <p:spPr>
            <a:xfrm>
              <a:off x="7859336" y="3651596"/>
              <a:ext cx="55083" cy="136067"/>
            </a:xfrm>
            <a:custGeom>
              <a:avLst/>
              <a:gdLst/>
              <a:ahLst/>
              <a:cxnLst/>
              <a:rect l="l" t="t" r="r" b="b"/>
              <a:pathLst>
                <a:path w="3592" h="8873" fill="none" extrusionOk="0">
                  <a:moveTo>
                    <a:pt x="1522" y="1"/>
                  </a:moveTo>
                  <a:lnTo>
                    <a:pt x="1" y="7098"/>
                  </a:lnTo>
                  <a:lnTo>
                    <a:pt x="3592" y="8873"/>
                  </a:lnTo>
                </a:path>
              </a:pathLst>
            </a:custGeom>
            <a:noFill/>
            <a:ln w="10550" cap="flat" cmpd="sng">
              <a:solidFill>
                <a:srgbClr val="E8E8E8"/>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8"/>
            <p:cNvSpPr/>
            <p:nvPr/>
          </p:nvSpPr>
          <p:spPr>
            <a:xfrm>
              <a:off x="7911813" y="3325068"/>
              <a:ext cx="229366" cy="242968"/>
            </a:xfrm>
            <a:custGeom>
              <a:avLst/>
              <a:gdLst/>
              <a:ahLst/>
              <a:cxnLst/>
              <a:rect l="l" t="t" r="r" b="b"/>
              <a:pathLst>
                <a:path w="14957" h="15844" fill="none" extrusionOk="0">
                  <a:moveTo>
                    <a:pt x="1" y="13309"/>
                  </a:moveTo>
                  <a:lnTo>
                    <a:pt x="677" y="11619"/>
                  </a:lnTo>
                  <a:lnTo>
                    <a:pt x="14957" y="15844"/>
                  </a:lnTo>
                  <a:lnTo>
                    <a:pt x="10056" y="1"/>
                  </a:lnTo>
                </a:path>
              </a:pathLst>
            </a:custGeom>
            <a:noFill/>
            <a:ln w="10550" cap="flat" cmpd="sng">
              <a:solidFill>
                <a:srgbClr val="E8E8E8"/>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8"/>
            <p:cNvSpPr/>
            <p:nvPr/>
          </p:nvSpPr>
          <p:spPr>
            <a:xfrm>
              <a:off x="8141163" y="3568020"/>
              <a:ext cx="99141" cy="83591"/>
            </a:xfrm>
            <a:custGeom>
              <a:avLst/>
              <a:gdLst/>
              <a:ahLst/>
              <a:cxnLst/>
              <a:rect l="l" t="t" r="r" b="b"/>
              <a:pathLst>
                <a:path w="6465" h="5451" fill="none" extrusionOk="0">
                  <a:moveTo>
                    <a:pt x="1" y="1"/>
                  </a:moveTo>
                  <a:cubicBezTo>
                    <a:pt x="1" y="1"/>
                    <a:pt x="4226" y="1522"/>
                    <a:pt x="6465" y="5451"/>
                  </a:cubicBezTo>
                </a:path>
              </a:pathLst>
            </a:custGeom>
            <a:noFill/>
            <a:ln w="10550" cap="flat" cmpd="sng">
              <a:solidFill>
                <a:srgbClr val="E8E8E8"/>
              </a:solidFill>
              <a:prstDash val="solid"/>
              <a:miter lim="4224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8"/>
            <p:cNvSpPr/>
            <p:nvPr/>
          </p:nvSpPr>
          <p:spPr>
            <a:xfrm>
              <a:off x="7636473" y="2562826"/>
              <a:ext cx="149670" cy="147768"/>
            </a:xfrm>
            <a:custGeom>
              <a:avLst/>
              <a:gdLst/>
              <a:ahLst/>
              <a:cxnLst/>
              <a:rect l="l" t="t" r="r" b="b"/>
              <a:pathLst>
                <a:path w="9760" h="9636" extrusionOk="0">
                  <a:moveTo>
                    <a:pt x="4855" y="1"/>
                  </a:moveTo>
                  <a:cubicBezTo>
                    <a:pt x="4702" y="1"/>
                    <a:pt x="4549" y="8"/>
                    <a:pt x="4394" y="23"/>
                  </a:cubicBezTo>
                  <a:cubicBezTo>
                    <a:pt x="1859" y="319"/>
                    <a:pt x="1" y="2643"/>
                    <a:pt x="254" y="5304"/>
                  </a:cubicBezTo>
                  <a:cubicBezTo>
                    <a:pt x="493" y="7769"/>
                    <a:pt x="2527" y="9636"/>
                    <a:pt x="4914" y="9636"/>
                  </a:cubicBezTo>
                  <a:cubicBezTo>
                    <a:pt x="5064" y="9636"/>
                    <a:pt x="5214" y="9628"/>
                    <a:pt x="5366" y="9613"/>
                  </a:cubicBezTo>
                  <a:cubicBezTo>
                    <a:pt x="7901" y="9318"/>
                    <a:pt x="9760" y="6952"/>
                    <a:pt x="9506" y="4332"/>
                  </a:cubicBezTo>
                  <a:cubicBezTo>
                    <a:pt x="9268" y="1831"/>
                    <a:pt x="7238" y="1"/>
                    <a:pt x="48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8"/>
            <p:cNvSpPr/>
            <p:nvPr/>
          </p:nvSpPr>
          <p:spPr>
            <a:xfrm>
              <a:off x="7811399" y="2663593"/>
              <a:ext cx="209277" cy="338351"/>
            </a:xfrm>
            <a:custGeom>
              <a:avLst/>
              <a:gdLst/>
              <a:ahLst/>
              <a:cxnLst/>
              <a:rect l="l" t="t" r="r" b="b"/>
              <a:pathLst>
                <a:path w="13647" h="22064" extrusionOk="0">
                  <a:moveTo>
                    <a:pt x="13309" y="1"/>
                  </a:moveTo>
                  <a:lnTo>
                    <a:pt x="0" y="5958"/>
                  </a:lnTo>
                  <a:lnTo>
                    <a:pt x="381" y="16097"/>
                  </a:lnTo>
                  <a:cubicBezTo>
                    <a:pt x="503" y="20000"/>
                    <a:pt x="2815" y="22064"/>
                    <a:pt x="6414" y="22064"/>
                  </a:cubicBezTo>
                  <a:cubicBezTo>
                    <a:pt x="6556" y="22064"/>
                    <a:pt x="6699" y="22060"/>
                    <a:pt x="6845" y="22054"/>
                  </a:cubicBezTo>
                  <a:cubicBezTo>
                    <a:pt x="10098" y="21885"/>
                    <a:pt x="13647" y="20195"/>
                    <a:pt x="13393" y="16646"/>
                  </a:cubicBezTo>
                  <a:lnTo>
                    <a:pt x="1330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8"/>
            <p:cNvSpPr/>
            <p:nvPr/>
          </p:nvSpPr>
          <p:spPr>
            <a:xfrm>
              <a:off x="7653970" y="2308802"/>
              <a:ext cx="419182" cy="547966"/>
            </a:xfrm>
            <a:custGeom>
              <a:avLst/>
              <a:gdLst/>
              <a:ahLst/>
              <a:cxnLst/>
              <a:rect l="l" t="t" r="r" b="b"/>
              <a:pathLst>
                <a:path w="27335" h="35733" extrusionOk="0">
                  <a:moveTo>
                    <a:pt x="12890" y="1"/>
                  </a:moveTo>
                  <a:cubicBezTo>
                    <a:pt x="12452" y="1"/>
                    <a:pt x="12013" y="23"/>
                    <a:pt x="11576" y="69"/>
                  </a:cubicBezTo>
                  <a:cubicBezTo>
                    <a:pt x="4901" y="787"/>
                    <a:pt x="0" y="6829"/>
                    <a:pt x="465" y="13715"/>
                  </a:cubicBezTo>
                  <a:lnTo>
                    <a:pt x="1183" y="25291"/>
                  </a:lnTo>
                  <a:cubicBezTo>
                    <a:pt x="1556" y="30674"/>
                    <a:pt x="6921" y="35733"/>
                    <a:pt x="13299" y="35733"/>
                  </a:cubicBezTo>
                  <a:cubicBezTo>
                    <a:pt x="13429" y="35733"/>
                    <a:pt x="13558" y="35731"/>
                    <a:pt x="13689" y="35727"/>
                  </a:cubicBezTo>
                  <a:cubicBezTo>
                    <a:pt x="21504" y="34924"/>
                    <a:pt x="27335" y="28544"/>
                    <a:pt x="26912" y="20433"/>
                  </a:cubicBezTo>
                  <a:lnTo>
                    <a:pt x="26447" y="11434"/>
                  </a:lnTo>
                  <a:cubicBezTo>
                    <a:pt x="25775" y="4829"/>
                    <a:pt x="19326" y="1"/>
                    <a:pt x="12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8"/>
            <p:cNvSpPr/>
            <p:nvPr/>
          </p:nvSpPr>
          <p:spPr>
            <a:xfrm>
              <a:off x="7769933" y="2673959"/>
              <a:ext cx="24643" cy="36942"/>
            </a:xfrm>
            <a:custGeom>
              <a:avLst/>
              <a:gdLst/>
              <a:ahLst/>
              <a:cxnLst/>
              <a:rect l="l" t="t" r="r" b="b"/>
              <a:pathLst>
                <a:path w="1607" h="2409" fill="none" extrusionOk="0">
                  <a:moveTo>
                    <a:pt x="170" y="1"/>
                  </a:moveTo>
                  <a:lnTo>
                    <a:pt x="1" y="2366"/>
                  </a:lnTo>
                  <a:lnTo>
                    <a:pt x="1606" y="2409"/>
                  </a:lnTo>
                </a:path>
              </a:pathLst>
            </a:custGeom>
            <a:noFill/>
            <a:ln w="7400" cap="rnd" cmpd="sng">
              <a:solidFill>
                <a:srgbClr val="0C1A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8"/>
            <p:cNvSpPr/>
            <p:nvPr/>
          </p:nvSpPr>
          <p:spPr>
            <a:xfrm>
              <a:off x="7832132" y="2563102"/>
              <a:ext cx="87931" cy="28216"/>
            </a:xfrm>
            <a:custGeom>
              <a:avLst/>
              <a:gdLst/>
              <a:ahLst/>
              <a:cxnLst/>
              <a:rect l="l" t="t" r="r" b="b"/>
              <a:pathLst>
                <a:path w="5734" h="1840" extrusionOk="0">
                  <a:moveTo>
                    <a:pt x="2455" y="1"/>
                  </a:moveTo>
                  <a:cubicBezTo>
                    <a:pt x="1785" y="1"/>
                    <a:pt x="0" y="84"/>
                    <a:pt x="0" y="977"/>
                  </a:cubicBezTo>
                  <a:cubicBezTo>
                    <a:pt x="0" y="977"/>
                    <a:pt x="43" y="1737"/>
                    <a:pt x="2409" y="1822"/>
                  </a:cubicBezTo>
                  <a:cubicBezTo>
                    <a:pt x="2725" y="1833"/>
                    <a:pt x="3010" y="1839"/>
                    <a:pt x="3265" y="1839"/>
                  </a:cubicBezTo>
                  <a:cubicBezTo>
                    <a:pt x="4886" y="1839"/>
                    <a:pt x="5352" y="1597"/>
                    <a:pt x="5535" y="977"/>
                  </a:cubicBezTo>
                  <a:cubicBezTo>
                    <a:pt x="5733" y="303"/>
                    <a:pt x="4184" y="1"/>
                    <a:pt x="2945" y="1"/>
                  </a:cubicBezTo>
                  <a:cubicBezTo>
                    <a:pt x="2863" y="1"/>
                    <a:pt x="2783" y="3"/>
                    <a:pt x="2704" y="5"/>
                  </a:cubicBezTo>
                  <a:cubicBezTo>
                    <a:pt x="2704" y="5"/>
                    <a:pt x="2609" y="1"/>
                    <a:pt x="2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8"/>
            <p:cNvSpPr/>
            <p:nvPr/>
          </p:nvSpPr>
          <p:spPr>
            <a:xfrm>
              <a:off x="7672756" y="2569068"/>
              <a:ext cx="75816" cy="28017"/>
            </a:xfrm>
            <a:custGeom>
              <a:avLst/>
              <a:gdLst/>
              <a:ahLst/>
              <a:cxnLst/>
              <a:rect l="l" t="t" r="r" b="b"/>
              <a:pathLst>
                <a:path w="4944" h="1827" extrusionOk="0">
                  <a:moveTo>
                    <a:pt x="3035" y="1"/>
                  </a:moveTo>
                  <a:cubicBezTo>
                    <a:pt x="2655" y="1"/>
                    <a:pt x="2366" y="39"/>
                    <a:pt x="2366" y="39"/>
                  </a:cubicBezTo>
                  <a:cubicBezTo>
                    <a:pt x="1352" y="123"/>
                    <a:pt x="0" y="503"/>
                    <a:pt x="212" y="1137"/>
                  </a:cubicBezTo>
                  <a:cubicBezTo>
                    <a:pt x="368" y="1574"/>
                    <a:pt x="754" y="1826"/>
                    <a:pt x="1729" y="1826"/>
                  </a:cubicBezTo>
                  <a:cubicBezTo>
                    <a:pt x="2074" y="1826"/>
                    <a:pt x="2492" y="1795"/>
                    <a:pt x="3000" y="1729"/>
                  </a:cubicBezTo>
                  <a:cubicBezTo>
                    <a:pt x="4943" y="1517"/>
                    <a:pt x="4817" y="799"/>
                    <a:pt x="4817" y="799"/>
                  </a:cubicBezTo>
                  <a:cubicBezTo>
                    <a:pt x="4681" y="122"/>
                    <a:pt x="3713" y="1"/>
                    <a:pt x="3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8"/>
            <p:cNvSpPr/>
            <p:nvPr/>
          </p:nvSpPr>
          <p:spPr>
            <a:xfrm>
              <a:off x="7767986" y="2747168"/>
              <a:ext cx="64806" cy="24643"/>
            </a:xfrm>
            <a:custGeom>
              <a:avLst/>
              <a:gdLst/>
              <a:ahLst/>
              <a:cxnLst/>
              <a:rect l="l" t="t" r="r" b="b"/>
              <a:pathLst>
                <a:path w="4226" h="1607" fill="none" extrusionOk="0">
                  <a:moveTo>
                    <a:pt x="4226" y="1"/>
                  </a:moveTo>
                  <a:cubicBezTo>
                    <a:pt x="4226" y="1"/>
                    <a:pt x="2029" y="1606"/>
                    <a:pt x="1" y="212"/>
                  </a:cubicBezTo>
                </a:path>
              </a:pathLst>
            </a:custGeom>
            <a:noFill/>
            <a:ln w="7400" cap="rnd" cmpd="sng">
              <a:solidFill>
                <a:srgbClr val="0C1A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8"/>
            <p:cNvSpPr/>
            <p:nvPr/>
          </p:nvSpPr>
          <p:spPr>
            <a:xfrm>
              <a:off x="7911169" y="2301763"/>
              <a:ext cx="238429" cy="303541"/>
            </a:xfrm>
            <a:custGeom>
              <a:avLst/>
              <a:gdLst/>
              <a:ahLst/>
              <a:cxnLst/>
              <a:rect l="l" t="t" r="r" b="b"/>
              <a:pathLst>
                <a:path w="15548" h="19794" extrusionOk="0">
                  <a:moveTo>
                    <a:pt x="5892" y="1"/>
                  </a:moveTo>
                  <a:cubicBezTo>
                    <a:pt x="5457" y="1"/>
                    <a:pt x="5197" y="21"/>
                    <a:pt x="5197" y="21"/>
                  </a:cubicBezTo>
                  <a:lnTo>
                    <a:pt x="212" y="6865"/>
                  </a:lnTo>
                  <a:cubicBezTo>
                    <a:pt x="1" y="12907"/>
                    <a:pt x="5704" y="14935"/>
                    <a:pt x="5704" y="14935"/>
                  </a:cubicBezTo>
                  <a:lnTo>
                    <a:pt x="5704" y="19793"/>
                  </a:lnTo>
                  <a:lnTo>
                    <a:pt x="7901" y="19793"/>
                  </a:lnTo>
                  <a:lnTo>
                    <a:pt x="11070" y="19286"/>
                  </a:lnTo>
                  <a:cubicBezTo>
                    <a:pt x="11070" y="19286"/>
                    <a:pt x="15548" y="13456"/>
                    <a:pt x="14914" y="6358"/>
                  </a:cubicBezTo>
                  <a:cubicBezTo>
                    <a:pt x="14388" y="496"/>
                    <a:pt x="8028" y="1"/>
                    <a:pt x="58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8"/>
            <p:cNvSpPr/>
            <p:nvPr/>
          </p:nvSpPr>
          <p:spPr>
            <a:xfrm>
              <a:off x="8014189" y="2552460"/>
              <a:ext cx="148366" cy="145943"/>
            </a:xfrm>
            <a:custGeom>
              <a:avLst/>
              <a:gdLst/>
              <a:ahLst/>
              <a:cxnLst/>
              <a:rect l="l" t="t" r="r" b="b"/>
              <a:pathLst>
                <a:path w="9675" h="9517" extrusionOk="0">
                  <a:moveTo>
                    <a:pt x="4805" y="1"/>
                  </a:moveTo>
                  <a:cubicBezTo>
                    <a:pt x="4655" y="1"/>
                    <a:pt x="4504" y="8"/>
                    <a:pt x="4352" y="23"/>
                  </a:cubicBezTo>
                  <a:cubicBezTo>
                    <a:pt x="1817" y="277"/>
                    <a:pt x="0" y="2643"/>
                    <a:pt x="254" y="5262"/>
                  </a:cubicBezTo>
                  <a:cubicBezTo>
                    <a:pt x="490" y="7665"/>
                    <a:pt x="2489" y="9517"/>
                    <a:pt x="4813" y="9517"/>
                  </a:cubicBezTo>
                  <a:cubicBezTo>
                    <a:pt x="4981" y="9517"/>
                    <a:pt x="5152" y="9507"/>
                    <a:pt x="5323" y="9487"/>
                  </a:cubicBezTo>
                  <a:cubicBezTo>
                    <a:pt x="7858" y="9233"/>
                    <a:pt x="9675" y="6910"/>
                    <a:pt x="9421" y="4290"/>
                  </a:cubicBezTo>
                  <a:cubicBezTo>
                    <a:pt x="9183" y="1828"/>
                    <a:pt x="7153" y="1"/>
                    <a:pt x="4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8"/>
            <p:cNvSpPr/>
            <p:nvPr/>
          </p:nvSpPr>
          <p:spPr>
            <a:xfrm>
              <a:off x="8060823" y="2596870"/>
              <a:ext cx="49256" cy="53136"/>
            </a:xfrm>
            <a:custGeom>
              <a:avLst/>
              <a:gdLst/>
              <a:ahLst/>
              <a:cxnLst/>
              <a:rect l="l" t="t" r="r" b="b"/>
              <a:pathLst>
                <a:path w="3212" h="3465" fill="none" extrusionOk="0">
                  <a:moveTo>
                    <a:pt x="339" y="3464"/>
                  </a:moveTo>
                  <a:cubicBezTo>
                    <a:pt x="339" y="3464"/>
                    <a:pt x="1" y="0"/>
                    <a:pt x="3212" y="211"/>
                  </a:cubicBezTo>
                </a:path>
              </a:pathLst>
            </a:custGeom>
            <a:noFill/>
            <a:ln w="7400" cap="rnd" cmpd="sng">
              <a:solidFill>
                <a:srgbClr val="0C1A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8"/>
            <p:cNvSpPr/>
            <p:nvPr/>
          </p:nvSpPr>
          <p:spPr>
            <a:xfrm>
              <a:off x="7591771" y="2245775"/>
              <a:ext cx="399753" cy="235132"/>
            </a:xfrm>
            <a:custGeom>
              <a:avLst/>
              <a:gdLst/>
              <a:ahLst/>
              <a:cxnLst/>
              <a:rect l="l" t="t" r="r" b="b"/>
              <a:pathLst>
                <a:path w="26068" h="15333" extrusionOk="0">
                  <a:moveTo>
                    <a:pt x="18724" y="1"/>
                  </a:moveTo>
                  <a:cubicBezTo>
                    <a:pt x="17568" y="1"/>
                    <a:pt x="16259" y="183"/>
                    <a:pt x="14787" y="630"/>
                  </a:cubicBezTo>
                  <a:cubicBezTo>
                    <a:pt x="13478" y="1053"/>
                    <a:pt x="12083" y="1475"/>
                    <a:pt x="10774" y="1898"/>
                  </a:cubicBezTo>
                  <a:cubicBezTo>
                    <a:pt x="9717" y="1306"/>
                    <a:pt x="8492" y="926"/>
                    <a:pt x="7183" y="926"/>
                  </a:cubicBezTo>
                  <a:cubicBezTo>
                    <a:pt x="3211" y="926"/>
                    <a:pt x="0" y="4137"/>
                    <a:pt x="0" y="8108"/>
                  </a:cubicBezTo>
                  <a:cubicBezTo>
                    <a:pt x="0" y="9840"/>
                    <a:pt x="634" y="11404"/>
                    <a:pt x="1606" y="12629"/>
                  </a:cubicBezTo>
                  <a:cubicBezTo>
                    <a:pt x="2155" y="13432"/>
                    <a:pt x="2958" y="14192"/>
                    <a:pt x="4267" y="14699"/>
                  </a:cubicBezTo>
                  <a:cubicBezTo>
                    <a:pt x="4479" y="14783"/>
                    <a:pt x="4690" y="14826"/>
                    <a:pt x="4901" y="14910"/>
                  </a:cubicBezTo>
                  <a:lnTo>
                    <a:pt x="4943" y="14910"/>
                  </a:lnTo>
                  <a:cubicBezTo>
                    <a:pt x="5662" y="15164"/>
                    <a:pt x="6422" y="15333"/>
                    <a:pt x="7183" y="15333"/>
                  </a:cubicBezTo>
                  <a:cubicBezTo>
                    <a:pt x="7267" y="15333"/>
                    <a:pt x="7352" y="15290"/>
                    <a:pt x="7436" y="15290"/>
                  </a:cubicBezTo>
                  <a:cubicBezTo>
                    <a:pt x="7651" y="15302"/>
                    <a:pt x="7869" y="15307"/>
                    <a:pt x="8093" y="15307"/>
                  </a:cubicBezTo>
                  <a:cubicBezTo>
                    <a:pt x="8704" y="15307"/>
                    <a:pt x="9355" y="15268"/>
                    <a:pt x="10098" y="15206"/>
                  </a:cubicBezTo>
                  <a:cubicBezTo>
                    <a:pt x="18885" y="14319"/>
                    <a:pt x="23279" y="9925"/>
                    <a:pt x="23279" y="9925"/>
                  </a:cubicBezTo>
                  <a:lnTo>
                    <a:pt x="26067" y="3672"/>
                  </a:lnTo>
                  <a:cubicBezTo>
                    <a:pt x="26033" y="3672"/>
                    <a:pt x="23908" y="1"/>
                    <a:pt x="18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1" name="Google Shape;1871;p58"/>
          <p:cNvSpPr txBox="1"/>
          <p:nvPr/>
        </p:nvSpPr>
        <p:spPr>
          <a:xfrm>
            <a:off x="3007788" y="1984210"/>
            <a:ext cx="2228100" cy="2556900"/>
          </a:xfrm>
          <a:prstGeom prst="rect">
            <a:avLst/>
          </a:prstGeom>
          <a:noFill/>
          <a:ln>
            <a:noFill/>
          </a:ln>
        </p:spPr>
        <p:txBody>
          <a:bodyPr spcFirstLastPara="1" wrap="square" lIns="91425" tIns="91425" rIns="91425" bIns="91425" anchor="t" anchorCtr="0">
            <a:noAutofit/>
          </a:bodyPr>
          <a:lstStyle/>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a:p>
            <a:pPr marL="457200" lvl="0" indent="-317500" algn="l" rtl="0">
              <a:spcBef>
                <a:spcPts val="0"/>
              </a:spcBef>
              <a:spcAft>
                <a:spcPts val="0"/>
              </a:spcAft>
              <a:buClr>
                <a:schemeClr val="accent1"/>
              </a:buClr>
              <a:buSzPts val="1400"/>
              <a:buFont typeface="Lato"/>
              <a:buChar char="●"/>
            </a:pPr>
            <a:r>
              <a:rPr lang="en">
                <a:solidFill>
                  <a:schemeClr val="accent1"/>
                </a:solidFill>
                <a:latin typeface="Lato"/>
                <a:ea typeface="Lato"/>
                <a:cs typeface="Lato"/>
                <a:sym typeface="Lato"/>
              </a:rPr>
              <a:t>List your features</a:t>
            </a:r>
            <a:endParaRPr>
              <a:solidFill>
                <a:schemeClr val="accent1"/>
              </a:solidFill>
              <a:latin typeface="Lato"/>
              <a:ea typeface="Lato"/>
              <a:cs typeface="Lato"/>
              <a:sym typeface="Lato"/>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70"/>
        <p:cNvGrpSpPr/>
        <p:nvPr/>
      </p:nvGrpSpPr>
      <p:grpSpPr>
        <a:xfrm>
          <a:off x="0" y="0"/>
          <a:ext cx="0" cy="0"/>
          <a:chOff x="0" y="0"/>
          <a:chExt cx="0" cy="0"/>
        </a:xfrm>
      </p:grpSpPr>
      <p:grpSp>
        <p:nvGrpSpPr>
          <p:cNvPr id="471" name="Google Shape;471;p32"/>
          <p:cNvGrpSpPr/>
          <p:nvPr/>
        </p:nvGrpSpPr>
        <p:grpSpPr>
          <a:xfrm>
            <a:off x="5665469" y="1330152"/>
            <a:ext cx="834322" cy="812848"/>
            <a:chOff x="4484375" y="647000"/>
            <a:chExt cx="4485600" cy="4370150"/>
          </a:xfrm>
        </p:grpSpPr>
        <p:sp>
          <p:nvSpPr>
            <p:cNvPr id="472" name="Google Shape;472;p32"/>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2"/>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 name="Google Shape;474;p32"/>
          <p:cNvGrpSpPr/>
          <p:nvPr/>
        </p:nvGrpSpPr>
        <p:grpSpPr>
          <a:xfrm rot="-8100000">
            <a:off x="2697280" y="1372762"/>
            <a:ext cx="834183" cy="812713"/>
            <a:chOff x="4484375" y="647000"/>
            <a:chExt cx="4485600" cy="4370150"/>
          </a:xfrm>
        </p:grpSpPr>
        <p:sp>
          <p:nvSpPr>
            <p:cNvPr id="475" name="Google Shape;475;p32"/>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2"/>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32"/>
          <p:cNvGrpSpPr/>
          <p:nvPr/>
        </p:nvGrpSpPr>
        <p:grpSpPr>
          <a:xfrm flipH="1">
            <a:off x="5686648" y="3133340"/>
            <a:ext cx="834322" cy="812848"/>
            <a:chOff x="4484375" y="647000"/>
            <a:chExt cx="4485600" cy="4370150"/>
          </a:xfrm>
        </p:grpSpPr>
        <p:sp>
          <p:nvSpPr>
            <p:cNvPr id="478" name="Google Shape;478;p32"/>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2"/>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 name="Google Shape;480;p32"/>
          <p:cNvGrpSpPr/>
          <p:nvPr/>
        </p:nvGrpSpPr>
        <p:grpSpPr>
          <a:xfrm rot="-2700000" flipH="1">
            <a:off x="2697280" y="3123186"/>
            <a:ext cx="834183" cy="812713"/>
            <a:chOff x="4484375" y="647000"/>
            <a:chExt cx="4485600" cy="4370150"/>
          </a:xfrm>
        </p:grpSpPr>
        <p:sp>
          <p:nvSpPr>
            <p:cNvPr id="481" name="Google Shape;481;p32"/>
            <p:cNvSpPr/>
            <p:nvPr/>
          </p:nvSpPr>
          <p:spPr>
            <a:xfrm>
              <a:off x="4484375" y="647000"/>
              <a:ext cx="4485600" cy="4072925"/>
            </a:xfrm>
            <a:custGeom>
              <a:avLst/>
              <a:gdLst/>
              <a:ahLst/>
              <a:cxnLst/>
              <a:rect l="l" t="t" r="r" b="b"/>
              <a:pathLst>
                <a:path w="179424" h="162917" extrusionOk="0">
                  <a:moveTo>
                    <a:pt x="102922" y="598"/>
                  </a:moveTo>
                  <a:cubicBezTo>
                    <a:pt x="109990" y="598"/>
                    <a:pt x="117592" y="2104"/>
                    <a:pt x="125170" y="5047"/>
                  </a:cubicBezTo>
                  <a:cubicBezTo>
                    <a:pt x="134371" y="8639"/>
                    <a:pt x="143339" y="14248"/>
                    <a:pt x="151126" y="21293"/>
                  </a:cubicBezTo>
                  <a:cubicBezTo>
                    <a:pt x="159377" y="28756"/>
                    <a:pt x="166237" y="37794"/>
                    <a:pt x="170941" y="47458"/>
                  </a:cubicBezTo>
                  <a:cubicBezTo>
                    <a:pt x="176132" y="58142"/>
                    <a:pt x="178774" y="69451"/>
                    <a:pt x="178797" y="81085"/>
                  </a:cubicBezTo>
                  <a:cubicBezTo>
                    <a:pt x="178821" y="107574"/>
                    <a:pt x="164475" y="125929"/>
                    <a:pt x="152447" y="136659"/>
                  </a:cubicBezTo>
                  <a:cubicBezTo>
                    <a:pt x="137522" y="149962"/>
                    <a:pt x="117847" y="159046"/>
                    <a:pt x="98472" y="161596"/>
                  </a:cubicBezTo>
                  <a:cubicBezTo>
                    <a:pt x="94651" y="162096"/>
                    <a:pt x="90734" y="162342"/>
                    <a:pt x="86775" y="162342"/>
                  </a:cubicBezTo>
                  <a:cubicBezTo>
                    <a:pt x="72749" y="162342"/>
                    <a:pt x="58189" y="159252"/>
                    <a:pt x="45447" y="153415"/>
                  </a:cubicBezTo>
                  <a:cubicBezTo>
                    <a:pt x="36896" y="149521"/>
                    <a:pt x="29410" y="144562"/>
                    <a:pt x="23176" y="138652"/>
                  </a:cubicBezTo>
                  <a:cubicBezTo>
                    <a:pt x="16525" y="132372"/>
                    <a:pt x="11473" y="125187"/>
                    <a:pt x="8182" y="117285"/>
                  </a:cubicBezTo>
                  <a:cubicBezTo>
                    <a:pt x="1461" y="101132"/>
                    <a:pt x="1" y="76102"/>
                    <a:pt x="12701" y="59347"/>
                  </a:cubicBezTo>
                  <a:cubicBezTo>
                    <a:pt x="17243" y="53344"/>
                    <a:pt x="21531" y="51212"/>
                    <a:pt x="29294" y="47319"/>
                  </a:cubicBezTo>
                  <a:cubicBezTo>
                    <a:pt x="32840" y="45558"/>
                    <a:pt x="37243" y="43356"/>
                    <a:pt x="42713" y="40250"/>
                  </a:cubicBezTo>
                  <a:cubicBezTo>
                    <a:pt x="62296" y="29173"/>
                    <a:pt x="72029" y="19555"/>
                    <a:pt x="79121" y="12556"/>
                  </a:cubicBezTo>
                  <a:cubicBezTo>
                    <a:pt x="86027" y="5719"/>
                    <a:pt x="90199" y="1617"/>
                    <a:pt x="98310" y="806"/>
                  </a:cubicBezTo>
                  <a:cubicBezTo>
                    <a:pt x="99816" y="667"/>
                    <a:pt x="101346" y="598"/>
                    <a:pt x="102922" y="598"/>
                  </a:cubicBezTo>
                  <a:close/>
                  <a:moveTo>
                    <a:pt x="102923" y="1"/>
                  </a:moveTo>
                  <a:cubicBezTo>
                    <a:pt x="101343" y="1"/>
                    <a:pt x="99788" y="76"/>
                    <a:pt x="98264" y="227"/>
                  </a:cubicBezTo>
                  <a:cubicBezTo>
                    <a:pt x="89921" y="1061"/>
                    <a:pt x="85471" y="5464"/>
                    <a:pt x="78727" y="12116"/>
                  </a:cubicBezTo>
                  <a:cubicBezTo>
                    <a:pt x="71635" y="19115"/>
                    <a:pt x="61948" y="28686"/>
                    <a:pt x="42435" y="39741"/>
                  </a:cubicBezTo>
                  <a:cubicBezTo>
                    <a:pt x="36965" y="42846"/>
                    <a:pt x="32562" y="45048"/>
                    <a:pt x="29039" y="46809"/>
                  </a:cubicBezTo>
                  <a:cubicBezTo>
                    <a:pt x="21183" y="50726"/>
                    <a:pt x="16872" y="52881"/>
                    <a:pt x="12237" y="58976"/>
                  </a:cubicBezTo>
                  <a:cubicBezTo>
                    <a:pt x="6444" y="66624"/>
                    <a:pt x="3106" y="76659"/>
                    <a:pt x="2573" y="87968"/>
                  </a:cubicBezTo>
                  <a:cubicBezTo>
                    <a:pt x="2110" y="98049"/>
                    <a:pt x="3918" y="108524"/>
                    <a:pt x="7649" y="117493"/>
                  </a:cubicBezTo>
                  <a:cubicBezTo>
                    <a:pt x="10986" y="125466"/>
                    <a:pt x="16061" y="132743"/>
                    <a:pt x="22782" y="139069"/>
                  </a:cubicBezTo>
                  <a:cubicBezTo>
                    <a:pt x="29063" y="145025"/>
                    <a:pt x="36595" y="150008"/>
                    <a:pt x="45193" y="153948"/>
                  </a:cubicBezTo>
                  <a:cubicBezTo>
                    <a:pt x="58032" y="159811"/>
                    <a:pt x="72678" y="162917"/>
                    <a:pt x="86769" y="162917"/>
                  </a:cubicBezTo>
                  <a:cubicBezTo>
                    <a:pt x="90755" y="162917"/>
                    <a:pt x="94718" y="162685"/>
                    <a:pt x="98565" y="162152"/>
                  </a:cubicBezTo>
                  <a:cubicBezTo>
                    <a:pt x="118055" y="159603"/>
                    <a:pt x="137824" y="150472"/>
                    <a:pt x="152841" y="137099"/>
                  </a:cubicBezTo>
                  <a:cubicBezTo>
                    <a:pt x="164962" y="126277"/>
                    <a:pt x="179423" y="107783"/>
                    <a:pt x="179377" y="81085"/>
                  </a:cubicBezTo>
                  <a:cubicBezTo>
                    <a:pt x="179354" y="69358"/>
                    <a:pt x="176689" y="57956"/>
                    <a:pt x="171451" y="47203"/>
                  </a:cubicBezTo>
                  <a:cubicBezTo>
                    <a:pt x="166723" y="37469"/>
                    <a:pt x="159817" y="28362"/>
                    <a:pt x="151520" y="20853"/>
                  </a:cubicBezTo>
                  <a:cubicBezTo>
                    <a:pt x="143687" y="13761"/>
                    <a:pt x="134649" y="8106"/>
                    <a:pt x="125379" y="4514"/>
                  </a:cubicBezTo>
                  <a:cubicBezTo>
                    <a:pt x="117731" y="1535"/>
                    <a:pt x="110068" y="1"/>
                    <a:pt x="102923"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2"/>
            <p:cNvSpPr/>
            <p:nvPr/>
          </p:nvSpPr>
          <p:spPr>
            <a:xfrm>
              <a:off x="4484375" y="944175"/>
              <a:ext cx="4485600" cy="4072975"/>
            </a:xfrm>
            <a:custGeom>
              <a:avLst/>
              <a:gdLst/>
              <a:ahLst/>
              <a:cxnLst/>
              <a:rect l="l" t="t" r="r" b="b"/>
              <a:pathLst>
                <a:path w="179424" h="162919" extrusionOk="0">
                  <a:moveTo>
                    <a:pt x="102922" y="576"/>
                  </a:moveTo>
                  <a:cubicBezTo>
                    <a:pt x="109990" y="576"/>
                    <a:pt x="117592" y="2106"/>
                    <a:pt x="125170" y="5049"/>
                  </a:cubicBezTo>
                  <a:cubicBezTo>
                    <a:pt x="134371" y="8618"/>
                    <a:pt x="143339" y="14227"/>
                    <a:pt x="151126" y="21272"/>
                  </a:cubicBezTo>
                  <a:cubicBezTo>
                    <a:pt x="159377" y="28734"/>
                    <a:pt x="166237" y="37796"/>
                    <a:pt x="170941" y="47460"/>
                  </a:cubicBezTo>
                  <a:cubicBezTo>
                    <a:pt x="176132" y="58120"/>
                    <a:pt x="178774" y="69453"/>
                    <a:pt x="178797" y="81087"/>
                  </a:cubicBezTo>
                  <a:cubicBezTo>
                    <a:pt x="178821" y="107576"/>
                    <a:pt x="164475" y="125931"/>
                    <a:pt x="152447" y="136661"/>
                  </a:cubicBezTo>
                  <a:cubicBezTo>
                    <a:pt x="137522" y="149964"/>
                    <a:pt x="117847" y="159048"/>
                    <a:pt x="98472" y="161574"/>
                  </a:cubicBezTo>
                  <a:cubicBezTo>
                    <a:pt x="94639" y="162081"/>
                    <a:pt x="90709" y="162330"/>
                    <a:pt x="86737" y="162330"/>
                  </a:cubicBezTo>
                  <a:cubicBezTo>
                    <a:pt x="72723" y="162330"/>
                    <a:pt x="58178" y="159231"/>
                    <a:pt x="45447" y="153417"/>
                  </a:cubicBezTo>
                  <a:cubicBezTo>
                    <a:pt x="36896" y="149500"/>
                    <a:pt x="29410" y="144541"/>
                    <a:pt x="23176" y="138654"/>
                  </a:cubicBezTo>
                  <a:cubicBezTo>
                    <a:pt x="16525" y="132350"/>
                    <a:pt x="11473" y="125166"/>
                    <a:pt x="8182" y="117263"/>
                  </a:cubicBezTo>
                  <a:cubicBezTo>
                    <a:pt x="1461" y="101110"/>
                    <a:pt x="1" y="76081"/>
                    <a:pt x="12701" y="59325"/>
                  </a:cubicBezTo>
                  <a:cubicBezTo>
                    <a:pt x="17243" y="53346"/>
                    <a:pt x="21531" y="51191"/>
                    <a:pt x="29294" y="47321"/>
                  </a:cubicBezTo>
                  <a:cubicBezTo>
                    <a:pt x="32840" y="45559"/>
                    <a:pt x="37243" y="43358"/>
                    <a:pt x="42713" y="40252"/>
                  </a:cubicBezTo>
                  <a:cubicBezTo>
                    <a:pt x="62296" y="29151"/>
                    <a:pt x="72029" y="19557"/>
                    <a:pt x="79121" y="12535"/>
                  </a:cubicBezTo>
                  <a:cubicBezTo>
                    <a:pt x="86027" y="5721"/>
                    <a:pt x="90199" y="1619"/>
                    <a:pt x="98310" y="808"/>
                  </a:cubicBezTo>
                  <a:cubicBezTo>
                    <a:pt x="99816" y="646"/>
                    <a:pt x="101346" y="576"/>
                    <a:pt x="102922" y="576"/>
                  </a:cubicBezTo>
                  <a:close/>
                  <a:moveTo>
                    <a:pt x="102963" y="1"/>
                  </a:moveTo>
                  <a:cubicBezTo>
                    <a:pt x="101369" y="1"/>
                    <a:pt x="99800" y="76"/>
                    <a:pt x="98264" y="229"/>
                  </a:cubicBezTo>
                  <a:cubicBezTo>
                    <a:pt x="89921" y="1040"/>
                    <a:pt x="85471" y="5443"/>
                    <a:pt x="78727" y="12118"/>
                  </a:cubicBezTo>
                  <a:cubicBezTo>
                    <a:pt x="71635" y="19117"/>
                    <a:pt x="61948" y="28688"/>
                    <a:pt x="42435" y="39742"/>
                  </a:cubicBezTo>
                  <a:cubicBezTo>
                    <a:pt x="36965" y="42825"/>
                    <a:pt x="32562" y="45026"/>
                    <a:pt x="29039" y="46788"/>
                  </a:cubicBezTo>
                  <a:cubicBezTo>
                    <a:pt x="21183" y="50704"/>
                    <a:pt x="16872" y="52883"/>
                    <a:pt x="12237" y="58978"/>
                  </a:cubicBezTo>
                  <a:cubicBezTo>
                    <a:pt x="6444" y="66626"/>
                    <a:pt x="3106" y="76637"/>
                    <a:pt x="2573" y="87970"/>
                  </a:cubicBezTo>
                  <a:cubicBezTo>
                    <a:pt x="2110" y="98028"/>
                    <a:pt x="3918" y="108526"/>
                    <a:pt x="7649" y="117495"/>
                  </a:cubicBezTo>
                  <a:cubicBezTo>
                    <a:pt x="10986" y="125467"/>
                    <a:pt x="16061" y="132721"/>
                    <a:pt x="22782" y="139071"/>
                  </a:cubicBezTo>
                  <a:cubicBezTo>
                    <a:pt x="29063" y="145004"/>
                    <a:pt x="36595" y="150010"/>
                    <a:pt x="45193" y="153950"/>
                  </a:cubicBezTo>
                  <a:cubicBezTo>
                    <a:pt x="58032" y="159790"/>
                    <a:pt x="72678" y="162918"/>
                    <a:pt x="86769" y="162918"/>
                  </a:cubicBezTo>
                  <a:cubicBezTo>
                    <a:pt x="90755" y="162918"/>
                    <a:pt x="94718" y="162664"/>
                    <a:pt x="98565" y="162154"/>
                  </a:cubicBezTo>
                  <a:cubicBezTo>
                    <a:pt x="118055" y="159604"/>
                    <a:pt x="137824" y="150450"/>
                    <a:pt x="152841" y="137078"/>
                  </a:cubicBezTo>
                  <a:cubicBezTo>
                    <a:pt x="164962" y="126278"/>
                    <a:pt x="179423" y="107785"/>
                    <a:pt x="179377" y="81064"/>
                  </a:cubicBezTo>
                  <a:cubicBezTo>
                    <a:pt x="179354" y="69360"/>
                    <a:pt x="176689" y="57958"/>
                    <a:pt x="171451" y="47182"/>
                  </a:cubicBezTo>
                  <a:cubicBezTo>
                    <a:pt x="166723" y="37471"/>
                    <a:pt x="159817" y="28363"/>
                    <a:pt x="151520" y="20831"/>
                  </a:cubicBezTo>
                  <a:cubicBezTo>
                    <a:pt x="143687" y="13763"/>
                    <a:pt x="134649" y="8108"/>
                    <a:pt x="125379" y="4493"/>
                  </a:cubicBezTo>
                  <a:cubicBezTo>
                    <a:pt x="117745" y="1519"/>
                    <a:pt x="110096" y="1"/>
                    <a:pt x="102963" y="1"/>
                  </a:cubicBezTo>
                  <a:close/>
                </a:path>
              </a:pathLst>
            </a:custGeom>
            <a:solidFill>
              <a:schemeClr val="accent4"/>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32"/>
          <p:cNvSpPr txBox="1">
            <a:spLocks noGrp="1"/>
          </p:cNvSpPr>
          <p:nvPr>
            <p:ph type="title" idx="15"/>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484" name="Google Shape;484;p32"/>
          <p:cNvSpPr txBox="1">
            <a:spLocks noGrp="1"/>
          </p:cNvSpPr>
          <p:nvPr>
            <p:ph type="title"/>
          </p:nvPr>
        </p:nvSpPr>
        <p:spPr>
          <a:xfrm>
            <a:off x="2688972" y="1607216"/>
            <a:ext cx="850800" cy="34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485" name="Google Shape;485;p32"/>
          <p:cNvSpPr txBox="1">
            <a:spLocks noGrp="1"/>
          </p:cNvSpPr>
          <p:nvPr>
            <p:ph type="subTitle" idx="1"/>
          </p:nvPr>
        </p:nvSpPr>
        <p:spPr>
          <a:xfrm>
            <a:off x="2012622" y="2426116"/>
            <a:ext cx="2203500" cy="43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You could describe the topic of the section here</a:t>
            </a:r>
            <a:endParaRPr/>
          </a:p>
        </p:txBody>
      </p:sp>
      <p:sp>
        <p:nvSpPr>
          <p:cNvPr id="486" name="Google Shape;486;p32"/>
          <p:cNvSpPr txBox="1">
            <a:spLocks noGrp="1"/>
          </p:cNvSpPr>
          <p:nvPr>
            <p:ph type="subTitle" idx="2"/>
          </p:nvPr>
        </p:nvSpPr>
        <p:spPr>
          <a:xfrm>
            <a:off x="1866222" y="2143765"/>
            <a:ext cx="2496300" cy="26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Problem vs. Solution</a:t>
            </a:r>
            <a:endParaRPr/>
          </a:p>
        </p:txBody>
      </p:sp>
      <p:sp>
        <p:nvSpPr>
          <p:cNvPr id="487" name="Google Shape;487;p32"/>
          <p:cNvSpPr txBox="1">
            <a:spLocks noGrp="1"/>
          </p:cNvSpPr>
          <p:nvPr>
            <p:ph type="title" idx="3"/>
          </p:nvPr>
        </p:nvSpPr>
        <p:spPr>
          <a:xfrm>
            <a:off x="5657222" y="1607216"/>
            <a:ext cx="850800" cy="34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88" name="Google Shape;488;p32"/>
          <p:cNvSpPr txBox="1">
            <a:spLocks noGrp="1"/>
          </p:cNvSpPr>
          <p:nvPr>
            <p:ph type="title" idx="6"/>
          </p:nvPr>
        </p:nvSpPr>
        <p:spPr>
          <a:xfrm>
            <a:off x="2688972" y="3408291"/>
            <a:ext cx="850800" cy="34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489" name="Google Shape;489;p32"/>
          <p:cNvSpPr txBox="1">
            <a:spLocks noGrp="1"/>
          </p:cNvSpPr>
          <p:nvPr>
            <p:ph type="title" idx="9"/>
          </p:nvPr>
        </p:nvSpPr>
        <p:spPr>
          <a:xfrm>
            <a:off x="5657234" y="3408291"/>
            <a:ext cx="850800" cy="34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490" name="Google Shape;490;p32"/>
          <p:cNvSpPr txBox="1">
            <a:spLocks noGrp="1"/>
          </p:cNvSpPr>
          <p:nvPr>
            <p:ph type="subTitle" idx="4"/>
          </p:nvPr>
        </p:nvSpPr>
        <p:spPr>
          <a:xfrm>
            <a:off x="4987347" y="2426116"/>
            <a:ext cx="2203500" cy="43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could describe the topic of the section here</a:t>
            </a:r>
            <a:endParaRPr/>
          </a:p>
        </p:txBody>
      </p:sp>
      <p:sp>
        <p:nvSpPr>
          <p:cNvPr id="491" name="Google Shape;491;p32"/>
          <p:cNvSpPr txBox="1">
            <a:spLocks noGrp="1"/>
          </p:cNvSpPr>
          <p:nvPr>
            <p:ph type="subTitle" idx="5"/>
          </p:nvPr>
        </p:nvSpPr>
        <p:spPr>
          <a:xfrm>
            <a:off x="4840947" y="2143766"/>
            <a:ext cx="2496300" cy="26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Product</a:t>
            </a:r>
            <a:endParaRPr/>
          </a:p>
        </p:txBody>
      </p:sp>
      <p:sp>
        <p:nvSpPr>
          <p:cNvPr id="492" name="Google Shape;492;p32"/>
          <p:cNvSpPr txBox="1">
            <a:spLocks noGrp="1"/>
          </p:cNvSpPr>
          <p:nvPr>
            <p:ph type="subTitle" idx="7"/>
          </p:nvPr>
        </p:nvSpPr>
        <p:spPr>
          <a:xfrm>
            <a:off x="2012622" y="4227191"/>
            <a:ext cx="2203500" cy="43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could describe the topic of the section here</a:t>
            </a:r>
            <a:endParaRPr/>
          </a:p>
        </p:txBody>
      </p:sp>
      <p:sp>
        <p:nvSpPr>
          <p:cNvPr id="493" name="Google Shape;493;p32"/>
          <p:cNvSpPr txBox="1">
            <a:spLocks noGrp="1"/>
          </p:cNvSpPr>
          <p:nvPr>
            <p:ph type="subTitle" idx="8"/>
          </p:nvPr>
        </p:nvSpPr>
        <p:spPr>
          <a:xfrm>
            <a:off x="1865625" y="3944850"/>
            <a:ext cx="2594700" cy="26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Market &amp; Competition</a:t>
            </a:r>
            <a:endParaRPr/>
          </a:p>
        </p:txBody>
      </p:sp>
      <p:sp>
        <p:nvSpPr>
          <p:cNvPr id="494" name="Google Shape;494;p32"/>
          <p:cNvSpPr txBox="1">
            <a:spLocks noGrp="1"/>
          </p:cNvSpPr>
          <p:nvPr>
            <p:ph type="subTitle" idx="13"/>
          </p:nvPr>
        </p:nvSpPr>
        <p:spPr>
          <a:xfrm>
            <a:off x="4987347" y="4227191"/>
            <a:ext cx="2203500" cy="43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could describe the topic of the section here</a:t>
            </a:r>
            <a:endParaRPr/>
          </a:p>
        </p:txBody>
      </p:sp>
      <p:sp>
        <p:nvSpPr>
          <p:cNvPr id="495" name="Google Shape;495;p32"/>
          <p:cNvSpPr txBox="1">
            <a:spLocks noGrp="1"/>
          </p:cNvSpPr>
          <p:nvPr>
            <p:ph type="subTitle" idx="14"/>
          </p:nvPr>
        </p:nvSpPr>
        <p:spPr>
          <a:xfrm>
            <a:off x="4840947" y="3944841"/>
            <a:ext cx="2496300" cy="262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Business Model</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875"/>
        <p:cNvGrpSpPr/>
        <p:nvPr/>
      </p:nvGrpSpPr>
      <p:grpSpPr>
        <a:xfrm>
          <a:off x="0" y="0"/>
          <a:ext cx="0" cy="0"/>
          <a:chOff x="0" y="0"/>
          <a:chExt cx="0" cy="0"/>
        </a:xfrm>
      </p:grpSpPr>
      <p:grpSp>
        <p:nvGrpSpPr>
          <p:cNvPr id="1876" name="Google Shape;1876;p59"/>
          <p:cNvGrpSpPr/>
          <p:nvPr/>
        </p:nvGrpSpPr>
        <p:grpSpPr>
          <a:xfrm>
            <a:off x="1858151" y="2906370"/>
            <a:ext cx="338778" cy="238190"/>
            <a:chOff x="3386036" y="1746339"/>
            <a:chExt cx="397907" cy="279762"/>
          </a:xfrm>
        </p:grpSpPr>
        <p:sp>
          <p:nvSpPr>
            <p:cNvPr id="1877" name="Google Shape;1877;p59"/>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9"/>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59"/>
          <p:cNvGrpSpPr/>
          <p:nvPr/>
        </p:nvGrpSpPr>
        <p:grpSpPr>
          <a:xfrm>
            <a:off x="1386310" y="2856085"/>
            <a:ext cx="338743" cy="338761"/>
            <a:chOff x="864491" y="1723250"/>
            <a:chExt cx="397866" cy="397887"/>
          </a:xfrm>
        </p:grpSpPr>
        <p:sp>
          <p:nvSpPr>
            <p:cNvPr id="1880" name="Google Shape;1880;p5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3" name="Google Shape;1883;p59"/>
          <p:cNvSpPr/>
          <p:nvPr/>
        </p:nvSpPr>
        <p:spPr>
          <a:xfrm>
            <a:off x="913467" y="2886895"/>
            <a:ext cx="339750" cy="277141"/>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9"/>
          <p:cNvSpPr txBox="1">
            <a:spLocks noGrp="1"/>
          </p:cNvSpPr>
          <p:nvPr>
            <p:ph type="title"/>
          </p:nvPr>
        </p:nvSpPr>
        <p:spPr>
          <a:xfrm>
            <a:off x="619550" y="877175"/>
            <a:ext cx="3546300" cy="891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1885" name="Google Shape;1885;p59"/>
          <p:cNvSpPr txBox="1">
            <a:spLocks noGrp="1"/>
          </p:cNvSpPr>
          <p:nvPr>
            <p:ph type="subTitle" idx="1"/>
          </p:nvPr>
        </p:nvSpPr>
        <p:spPr>
          <a:xfrm>
            <a:off x="813025" y="1833300"/>
            <a:ext cx="3759000" cy="983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accent2"/>
                </a:solidFill>
              </a:rPr>
              <a:t>Do you have any questions?</a:t>
            </a:r>
            <a:endParaRPr>
              <a:solidFill>
                <a:schemeClr val="accent2"/>
              </a:solidFill>
            </a:endParaRPr>
          </a:p>
          <a:p>
            <a:pPr marL="0" lvl="0" indent="0" algn="l" rtl="0">
              <a:spcBef>
                <a:spcPts val="0"/>
              </a:spcBef>
              <a:spcAft>
                <a:spcPts val="0"/>
              </a:spcAft>
              <a:buNone/>
            </a:pPr>
            <a:r>
              <a:rPr lang="en">
                <a:solidFill>
                  <a:schemeClr val="accent2"/>
                </a:solidFill>
              </a:rPr>
              <a:t>youremail@freepik.com </a:t>
            </a:r>
            <a:endParaRPr>
              <a:solidFill>
                <a:schemeClr val="accent2"/>
              </a:solidFill>
            </a:endParaRPr>
          </a:p>
          <a:p>
            <a:pPr marL="0" lvl="0" indent="0" algn="l" rtl="0">
              <a:spcBef>
                <a:spcPts val="0"/>
              </a:spcBef>
              <a:spcAft>
                <a:spcPts val="0"/>
              </a:spcAft>
              <a:buNone/>
            </a:pPr>
            <a:r>
              <a:rPr lang="en">
                <a:solidFill>
                  <a:schemeClr val="accent2"/>
                </a:solidFill>
              </a:rPr>
              <a:t>+91  620 421 838 </a:t>
            </a:r>
            <a:endParaRPr>
              <a:solidFill>
                <a:schemeClr val="accent2"/>
              </a:solidFill>
            </a:endParaRPr>
          </a:p>
          <a:p>
            <a:pPr marL="0" lvl="0" indent="0" algn="l" rtl="0">
              <a:spcBef>
                <a:spcPts val="0"/>
              </a:spcBef>
              <a:spcAft>
                <a:spcPts val="0"/>
              </a:spcAft>
              <a:buNone/>
            </a:pPr>
            <a:r>
              <a:rPr lang="en">
                <a:solidFill>
                  <a:schemeClr val="accent2"/>
                </a:solidFill>
              </a:rPr>
              <a:t>yourcompany.com</a:t>
            </a:r>
            <a:endParaRPr>
              <a:solidFill>
                <a:schemeClr val="accent2"/>
              </a:solidFill>
            </a:endParaRPr>
          </a:p>
        </p:txBody>
      </p:sp>
      <p:grpSp>
        <p:nvGrpSpPr>
          <p:cNvPr id="1886" name="Google Shape;1886;p59"/>
          <p:cNvGrpSpPr/>
          <p:nvPr/>
        </p:nvGrpSpPr>
        <p:grpSpPr>
          <a:xfrm>
            <a:off x="5003620" y="1504740"/>
            <a:ext cx="4070018" cy="3314551"/>
            <a:chOff x="4571160" y="1504740"/>
            <a:chExt cx="4070018" cy="3314551"/>
          </a:xfrm>
        </p:grpSpPr>
        <p:sp>
          <p:nvSpPr>
            <p:cNvPr id="1887" name="Google Shape;1887;p59"/>
            <p:cNvSpPr/>
            <p:nvPr/>
          </p:nvSpPr>
          <p:spPr>
            <a:xfrm>
              <a:off x="6657707" y="2854720"/>
              <a:ext cx="16" cy="1938475"/>
            </a:xfrm>
            <a:custGeom>
              <a:avLst/>
              <a:gdLst/>
              <a:ahLst/>
              <a:cxnLst/>
              <a:rect l="l" t="t" r="r" b="b"/>
              <a:pathLst>
                <a:path w="1" h="122051" fill="none" extrusionOk="0">
                  <a:moveTo>
                    <a:pt x="0" y="1"/>
                  </a:moveTo>
                  <a:lnTo>
                    <a:pt x="0" y="122050"/>
                  </a:lnTo>
                </a:path>
              </a:pathLst>
            </a:custGeom>
            <a:noFill/>
            <a:ln w="25675" cap="flat" cmpd="sng">
              <a:solidFill>
                <a:schemeClr val="dk1"/>
              </a:solidFill>
              <a:prstDash val="solid"/>
              <a:miter lim="410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9"/>
            <p:cNvSpPr/>
            <p:nvPr/>
          </p:nvSpPr>
          <p:spPr>
            <a:xfrm>
              <a:off x="7700314" y="3988699"/>
              <a:ext cx="467835" cy="480223"/>
            </a:xfrm>
            <a:custGeom>
              <a:avLst/>
              <a:gdLst/>
              <a:ahLst/>
              <a:cxnLst/>
              <a:rect l="l" t="t" r="r" b="b"/>
              <a:pathLst>
                <a:path w="29456" h="30236" extrusionOk="0">
                  <a:moveTo>
                    <a:pt x="10024" y="0"/>
                  </a:moveTo>
                  <a:lnTo>
                    <a:pt x="1" y="8175"/>
                  </a:lnTo>
                  <a:lnTo>
                    <a:pt x="18282" y="29455"/>
                  </a:lnTo>
                  <a:lnTo>
                    <a:pt x="19432" y="30235"/>
                  </a:lnTo>
                  <a:lnTo>
                    <a:pt x="29455" y="22800"/>
                  </a:lnTo>
                  <a:lnTo>
                    <a:pt x="100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9"/>
            <p:cNvSpPr/>
            <p:nvPr/>
          </p:nvSpPr>
          <p:spPr>
            <a:xfrm>
              <a:off x="7745341" y="4275124"/>
              <a:ext cx="524583" cy="491960"/>
            </a:xfrm>
            <a:custGeom>
              <a:avLst/>
              <a:gdLst/>
              <a:ahLst/>
              <a:cxnLst/>
              <a:rect l="l" t="t" r="r" b="b"/>
              <a:pathLst>
                <a:path w="33029" h="30975" extrusionOk="0">
                  <a:moveTo>
                    <a:pt x="24114" y="0"/>
                  </a:moveTo>
                  <a:cubicBezTo>
                    <a:pt x="24114" y="0"/>
                    <a:pt x="19430" y="7648"/>
                    <a:pt x="12728" y="7648"/>
                  </a:cubicBezTo>
                  <a:cubicBezTo>
                    <a:pt x="11820" y="7648"/>
                    <a:pt x="10876" y="7508"/>
                    <a:pt x="9901" y="7189"/>
                  </a:cubicBezTo>
                  <a:lnTo>
                    <a:pt x="0" y="30975"/>
                  </a:lnTo>
                  <a:lnTo>
                    <a:pt x="33029" y="6573"/>
                  </a:lnTo>
                  <a:lnTo>
                    <a:pt x="24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9"/>
            <p:cNvSpPr/>
            <p:nvPr/>
          </p:nvSpPr>
          <p:spPr>
            <a:xfrm>
              <a:off x="7745341" y="4379520"/>
              <a:ext cx="559826" cy="435848"/>
            </a:xfrm>
            <a:custGeom>
              <a:avLst/>
              <a:gdLst/>
              <a:ahLst/>
              <a:cxnLst/>
              <a:rect l="l" t="t" r="r" b="b"/>
              <a:pathLst>
                <a:path w="35248" h="27442" extrusionOk="0">
                  <a:moveTo>
                    <a:pt x="33029" y="0"/>
                  </a:moveTo>
                  <a:lnTo>
                    <a:pt x="0" y="24402"/>
                  </a:lnTo>
                  <a:lnTo>
                    <a:pt x="2260" y="27442"/>
                  </a:lnTo>
                  <a:lnTo>
                    <a:pt x="35247" y="3040"/>
                  </a:lnTo>
                  <a:lnTo>
                    <a:pt x="330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9"/>
            <p:cNvSpPr/>
            <p:nvPr/>
          </p:nvSpPr>
          <p:spPr>
            <a:xfrm>
              <a:off x="7869304" y="4428914"/>
              <a:ext cx="102458" cy="33321"/>
            </a:xfrm>
            <a:custGeom>
              <a:avLst/>
              <a:gdLst/>
              <a:ahLst/>
              <a:cxnLst/>
              <a:rect l="l" t="t" r="r" b="b"/>
              <a:pathLst>
                <a:path w="6451" h="2098" extrusionOk="0">
                  <a:moveTo>
                    <a:pt x="1186" y="1"/>
                  </a:moveTo>
                  <a:cubicBezTo>
                    <a:pt x="892" y="1"/>
                    <a:pt x="721" y="12"/>
                    <a:pt x="699" y="12"/>
                  </a:cubicBezTo>
                  <a:cubicBezTo>
                    <a:pt x="329" y="12"/>
                    <a:pt x="1" y="382"/>
                    <a:pt x="1" y="752"/>
                  </a:cubicBezTo>
                  <a:cubicBezTo>
                    <a:pt x="1" y="1100"/>
                    <a:pt x="293" y="1413"/>
                    <a:pt x="671" y="1413"/>
                  </a:cubicBezTo>
                  <a:cubicBezTo>
                    <a:pt x="694" y="1413"/>
                    <a:pt x="717" y="1411"/>
                    <a:pt x="740" y="1409"/>
                  </a:cubicBezTo>
                  <a:cubicBezTo>
                    <a:pt x="740" y="1409"/>
                    <a:pt x="856" y="1402"/>
                    <a:pt x="1069" y="1402"/>
                  </a:cubicBezTo>
                  <a:cubicBezTo>
                    <a:pt x="1742" y="1402"/>
                    <a:pt x="3384" y="1473"/>
                    <a:pt x="5382" y="2066"/>
                  </a:cubicBezTo>
                  <a:cubicBezTo>
                    <a:pt x="5464" y="2087"/>
                    <a:pt x="5536" y="2097"/>
                    <a:pt x="5603" y="2097"/>
                  </a:cubicBezTo>
                  <a:cubicBezTo>
                    <a:pt x="5670" y="2097"/>
                    <a:pt x="5731" y="2087"/>
                    <a:pt x="5793" y="2066"/>
                  </a:cubicBezTo>
                  <a:cubicBezTo>
                    <a:pt x="5998" y="2025"/>
                    <a:pt x="6245" y="1861"/>
                    <a:pt x="6327" y="1615"/>
                  </a:cubicBezTo>
                  <a:cubicBezTo>
                    <a:pt x="6450" y="1245"/>
                    <a:pt x="6245" y="834"/>
                    <a:pt x="5875" y="752"/>
                  </a:cubicBezTo>
                  <a:cubicBezTo>
                    <a:pt x="3736" y="89"/>
                    <a:pt x="1995" y="1"/>
                    <a:pt x="11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9"/>
            <p:cNvSpPr/>
            <p:nvPr/>
          </p:nvSpPr>
          <p:spPr>
            <a:xfrm>
              <a:off x="7840604" y="4484471"/>
              <a:ext cx="102442" cy="33877"/>
            </a:xfrm>
            <a:custGeom>
              <a:avLst/>
              <a:gdLst/>
              <a:ahLst/>
              <a:cxnLst/>
              <a:rect l="l" t="t" r="r" b="b"/>
              <a:pathLst>
                <a:path w="6450" h="2133" extrusionOk="0">
                  <a:moveTo>
                    <a:pt x="1049" y="0"/>
                  </a:moveTo>
                  <a:cubicBezTo>
                    <a:pt x="839" y="0"/>
                    <a:pt x="717" y="6"/>
                    <a:pt x="699" y="6"/>
                  </a:cubicBezTo>
                  <a:cubicBezTo>
                    <a:pt x="288" y="47"/>
                    <a:pt x="0" y="376"/>
                    <a:pt x="0" y="746"/>
                  </a:cubicBezTo>
                  <a:cubicBezTo>
                    <a:pt x="0" y="1130"/>
                    <a:pt x="288" y="1407"/>
                    <a:pt x="662" y="1407"/>
                  </a:cubicBezTo>
                  <a:cubicBezTo>
                    <a:pt x="688" y="1407"/>
                    <a:pt x="713" y="1406"/>
                    <a:pt x="740" y="1403"/>
                  </a:cubicBezTo>
                  <a:cubicBezTo>
                    <a:pt x="740" y="1403"/>
                    <a:pt x="847" y="1396"/>
                    <a:pt x="1044" y="1396"/>
                  </a:cubicBezTo>
                  <a:cubicBezTo>
                    <a:pt x="1701" y="1396"/>
                    <a:pt x="3359" y="1469"/>
                    <a:pt x="5382" y="2101"/>
                  </a:cubicBezTo>
                  <a:cubicBezTo>
                    <a:pt x="5443" y="2122"/>
                    <a:pt x="5515" y="2132"/>
                    <a:pt x="5587" y="2132"/>
                  </a:cubicBezTo>
                  <a:cubicBezTo>
                    <a:pt x="5659" y="2132"/>
                    <a:pt x="5731" y="2122"/>
                    <a:pt x="5792" y="2101"/>
                  </a:cubicBezTo>
                  <a:cubicBezTo>
                    <a:pt x="5998" y="2019"/>
                    <a:pt x="6203" y="1855"/>
                    <a:pt x="6327" y="1608"/>
                  </a:cubicBezTo>
                  <a:cubicBezTo>
                    <a:pt x="6450" y="1239"/>
                    <a:pt x="6244" y="869"/>
                    <a:pt x="5875" y="746"/>
                  </a:cubicBezTo>
                  <a:cubicBezTo>
                    <a:pt x="3606" y="75"/>
                    <a:pt x="1785" y="0"/>
                    <a:pt x="1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9"/>
            <p:cNvSpPr/>
            <p:nvPr/>
          </p:nvSpPr>
          <p:spPr>
            <a:xfrm>
              <a:off x="7811237" y="4540187"/>
              <a:ext cx="102458" cy="33607"/>
            </a:xfrm>
            <a:custGeom>
              <a:avLst/>
              <a:gdLst/>
              <a:ahLst/>
              <a:cxnLst/>
              <a:rect l="l" t="t" r="r" b="b"/>
              <a:pathLst>
                <a:path w="6451" h="2116" extrusionOk="0">
                  <a:moveTo>
                    <a:pt x="1298" y="1"/>
                  </a:moveTo>
                  <a:cubicBezTo>
                    <a:pt x="961" y="1"/>
                    <a:pt x="764" y="19"/>
                    <a:pt x="740" y="31"/>
                  </a:cubicBezTo>
                  <a:cubicBezTo>
                    <a:pt x="329" y="31"/>
                    <a:pt x="1" y="360"/>
                    <a:pt x="42" y="771"/>
                  </a:cubicBezTo>
                  <a:cubicBezTo>
                    <a:pt x="42" y="1140"/>
                    <a:pt x="370" y="1428"/>
                    <a:pt x="740" y="1428"/>
                  </a:cubicBezTo>
                  <a:cubicBezTo>
                    <a:pt x="750" y="1428"/>
                    <a:pt x="871" y="1421"/>
                    <a:pt x="1086" y="1421"/>
                  </a:cubicBezTo>
                  <a:cubicBezTo>
                    <a:pt x="1768" y="1421"/>
                    <a:pt x="3394" y="1492"/>
                    <a:pt x="5423" y="2085"/>
                  </a:cubicBezTo>
                  <a:cubicBezTo>
                    <a:pt x="5485" y="2106"/>
                    <a:pt x="5546" y="2116"/>
                    <a:pt x="5608" y="2116"/>
                  </a:cubicBezTo>
                  <a:cubicBezTo>
                    <a:pt x="5670" y="2116"/>
                    <a:pt x="5731" y="2106"/>
                    <a:pt x="5793" y="2085"/>
                  </a:cubicBezTo>
                  <a:cubicBezTo>
                    <a:pt x="6039" y="2044"/>
                    <a:pt x="6245" y="1839"/>
                    <a:pt x="6327" y="1633"/>
                  </a:cubicBezTo>
                  <a:cubicBezTo>
                    <a:pt x="6450" y="1263"/>
                    <a:pt x="6286" y="853"/>
                    <a:pt x="5916" y="729"/>
                  </a:cubicBezTo>
                  <a:cubicBezTo>
                    <a:pt x="3838" y="115"/>
                    <a:pt x="2136" y="1"/>
                    <a:pt x="1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9"/>
            <p:cNvSpPr/>
            <p:nvPr/>
          </p:nvSpPr>
          <p:spPr>
            <a:xfrm>
              <a:off x="7152256" y="3312105"/>
              <a:ext cx="945422" cy="1024358"/>
            </a:xfrm>
            <a:custGeom>
              <a:avLst/>
              <a:gdLst/>
              <a:ahLst/>
              <a:cxnLst/>
              <a:rect l="l" t="t" r="r" b="b"/>
              <a:pathLst>
                <a:path w="59526" h="64496" extrusionOk="0">
                  <a:moveTo>
                    <a:pt x="23211" y="0"/>
                  </a:moveTo>
                  <a:lnTo>
                    <a:pt x="1" y="11297"/>
                  </a:lnTo>
                  <a:lnTo>
                    <a:pt x="39355" y="64496"/>
                  </a:lnTo>
                  <a:lnTo>
                    <a:pt x="59526" y="50898"/>
                  </a:lnTo>
                  <a:lnTo>
                    <a:pt x="232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9"/>
            <p:cNvSpPr/>
            <p:nvPr/>
          </p:nvSpPr>
          <p:spPr>
            <a:xfrm>
              <a:off x="8177265" y="3400840"/>
              <a:ext cx="16" cy="1414527"/>
            </a:xfrm>
            <a:custGeom>
              <a:avLst/>
              <a:gdLst/>
              <a:ahLst/>
              <a:cxnLst/>
              <a:rect l="l" t="t" r="r" b="b"/>
              <a:pathLst>
                <a:path w="1" h="89062" fill="none" extrusionOk="0">
                  <a:moveTo>
                    <a:pt x="0" y="0"/>
                  </a:moveTo>
                  <a:lnTo>
                    <a:pt x="0" y="89062"/>
                  </a:lnTo>
                </a:path>
              </a:pathLst>
            </a:custGeom>
            <a:noFill/>
            <a:ln w="24650" cap="flat" cmpd="sng">
              <a:solidFill>
                <a:schemeClr val="dk1"/>
              </a:solidFill>
              <a:prstDash val="solid"/>
              <a:miter lim="410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9"/>
            <p:cNvSpPr/>
            <p:nvPr/>
          </p:nvSpPr>
          <p:spPr>
            <a:xfrm>
              <a:off x="7531340" y="3400840"/>
              <a:ext cx="16" cy="1392355"/>
            </a:xfrm>
            <a:custGeom>
              <a:avLst/>
              <a:gdLst/>
              <a:ahLst/>
              <a:cxnLst/>
              <a:rect l="l" t="t" r="r" b="b"/>
              <a:pathLst>
                <a:path w="1" h="87666" fill="none" extrusionOk="0">
                  <a:moveTo>
                    <a:pt x="0" y="0"/>
                  </a:moveTo>
                  <a:lnTo>
                    <a:pt x="0" y="87665"/>
                  </a:lnTo>
                </a:path>
              </a:pathLst>
            </a:custGeom>
            <a:noFill/>
            <a:ln w="24650" cap="flat" cmpd="sng">
              <a:solidFill>
                <a:schemeClr val="dk1"/>
              </a:solidFill>
              <a:prstDash val="solid"/>
              <a:miter lim="410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9"/>
            <p:cNvSpPr/>
            <p:nvPr/>
          </p:nvSpPr>
          <p:spPr>
            <a:xfrm>
              <a:off x="7415858" y="3350588"/>
              <a:ext cx="918660" cy="100504"/>
            </a:xfrm>
            <a:custGeom>
              <a:avLst/>
              <a:gdLst/>
              <a:ahLst/>
              <a:cxnLst/>
              <a:rect l="l" t="t" r="r" b="b"/>
              <a:pathLst>
                <a:path w="57841" h="6328" extrusionOk="0">
                  <a:moveTo>
                    <a:pt x="0" y="1"/>
                  </a:moveTo>
                  <a:lnTo>
                    <a:pt x="0" y="6327"/>
                  </a:lnTo>
                  <a:lnTo>
                    <a:pt x="57841" y="6327"/>
                  </a:lnTo>
                  <a:lnTo>
                    <a:pt x="578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9"/>
            <p:cNvSpPr/>
            <p:nvPr/>
          </p:nvSpPr>
          <p:spPr>
            <a:xfrm>
              <a:off x="8257520" y="2334060"/>
              <a:ext cx="332770" cy="1117032"/>
            </a:xfrm>
            <a:custGeom>
              <a:avLst/>
              <a:gdLst/>
              <a:ahLst/>
              <a:cxnLst/>
              <a:rect l="l" t="t" r="r" b="b"/>
              <a:pathLst>
                <a:path w="20952" h="70331" extrusionOk="0">
                  <a:moveTo>
                    <a:pt x="16268" y="1"/>
                  </a:moveTo>
                  <a:lnTo>
                    <a:pt x="0" y="67742"/>
                  </a:lnTo>
                  <a:lnTo>
                    <a:pt x="4848" y="70330"/>
                  </a:lnTo>
                  <a:lnTo>
                    <a:pt x="20951" y="946"/>
                  </a:lnTo>
                  <a:lnTo>
                    <a:pt x="162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9"/>
            <p:cNvSpPr/>
            <p:nvPr/>
          </p:nvSpPr>
          <p:spPr>
            <a:xfrm>
              <a:off x="7698360" y="1841465"/>
              <a:ext cx="275355" cy="384309"/>
            </a:xfrm>
            <a:custGeom>
              <a:avLst/>
              <a:gdLst/>
              <a:ahLst/>
              <a:cxnLst/>
              <a:rect l="l" t="t" r="r" b="b"/>
              <a:pathLst>
                <a:path w="17337" h="24197" extrusionOk="0">
                  <a:moveTo>
                    <a:pt x="8093" y="0"/>
                  </a:moveTo>
                  <a:lnTo>
                    <a:pt x="1" y="12078"/>
                  </a:lnTo>
                  <a:lnTo>
                    <a:pt x="5711" y="24197"/>
                  </a:lnTo>
                  <a:lnTo>
                    <a:pt x="17337" y="16638"/>
                  </a:lnTo>
                  <a:lnTo>
                    <a:pt x="809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9"/>
            <p:cNvSpPr/>
            <p:nvPr/>
          </p:nvSpPr>
          <p:spPr>
            <a:xfrm>
              <a:off x="7503276" y="1614202"/>
              <a:ext cx="427080" cy="464881"/>
            </a:xfrm>
            <a:custGeom>
              <a:avLst/>
              <a:gdLst/>
              <a:ahLst/>
              <a:cxnLst/>
              <a:rect l="l" t="t" r="r" b="b"/>
              <a:pathLst>
                <a:path w="26890" h="29270" extrusionOk="0">
                  <a:moveTo>
                    <a:pt x="10012" y="1"/>
                  </a:moveTo>
                  <a:cubicBezTo>
                    <a:pt x="8940" y="1"/>
                    <a:pt x="7831" y="136"/>
                    <a:pt x="6697" y="424"/>
                  </a:cubicBezTo>
                  <a:cubicBezTo>
                    <a:pt x="6409" y="506"/>
                    <a:pt x="6122" y="589"/>
                    <a:pt x="5834" y="671"/>
                  </a:cubicBezTo>
                  <a:cubicBezTo>
                    <a:pt x="5834" y="671"/>
                    <a:pt x="1" y="2355"/>
                    <a:pt x="535" y="9914"/>
                  </a:cubicBezTo>
                  <a:cubicBezTo>
                    <a:pt x="535" y="9914"/>
                    <a:pt x="987" y="15377"/>
                    <a:pt x="1726" y="23224"/>
                  </a:cubicBezTo>
                  <a:cubicBezTo>
                    <a:pt x="2033" y="26673"/>
                    <a:pt x="4952" y="29270"/>
                    <a:pt x="8193" y="29270"/>
                  </a:cubicBezTo>
                  <a:cubicBezTo>
                    <a:pt x="8851" y="29270"/>
                    <a:pt x="9523" y="29163"/>
                    <a:pt x="10189" y="28934"/>
                  </a:cubicBezTo>
                  <a:cubicBezTo>
                    <a:pt x="12612" y="28112"/>
                    <a:pt x="15241" y="26757"/>
                    <a:pt x="17460" y="24579"/>
                  </a:cubicBezTo>
                  <a:lnTo>
                    <a:pt x="20541" y="20964"/>
                  </a:lnTo>
                  <a:cubicBezTo>
                    <a:pt x="26890" y="11942"/>
                    <a:pt x="20084" y="1"/>
                    <a:pt x="10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9"/>
            <p:cNvSpPr/>
            <p:nvPr/>
          </p:nvSpPr>
          <p:spPr>
            <a:xfrm>
              <a:off x="7492841" y="1894306"/>
              <a:ext cx="56129" cy="62005"/>
            </a:xfrm>
            <a:custGeom>
              <a:avLst/>
              <a:gdLst/>
              <a:ahLst/>
              <a:cxnLst/>
              <a:rect l="l" t="t" r="r" b="b"/>
              <a:pathLst>
                <a:path w="3534" h="3904" extrusionOk="0">
                  <a:moveTo>
                    <a:pt x="2753" y="1"/>
                  </a:moveTo>
                  <a:lnTo>
                    <a:pt x="329" y="2918"/>
                  </a:lnTo>
                  <a:cubicBezTo>
                    <a:pt x="1" y="3287"/>
                    <a:pt x="288" y="3903"/>
                    <a:pt x="781" y="3903"/>
                  </a:cubicBezTo>
                  <a:lnTo>
                    <a:pt x="3533" y="3862"/>
                  </a:lnTo>
                  <a:lnTo>
                    <a:pt x="27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9"/>
            <p:cNvSpPr/>
            <p:nvPr/>
          </p:nvSpPr>
          <p:spPr>
            <a:xfrm>
              <a:off x="7529370" y="1781349"/>
              <a:ext cx="68311" cy="23681"/>
            </a:xfrm>
            <a:custGeom>
              <a:avLst/>
              <a:gdLst/>
              <a:ahLst/>
              <a:cxnLst/>
              <a:rect l="l" t="t" r="r" b="b"/>
              <a:pathLst>
                <a:path w="4301" h="1491" extrusionOk="0">
                  <a:moveTo>
                    <a:pt x="1832" y="1"/>
                  </a:moveTo>
                  <a:cubicBezTo>
                    <a:pt x="1306" y="1"/>
                    <a:pt x="34" y="78"/>
                    <a:pt x="1" y="828"/>
                  </a:cubicBezTo>
                  <a:cubicBezTo>
                    <a:pt x="1" y="828"/>
                    <a:pt x="1" y="1444"/>
                    <a:pt x="1726" y="1485"/>
                  </a:cubicBezTo>
                  <a:cubicBezTo>
                    <a:pt x="1894" y="1489"/>
                    <a:pt x="2049" y="1491"/>
                    <a:pt x="2194" y="1491"/>
                  </a:cubicBezTo>
                  <a:cubicBezTo>
                    <a:pt x="3583" y="1491"/>
                    <a:pt x="4001" y="1303"/>
                    <a:pt x="4150" y="745"/>
                  </a:cubicBezTo>
                  <a:cubicBezTo>
                    <a:pt x="4301" y="217"/>
                    <a:pt x="3205" y="1"/>
                    <a:pt x="2293" y="1"/>
                  </a:cubicBezTo>
                  <a:cubicBezTo>
                    <a:pt x="2212" y="1"/>
                    <a:pt x="2132" y="3"/>
                    <a:pt x="2055" y="6"/>
                  </a:cubicBezTo>
                  <a:cubicBezTo>
                    <a:pt x="2055" y="6"/>
                    <a:pt x="1969" y="1"/>
                    <a:pt x="1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9"/>
            <p:cNvSpPr/>
            <p:nvPr/>
          </p:nvSpPr>
          <p:spPr>
            <a:xfrm>
              <a:off x="7541775" y="1962823"/>
              <a:ext cx="33941" cy="16327"/>
            </a:xfrm>
            <a:custGeom>
              <a:avLst/>
              <a:gdLst/>
              <a:ahLst/>
              <a:cxnLst/>
              <a:rect l="l" t="t" r="r" b="b"/>
              <a:pathLst>
                <a:path w="2137" h="1028" fill="none" extrusionOk="0">
                  <a:moveTo>
                    <a:pt x="1" y="1027"/>
                  </a:moveTo>
                  <a:cubicBezTo>
                    <a:pt x="1" y="1027"/>
                    <a:pt x="1356" y="945"/>
                    <a:pt x="2137" y="0"/>
                  </a:cubicBezTo>
                </a:path>
              </a:pathLst>
            </a:custGeom>
            <a:noFill/>
            <a:ln w="6150" cap="rnd" cmpd="sng">
              <a:solidFill>
                <a:srgbClr val="0C1A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9"/>
            <p:cNvSpPr/>
            <p:nvPr/>
          </p:nvSpPr>
          <p:spPr>
            <a:xfrm>
              <a:off x="7527417" y="1559375"/>
              <a:ext cx="455431" cy="405861"/>
            </a:xfrm>
            <a:custGeom>
              <a:avLst/>
              <a:gdLst/>
              <a:ahLst/>
              <a:cxnLst/>
              <a:rect l="l" t="t" r="r" b="b"/>
              <a:pathLst>
                <a:path w="28675" h="25554" extrusionOk="0">
                  <a:moveTo>
                    <a:pt x="13880" y="0"/>
                  </a:moveTo>
                  <a:cubicBezTo>
                    <a:pt x="4762" y="0"/>
                    <a:pt x="1" y="7327"/>
                    <a:pt x="1" y="7327"/>
                  </a:cubicBezTo>
                  <a:cubicBezTo>
                    <a:pt x="3595" y="5977"/>
                    <a:pt x="6341" y="5425"/>
                    <a:pt x="8428" y="5425"/>
                  </a:cubicBezTo>
                  <a:cubicBezTo>
                    <a:pt x="17835" y="5425"/>
                    <a:pt x="13845" y="16652"/>
                    <a:pt x="13845" y="16652"/>
                  </a:cubicBezTo>
                  <a:cubicBezTo>
                    <a:pt x="13845" y="16652"/>
                    <a:pt x="16392" y="19446"/>
                    <a:pt x="16844" y="20678"/>
                  </a:cubicBezTo>
                  <a:cubicBezTo>
                    <a:pt x="18484" y="25108"/>
                    <a:pt x="21934" y="25554"/>
                    <a:pt x="23255" y="25554"/>
                  </a:cubicBezTo>
                  <a:cubicBezTo>
                    <a:pt x="23588" y="25554"/>
                    <a:pt x="23786" y="25526"/>
                    <a:pt x="23786" y="25526"/>
                  </a:cubicBezTo>
                  <a:cubicBezTo>
                    <a:pt x="27360" y="17063"/>
                    <a:pt x="28675" y="13119"/>
                    <a:pt x="27237" y="8190"/>
                  </a:cubicBezTo>
                  <a:cubicBezTo>
                    <a:pt x="26333" y="5109"/>
                    <a:pt x="22882" y="1987"/>
                    <a:pt x="19883" y="1001"/>
                  </a:cubicBezTo>
                  <a:cubicBezTo>
                    <a:pt x="17710" y="294"/>
                    <a:pt x="15707" y="0"/>
                    <a:pt x="138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9"/>
            <p:cNvSpPr/>
            <p:nvPr/>
          </p:nvSpPr>
          <p:spPr>
            <a:xfrm>
              <a:off x="7411411" y="1504740"/>
              <a:ext cx="525107" cy="341966"/>
            </a:xfrm>
            <a:custGeom>
              <a:avLst/>
              <a:gdLst/>
              <a:ahLst/>
              <a:cxnLst/>
              <a:rect l="l" t="t" r="r" b="b"/>
              <a:pathLst>
                <a:path w="33062" h="21531" extrusionOk="0">
                  <a:moveTo>
                    <a:pt x="10420" y="0"/>
                  </a:moveTo>
                  <a:cubicBezTo>
                    <a:pt x="4977" y="0"/>
                    <a:pt x="822" y="2827"/>
                    <a:pt x="362" y="7932"/>
                  </a:cubicBezTo>
                  <a:cubicBezTo>
                    <a:pt x="1" y="12100"/>
                    <a:pt x="4881" y="12962"/>
                    <a:pt x="8979" y="12962"/>
                  </a:cubicBezTo>
                  <a:cubicBezTo>
                    <a:pt x="11869" y="12962"/>
                    <a:pt x="14370" y="12534"/>
                    <a:pt x="14371" y="12533"/>
                  </a:cubicBezTo>
                  <a:lnTo>
                    <a:pt x="14371" y="12533"/>
                  </a:lnTo>
                  <a:cubicBezTo>
                    <a:pt x="14329" y="15245"/>
                    <a:pt x="17164" y="16641"/>
                    <a:pt x="17164" y="16641"/>
                  </a:cubicBezTo>
                  <a:lnTo>
                    <a:pt x="17369" y="21448"/>
                  </a:lnTo>
                  <a:lnTo>
                    <a:pt x="18766" y="21530"/>
                  </a:lnTo>
                  <a:lnTo>
                    <a:pt x="27680" y="14546"/>
                  </a:lnTo>
                  <a:cubicBezTo>
                    <a:pt x="27680" y="14546"/>
                    <a:pt x="33062" y="12410"/>
                    <a:pt x="24476" y="5509"/>
                  </a:cubicBezTo>
                  <a:cubicBezTo>
                    <a:pt x="19775" y="1748"/>
                    <a:pt x="14699" y="0"/>
                    <a:pt x="10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9"/>
            <p:cNvSpPr/>
            <p:nvPr/>
          </p:nvSpPr>
          <p:spPr>
            <a:xfrm>
              <a:off x="7704888" y="1781063"/>
              <a:ext cx="142244" cy="127505"/>
            </a:xfrm>
            <a:custGeom>
              <a:avLst/>
              <a:gdLst/>
              <a:ahLst/>
              <a:cxnLst/>
              <a:rect l="l" t="t" r="r" b="b"/>
              <a:pathLst>
                <a:path w="8956" h="8028" extrusionOk="0">
                  <a:moveTo>
                    <a:pt x="4471" y="0"/>
                  </a:moveTo>
                  <a:cubicBezTo>
                    <a:pt x="3356" y="0"/>
                    <a:pt x="2240" y="467"/>
                    <a:pt x="1438" y="1380"/>
                  </a:cubicBezTo>
                  <a:cubicBezTo>
                    <a:pt x="1" y="3064"/>
                    <a:pt x="165" y="5570"/>
                    <a:pt x="1849" y="7049"/>
                  </a:cubicBezTo>
                  <a:cubicBezTo>
                    <a:pt x="2600" y="7705"/>
                    <a:pt x="3539" y="8028"/>
                    <a:pt x="4478" y="8028"/>
                  </a:cubicBezTo>
                  <a:cubicBezTo>
                    <a:pt x="5596" y="8028"/>
                    <a:pt x="6715" y="7572"/>
                    <a:pt x="7518" y="6679"/>
                  </a:cubicBezTo>
                  <a:cubicBezTo>
                    <a:pt x="8956" y="4995"/>
                    <a:pt x="8792" y="2448"/>
                    <a:pt x="7107" y="1010"/>
                  </a:cubicBezTo>
                  <a:cubicBezTo>
                    <a:pt x="6355" y="333"/>
                    <a:pt x="5413" y="0"/>
                    <a:pt x="4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9"/>
            <p:cNvSpPr/>
            <p:nvPr/>
          </p:nvSpPr>
          <p:spPr>
            <a:xfrm>
              <a:off x="7741434" y="1816021"/>
              <a:ext cx="45027" cy="46996"/>
            </a:xfrm>
            <a:custGeom>
              <a:avLst/>
              <a:gdLst/>
              <a:ahLst/>
              <a:cxnLst/>
              <a:rect l="l" t="t" r="r" b="b"/>
              <a:pathLst>
                <a:path w="2835" h="2959" fill="none" extrusionOk="0">
                  <a:moveTo>
                    <a:pt x="575" y="2958"/>
                  </a:moveTo>
                  <a:cubicBezTo>
                    <a:pt x="575" y="2958"/>
                    <a:pt x="0" y="82"/>
                    <a:pt x="2835" y="0"/>
                  </a:cubicBezTo>
                </a:path>
              </a:pathLst>
            </a:custGeom>
            <a:noFill/>
            <a:ln w="6150" cap="rnd" cmpd="sng">
              <a:solidFill>
                <a:srgbClr val="0C1A3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9"/>
            <p:cNvSpPr/>
            <p:nvPr/>
          </p:nvSpPr>
          <p:spPr>
            <a:xfrm>
              <a:off x="7653349" y="2105845"/>
              <a:ext cx="623753" cy="888531"/>
            </a:xfrm>
            <a:custGeom>
              <a:avLst/>
              <a:gdLst/>
              <a:ahLst/>
              <a:cxnLst/>
              <a:rect l="l" t="t" r="r" b="b"/>
              <a:pathLst>
                <a:path w="39273" h="55944" extrusionOk="0">
                  <a:moveTo>
                    <a:pt x="19796" y="1"/>
                  </a:moveTo>
                  <a:cubicBezTo>
                    <a:pt x="18346" y="1"/>
                    <a:pt x="16281" y="391"/>
                    <a:pt x="13557" y="1799"/>
                  </a:cubicBezTo>
                  <a:cubicBezTo>
                    <a:pt x="13557" y="1799"/>
                    <a:pt x="6080" y="4634"/>
                    <a:pt x="3492" y="15479"/>
                  </a:cubicBezTo>
                  <a:cubicBezTo>
                    <a:pt x="0" y="30021"/>
                    <a:pt x="10065" y="55943"/>
                    <a:pt x="10065" y="55943"/>
                  </a:cubicBezTo>
                  <a:lnTo>
                    <a:pt x="36397" y="52903"/>
                  </a:lnTo>
                  <a:cubicBezTo>
                    <a:pt x="36397" y="52903"/>
                    <a:pt x="39273" y="14370"/>
                    <a:pt x="22430" y="608"/>
                  </a:cubicBezTo>
                  <a:cubicBezTo>
                    <a:pt x="22453" y="608"/>
                    <a:pt x="21603" y="1"/>
                    <a:pt x="197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9"/>
            <p:cNvSpPr/>
            <p:nvPr/>
          </p:nvSpPr>
          <p:spPr>
            <a:xfrm>
              <a:off x="6715774" y="2195740"/>
              <a:ext cx="192480" cy="244035"/>
            </a:xfrm>
            <a:custGeom>
              <a:avLst/>
              <a:gdLst/>
              <a:ahLst/>
              <a:cxnLst/>
              <a:rect l="l" t="t" r="r" b="b"/>
              <a:pathLst>
                <a:path w="12119" h="15365" extrusionOk="0">
                  <a:moveTo>
                    <a:pt x="370" y="1"/>
                  </a:moveTo>
                  <a:cubicBezTo>
                    <a:pt x="164" y="1"/>
                    <a:pt x="0" y="165"/>
                    <a:pt x="0" y="371"/>
                  </a:cubicBezTo>
                  <a:lnTo>
                    <a:pt x="0" y="13886"/>
                  </a:lnTo>
                  <a:cubicBezTo>
                    <a:pt x="0" y="14708"/>
                    <a:pt x="657" y="15365"/>
                    <a:pt x="1479" y="15365"/>
                  </a:cubicBezTo>
                  <a:lnTo>
                    <a:pt x="10640" y="15365"/>
                  </a:lnTo>
                  <a:cubicBezTo>
                    <a:pt x="11461" y="15365"/>
                    <a:pt x="12119" y="14708"/>
                    <a:pt x="12119" y="13886"/>
                  </a:cubicBezTo>
                  <a:lnTo>
                    <a:pt x="12119" y="371"/>
                  </a:lnTo>
                  <a:cubicBezTo>
                    <a:pt x="12119" y="165"/>
                    <a:pt x="11954" y="1"/>
                    <a:pt x="117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9"/>
            <p:cNvSpPr/>
            <p:nvPr/>
          </p:nvSpPr>
          <p:spPr>
            <a:xfrm>
              <a:off x="6859955" y="2217927"/>
              <a:ext cx="140957" cy="140290"/>
            </a:xfrm>
            <a:custGeom>
              <a:avLst/>
              <a:gdLst/>
              <a:ahLst/>
              <a:cxnLst/>
              <a:rect l="l" t="t" r="r" b="b"/>
              <a:pathLst>
                <a:path w="8875" h="8833" extrusionOk="0">
                  <a:moveTo>
                    <a:pt x="4437" y="1931"/>
                  </a:moveTo>
                  <a:cubicBezTo>
                    <a:pt x="5793" y="1931"/>
                    <a:pt x="6943" y="3041"/>
                    <a:pt x="6902" y="4437"/>
                  </a:cubicBezTo>
                  <a:cubicBezTo>
                    <a:pt x="6902" y="5793"/>
                    <a:pt x="5793" y="6902"/>
                    <a:pt x="4437" y="6902"/>
                  </a:cubicBezTo>
                  <a:cubicBezTo>
                    <a:pt x="3082" y="6902"/>
                    <a:pt x="1973" y="5793"/>
                    <a:pt x="1973" y="4437"/>
                  </a:cubicBezTo>
                  <a:cubicBezTo>
                    <a:pt x="1973" y="3041"/>
                    <a:pt x="3082" y="1931"/>
                    <a:pt x="4437" y="1931"/>
                  </a:cubicBezTo>
                  <a:close/>
                  <a:moveTo>
                    <a:pt x="4437" y="1"/>
                  </a:moveTo>
                  <a:cubicBezTo>
                    <a:pt x="2014" y="1"/>
                    <a:pt x="1" y="1972"/>
                    <a:pt x="1" y="4437"/>
                  </a:cubicBezTo>
                  <a:cubicBezTo>
                    <a:pt x="1" y="6861"/>
                    <a:pt x="2014" y="8833"/>
                    <a:pt x="4437" y="8833"/>
                  </a:cubicBezTo>
                  <a:cubicBezTo>
                    <a:pt x="6861" y="8833"/>
                    <a:pt x="8874" y="6861"/>
                    <a:pt x="8833" y="4437"/>
                  </a:cubicBezTo>
                  <a:cubicBezTo>
                    <a:pt x="8833" y="1972"/>
                    <a:pt x="6861" y="1"/>
                    <a:pt x="44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9"/>
            <p:cNvSpPr/>
            <p:nvPr/>
          </p:nvSpPr>
          <p:spPr>
            <a:xfrm>
              <a:off x="6927535" y="2179238"/>
              <a:ext cx="230614" cy="276340"/>
            </a:xfrm>
            <a:custGeom>
              <a:avLst/>
              <a:gdLst/>
              <a:ahLst/>
              <a:cxnLst/>
              <a:rect l="l" t="t" r="r" b="b"/>
              <a:pathLst>
                <a:path w="14520" h="17399" extrusionOk="0">
                  <a:moveTo>
                    <a:pt x="5021" y="1"/>
                  </a:moveTo>
                  <a:cubicBezTo>
                    <a:pt x="4514" y="1"/>
                    <a:pt x="4020" y="254"/>
                    <a:pt x="3715" y="711"/>
                  </a:cubicBezTo>
                  <a:cubicBezTo>
                    <a:pt x="3305" y="1286"/>
                    <a:pt x="3387" y="2108"/>
                    <a:pt x="3880" y="2642"/>
                  </a:cubicBezTo>
                  <a:cubicBezTo>
                    <a:pt x="4989" y="3751"/>
                    <a:pt x="6714" y="5682"/>
                    <a:pt x="6796" y="6668"/>
                  </a:cubicBezTo>
                  <a:cubicBezTo>
                    <a:pt x="6796" y="6668"/>
                    <a:pt x="5924" y="7125"/>
                    <a:pt x="4826" y="7125"/>
                  </a:cubicBezTo>
                  <a:cubicBezTo>
                    <a:pt x="3741" y="7125"/>
                    <a:pt x="2437" y="6678"/>
                    <a:pt x="1538" y="4901"/>
                  </a:cubicBezTo>
                  <a:cubicBezTo>
                    <a:pt x="1538" y="4901"/>
                    <a:pt x="1524" y="4899"/>
                    <a:pt x="1499" y="4899"/>
                  </a:cubicBezTo>
                  <a:cubicBezTo>
                    <a:pt x="1257" y="4899"/>
                    <a:pt x="1" y="5101"/>
                    <a:pt x="224" y="9338"/>
                  </a:cubicBezTo>
                  <a:cubicBezTo>
                    <a:pt x="429" y="14062"/>
                    <a:pt x="2771" y="17061"/>
                    <a:pt x="6139" y="17308"/>
                  </a:cubicBezTo>
                  <a:cubicBezTo>
                    <a:pt x="7248" y="17376"/>
                    <a:pt x="8435" y="17399"/>
                    <a:pt x="9524" y="17399"/>
                  </a:cubicBezTo>
                  <a:cubicBezTo>
                    <a:pt x="11703" y="17399"/>
                    <a:pt x="13492" y="17308"/>
                    <a:pt x="13492" y="17308"/>
                  </a:cubicBezTo>
                  <a:lnTo>
                    <a:pt x="14519" y="11146"/>
                  </a:lnTo>
                  <a:cubicBezTo>
                    <a:pt x="14519" y="11146"/>
                    <a:pt x="11685" y="4367"/>
                    <a:pt x="5934" y="300"/>
                  </a:cubicBezTo>
                  <a:cubicBezTo>
                    <a:pt x="5652" y="97"/>
                    <a:pt x="5334" y="1"/>
                    <a:pt x="5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9"/>
            <p:cNvSpPr/>
            <p:nvPr/>
          </p:nvSpPr>
          <p:spPr>
            <a:xfrm>
              <a:off x="7345388" y="2172916"/>
              <a:ext cx="682487" cy="632203"/>
            </a:xfrm>
            <a:custGeom>
              <a:avLst/>
              <a:gdLst/>
              <a:ahLst/>
              <a:cxnLst/>
              <a:rect l="l" t="t" r="r" b="b"/>
              <a:pathLst>
                <a:path w="42971" h="39805" extrusionOk="0">
                  <a:moveTo>
                    <a:pt x="32707" y="0"/>
                  </a:moveTo>
                  <a:cubicBezTo>
                    <a:pt x="30428" y="0"/>
                    <a:pt x="28151" y="832"/>
                    <a:pt x="26374" y="2506"/>
                  </a:cubicBezTo>
                  <a:lnTo>
                    <a:pt x="4026" y="23539"/>
                  </a:lnTo>
                  <a:cubicBezTo>
                    <a:pt x="0" y="27318"/>
                    <a:pt x="83" y="33727"/>
                    <a:pt x="4191" y="37424"/>
                  </a:cubicBezTo>
                  <a:cubicBezTo>
                    <a:pt x="5978" y="39013"/>
                    <a:pt x="8216" y="39804"/>
                    <a:pt x="10450" y="39804"/>
                  </a:cubicBezTo>
                  <a:cubicBezTo>
                    <a:pt x="12839" y="39804"/>
                    <a:pt x="15223" y="38900"/>
                    <a:pt x="17049" y="37096"/>
                  </a:cubicBezTo>
                  <a:lnTo>
                    <a:pt x="39191" y="15857"/>
                  </a:lnTo>
                  <a:cubicBezTo>
                    <a:pt x="42970" y="12160"/>
                    <a:pt x="42888" y="5998"/>
                    <a:pt x="38985" y="2424"/>
                  </a:cubicBezTo>
                  <a:cubicBezTo>
                    <a:pt x="37210" y="811"/>
                    <a:pt x="34957" y="0"/>
                    <a:pt x="3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9"/>
            <p:cNvSpPr/>
            <p:nvPr/>
          </p:nvSpPr>
          <p:spPr>
            <a:xfrm>
              <a:off x="7057660" y="2284475"/>
              <a:ext cx="586572" cy="520581"/>
            </a:xfrm>
            <a:custGeom>
              <a:avLst/>
              <a:gdLst/>
              <a:ahLst/>
              <a:cxnLst/>
              <a:rect l="l" t="t" r="r" b="b"/>
              <a:pathLst>
                <a:path w="36932" h="32777" extrusionOk="0">
                  <a:moveTo>
                    <a:pt x="5382" y="1"/>
                  </a:moveTo>
                  <a:lnTo>
                    <a:pt x="0" y="12900"/>
                  </a:lnTo>
                  <a:lnTo>
                    <a:pt x="23210" y="31057"/>
                  </a:lnTo>
                  <a:cubicBezTo>
                    <a:pt x="24651" y="32214"/>
                    <a:pt x="26370" y="32777"/>
                    <a:pt x="28075" y="32777"/>
                  </a:cubicBezTo>
                  <a:cubicBezTo>
                    <a:pt x="30308" y="32777"/>
                    <a:pt x="32518" y="31812"/>
                    <a:pt x="34055" y="29948"/>
                  </a:cubicBezTo>
                  <a:cubicBezTo>
                    <a:pt x="36931" y="26374"/>
                    <a:pt x="36109" y="21116"/>
                    <a:pt x="32289" y="18610"/>
                  </a:cubicBezTo>
                  <a:lnTo>
                    <a:pt x="53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9"/>
            <p:cNvSpPr/>
            <p:nvPr/>
          </p:nvSpPr>
          <p:spPr>
            <a:xfrm>
              <a:off x="7713369" y="2476955"/>
              <a:ext cx="205535" cy="191845"/>
            </a:xfrm>
            <a:custGeom>
              <a:avLst/>
              <a:gdLst/>
              <a:ahLst/>
              <a:cxnLst/>
              <a:rect l="l" t="t" r="r" b="b"/>
              <a:pathLst>
                <a:path w="12941" h="12079" fill="none" extrusionOk="0">
                  <a:moveTo>
                    <a:pt x="1" y="12078"/>
                  </a:moveTo>
                  <a:lnTo>
                    <a:pt x="12941" y="0"/>
                  </a:lnTo>
                </a:path>
              </a:pathLst>
            </a:custGeom>
            <a:noFill/>
            <a:ln w="10275" cap="flat" cmpd="sng">
              <a:solidFill>
                <a:schemeClr val="accent2"/>
              </a:solidFill>
              <a:prstDash val="solid"/>
              <a:miter lim="410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9"/>
            <p:cNvSpPr/>
            <p:nvPr/>
          </p:nvSpPr>
          <p:spPr>
            <a:xfrm>
              <a:off x="7001547" y="2994359"/>
              <a:ext cx="1283385" cy="584190"/>
            </a:xfrm>
            <a:custGeom>
              <a:avLst/>
              <a:gdLst/>
              <a:ahLst/>
              <a:cxnLst/>
              <a:rect l="l" t="t" r="r" b="b"/>
              <a:pathLst>
                <a:path w="80805" h="36782" extrusionOk="0">
                  <a:moveTo>
                    <a:pt x="77929" y="0"/>
                  </a:moveTo>
                  <a:lnTo>
                    <a:pt x="9449" y="12078"/>
                  </a:lnTo>
                  <a:cubicBezTo>
                    <a:pt x="4026" y="12817"/>
                    <a:pt x="0" y="17459"/>
                    <a:pt x="0" y="22964"/>
                  </a:cubicBezTo>
                  <a:cubicBezTo>
                    <a:pt x="0" y="29329"/>
                    <a:pt x="5905" y="36781"/>
                    <a:pt x="12170" y="36781"/>
                  </a:cubicBezTo>
                  <a:cubicBezTo>
                    <a:pt x="12576" y="36781"/>
                    <a:pt x="12984" y="36750"/>
                    <a:pt x="13392" y="36685"/>
                  </a:cubicBezTo>
                  <a:cubicBezTo>
                    <a:pt x="13392" y="36685"/>
                    <a:pt x="60717" y="32864"/>
                    <a:pt x="72958" y="26538"/>
                  </a:cubicBezTo>
                  <a:cubicBezTo>
                    <a:pt x="80805" y="22430"/>
                    <a:pt x="80805" y="11174"/>
                    <a:pt x="77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9"/>
            <p:cNvSpPr/>
            <p:nvPr/>
          </p:nvSpPr>
          <p:spPr>
            <a:xfrm>
              <a:off x="7738162" y="2946076"/>
              <a:ext cx="508272" cy="140941"/>
            </a:xfrm>
            <a:custGeom>
              <a:avLst/>
              <a:gdLst/>
              <a:ahLst/>
              <a:cxnLst/>
              <a:rect l="l" t="t" r="r" b="b"/>
              <a:pathLst>
                <a:path w="32002" h="8874" extrusionOk="0">
                  <a:moveTo>
                    <a:pt x="31057" y="0"/>
                  </a:moveTo>
                  <a:lnTo>
                    <a:pt x="4725" y="3040"/>
                  </a:lnTo>
                  <a:lnTo>
                    <a:pt x="1" y="8873"/>
                  </a:lnTo>
                  <a:lnTo>
                    <a:pt x="32002" y="5957"/>
                  </a:lnTo>
                  <a:lnTo>
                    <a:pt x="310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9"/>
            <p:cNvSpPr/>
            <p:nvPr/>
          </p:nvSpPr>
          <p:spPr>
            <a:xfrm>
              <a:off x="7307540" y="4235974"/>
              <a:ext cx="296240" cy="435863"/>
            </a:xfrm>
            <a:custGeom>
              <a:avLst/>
              <a:gdLst/>
              <a:ahLst/>
              <a:cxnLst/>
              <a:rect l="l" t="t" r="r" b="b"/>
              <a:pathLst>
                <a:path w="18652" h="27443" extrusionOk="0">
                  <a:moveTo>
                    <a:pt x="12900" y="1"/>
                  </a:moveTo>
                  <a:lnTo>
                    <a:pt x="1" y="699"/>
                  </a:lnTo>
                  <a:lnTo>
                    <a:pt x="5711" y="26169"/>
                  </a:lnTo>
                  <a:lnTo>
                    <a:pt x="6204" y="27442"/>
                  </a:lnTo>
                  <a:lnTo>
                    <a:pt x="18651" y="27360"/>
                  </a:lnTo>
                  <a:lnTo>
                    <a:pt x="12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9"/>
            <p:cNvSpPr/>
            <p:nvPr/>
          </p:nvSpPr>
          <p:spPr>
            <a:xfrm>
              <a:off x="7017208" y="4545238"/>
              <a:ext cx="651818" cy="212063"/>
            </a:xfrm>
            <a:custGeom>
              <a:avLst/>
              <a:gdLst/>
              <a:ahLst/>
              <a:cxnLst/>
              <a:rect l="l" t="t" r="r" b="b"/>
              <a:pathLst>
                <a:path w="41040" h="13352" extrusionOk="0">
                  <a:moveTo>
                    <a:pt x="22019" y="1"/>
                  </a:moveTo>
                  <a:lnTo>
                    <a:pt x="0" y="13352"/>
                  </a:lnTo>
                  <a:lnTo>
                    <a:pt x="41039" y="13105"/>
                  </a:lnTo>
                  <a:lnTo>
                    <a:pt x="37712" y="2548"/>
                  </a:lnTo>
                  <a:cubicBezTo>
                    <a:pt x="37712" y="2548"/>
                    <a:pt x="34377" y="3920"/>
                    <a:pt x="30560" y="3920"/>
                  </a:cubicBezTo>
                  <a:cubicBezTo>
                    <a:pt x="27546" y="3920"/>
                    <a:pt x="24231" y="3064"/>
                    <a:pt x="220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9"/>
            <p:cNvSpPr/>
            <p:nvPr/>
          </p:nvSpPr>
          <p:spPr>
            <a:xfrm>
              <a:off x="7017208" y="4753378"/>
              <a:ext cx="651818" cy="63959"/>
            </a:xfrm>
            <a:custGeom>
              <a:avLst/>
              <a:gdLst/>
              <a:ahLst/>
              <a:cxnLst/>
              <a:rect l="l" t="t" r="r" b="b"/>
              <a:pathLst>
                <a:path w="41040" h="4027" extrusionOk="0">
                  <a:moveTo>
                    <a:pt x="41039" y="0"/>
                  </a:moveTo>
                  <a:lnTo>
                    <a:pt x="0" y="247"/>
                  </a:lnTo>
                  <a:lnTo>
                    <a:pt x="41" y="4026"/>
                  </a:lnTo>
                  <a:lnTo>
                    <a:pt x="41039" y="3780"/>
                  </a:lnTo>
                  <a:lnTo>
                    <a:pt x="410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9"/>
            <p:cNvSpPr/>
            <p:nvPr/>
          </p:nvSpPr>
          <p:spPr>
            <a:xfrm>
              <a:off x="7305586" y="4562343"/>
              <a:ext cx="82875" cy="76744"/>
            </a:xfrm>
            <a:custGeom>
              <a:avLst/>
              <a:gdLst/>
              <a:ahLst/>
              <a:cxnLst/>
              <a:rect l="l" t="t" r="r" b="b"/>
              <a:pathLst>
                <a:path w="5218" h="4832" extrusionOk="0">
                  <a:moveTo>
                    <a:pt x="828" y="1"/>
                  </a:moveTo>
                  <a:cubicBezTo>
                    <a:pt x="598" y="1"/>
                    <a:pt x="375" y="100"/>
                    <a:pt x="247" y="279"/>
                  </a:cubicBezTo>
                  <a:cubicBezTo>
                    <a:pt x="1" y="608"/>
                    <a:pt x="83" y="1019"/>
                    <a:pt x="452" y="1265"/>
                  </a:cubicBezTo>
                  <a:cubicBezTo>
                    <a:pt x="452" y="1265"/>
                    <a:pt x="2137" y="2333"/>
                    <a:pt x="3821" y="4552"/>
                  </a:cubicBezTo>
                  <a:cubicBezTo>
                    <a:pt x="3903" y="4634"/>
                    <a:pt x="3985" y="4716"/>
                    <a:pt x="4109" y="4757"/>
                  </a:cubicBezTo>
                  <a:cubicBezTo>
                    <a:pt x="4212" y="4809"/>
                    <a:pt x="4315" y="4831"/>
                    <a:pt x="4418" y="4831"/>
                  </a:cubicBezTo>
                  <a:cubicBezTo>
                    <a:pt x="4561" y="4831"/>
                    <a:pt x="4705" y="4788"/>
                    <a:pt x="4848" y="4716"/>
                  </a:cubicBezTo>
                  <a:cubicBezTo>
                    <a:pt x="5136" y="4469"/>
                    <a:pt x="5218" y="4059"/>
                    <a:pt x="4971" y="3730"/>
                  </a:cubicBezTo>
                  <a:cubicBezTo>
                    <a:pt x="3164" y="1306"/>
                    <a:pt x="1315" y="156"/>
                    <a:pt x="1233" y="115"/>
                  </a:cubicBezTo>
                  <a:cubicBezTo>
                    <a:pt x="1109" y="37"/>
                    <a:pt x="967" y="1"/>
                    <a:pt x="8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9"/>
            <p:cNvSpPr/>
            <p:nvPr/>
          </p:nvSpPr>
          <p:spPr>
            <a:xfrm>
              <a:off x="7249473" y="4590408"/>
              <a:ext cx="82875" cy="76728"/>
            </a:xfrm>
            <a:custGeom>
              <a:avLst/>
              <a:gdLst/>
              <a:ahLst/>
              <a:cxnLst/>
              <a:rect l="l" t="t" r="r" b="b"/>
              <a:pathLst>
                <a:path w="5218" h="4831" extrusionOk="0">
                  <a:moveTo>
                    <a:pt x="828" y="0"/>
                  </a:moveTo>
                  <a:cubicBezTo>
                    <a:pt x="598" y="0"/>
                    <a:pt x="375" y="100"/>
                    <a:pt x="247" y="279"/>
                  </a:cubicBezTo>
                  <a:cubicBezTo>
                    <a:pt x="1" y="607"/>
                    <a:pt x="83" y="1018"/>
                    <a:pt x="453" y="1265"/>
                  </a:cubicBezTo>
                  <a:cubicBezTo>
                    <a:pt x="453" y="1265"/>
                    <a:pt x="2137" y="2333"/>
                    <a:pt x="3821" y="4551"/>
                  </a:cubicBezTo>
                  <a:cubicBezTo>
                    <a:pt x="3903" y="4633"/>
                    <a:pt x="3985" y="4715"/>
                    <a:pt x="4109" y="4756"/>
                  </a:cubicBezTo>
                  <a:cubicBezTo>
                    <a:pt x="4212" y="4808"/>
                    <a:pt x="4315" y="4831"/>
                    <a:pt x="4418" y="4831"/>
                  </a:cubicBezTo>
                  <a:cubicBezTo>
                    <a:pt x="4562" y="4831"/>
                    <a:pt x="4705" y="4787"/>
                    <a:pt x="4848" y="4715"/>
                  </a:cubicBezTo>
                  <a:cubicBezTo>
                    <a:pt x="5136" y="4469"/>
                    <a:pt x="5218" y="4058"/>
                    <a:pt x="4971" y="3729"/>
                  </a:cubicBezTo>
                  <a:cubicBezTo>
                    <a:pt x="3164" y="1306"/>
                    <a:pt x="1315" y="156"/>
                    <a:pt x="1233" y="114"/>
                  </a:cubicBezTo>
                  <a:cubicBezTo>
                    <a:pt x="1109" y="37"/>
                    <a:pt x="967" y="0"/>
                    <a:pt x="8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9"/>
            <p:cNvSpPr/>
            <p:nvPr/>
          </p:nvSpPr>
          <p:spPr>
            <a:xfrm>
              <a:off x="7193360" y="4618456"/>
              <a:ext cx="82875" cy="76744"/>
            </a:xfrm>
            <a:custGeom>
              <a:avLst/>
              <a:gdLst/>
              <a:ahLst/>
              <a:cxnLst/>
              <a:rect l="l" t="t" r="r" b="b"/>
              <a:pathLst>
                <a:path w="5218" h="4832" extrusionOk="0">
                  <a:moveTo>
                    <a:pt x="828" y="1"/>
                  </a:moveTo>
                  <a:cubicBezTo>
                    <a:pt x="598" y="1"/>
                    <a:pt x="375" y="100"/>
                    <a:pt x="247" y="279"/>
                  </a:cubicBezTo>
                  <a:cubicBezTo>
                    <a:pt x="1" y="608"/>
                    <a:pt x="83" y="1019"/>
                    <a:pt x="453" y="1265"/>
                  </a:cubicBezTo>
                  <a:cubicBezTo>
                    <a:pt x="453" y="1265"/>
                    <a:pt x="2137" y="2333"/>
                    <a:pt x="3821" y="4552"/>
                  </a:cubicBezTo>
                  <a:cubicBezTo>
                    <a:pt x="3903" y="4634"/>
                    <a:pt x="3986" y="4716"/>
                    <a:pt x="4109" y="4757"/>
                  </a:cubicBezTo>
                  <a:cubicBezTo>
                    <a:pt x="4212" y="4809"/>
                    <a:pt x="4315" y="4831"/>
                    <a:pt x="4418" y="4831"/>
                  </a:cubicBezTo>
                  <a:cubicBezTo>
                    <a:pt x="4562" y="4831"/>
                    <a:pt x="4705" y="4787"/>
                    <a:pt x="4848" y="4716"/>
                  </a:cubicBezTo>
                  <a:cubicBezTo>
                    <a:pt x="5136" y="4469"/>
                    <a:pt x="5218" y="4059"/>
                    <a:pt x="4971" y="3730"/>
                  </a:cubicBezTo>
                  <a:cubicBezTo>
                    <a:pt x="3164" y="1306"/>
                    <a:pt x="1315" y="156"/>
                    <a:pt x="1233" y="115"/>
                  </a:cubicBezTo>
                  <a:cubicBezTo>
                    <a:pt x="1109" y="37"/>
                    <a:pt x="967" y="1"/>
                    <a:pt x="8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9"/>
            <p:cNvSpPr/>
            <p:nvPr/>
          </p:nvSpPr>
          <p:spPr>
            <a:xfrm>
              <a:off x="7001547" y="3368202"/>
              <a:ext cx="643988" cy="1043957"/>
            </a:xfrm>
            <a:custGeom>
              <a:avLst/>
              <a:gdLst/>
              <a:ahLst/>
              <a:cxnLst/>
              <a:rect l="l" t="t" r="r" b="b"/>
              <a:pathLst>
                <a:path w="40547" h="65730" extrusionOk="0">
                  <a:moveTo>
                    <a:pt x="25798" y="1"/>
                  </a:moveTo>
                  <a:lnTo>
                    <a:pt x="0" y="1439"/>
                  </a:lnTo>
                  <a:lnTo>
                    <a:pt x="15611" y="65729"/>
                  </a:lnTo>
                  <a:lnTo>
                    <a:pt x="40546" y="65729"/>
                  </a:lnTo>
                  <a:lnTo>
                    <a:pt x="257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9"/>
            <p:cNvSpPr/>
            <p:nvPr/>
          </p:nvSpPr>
          <p:spPr>
            <a:xfrm>
              <a:off x="5367794" y="4301870"/>
              <a:ext cx="292969" cy="302101"/>
            </a:xfrm>
            <a:custGeom>
              <a:avLst/>
              <a:gdLst/>
              <a:ahLst/>
              <a:cxnLst/>
              <a:rect l="l" t="t" r="r" b="b"/>
              <a:pathLst>
                <a:path w="18446" h="19021" extrusionOk="0">
                  <a:moveTo>
                    <a:pt x="6122" y="1"/>
                  </a:moveTo>
                  <a:lnTo>
                    <a:pt x="1" y="17254"/>
                  </a:lnTo>
                  <a:lnTo>
                    <a:pt x="10517" y="19021"/>
                  </a:lnTo>
                  <a:lnTo>
                    <a:pt x="18446" y="617"/>
                  </a:lnTo>
                  <a:lnTo>
                    <a:pt x="61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9"/>
            <p:cNvSpPr/>
            <p:nvPr/>
          </p:nvSpPr>
          <p:spPr>
            <a:xfrm>
              <a:off x="5309728" y="4575907"/>
              <a:ext cx="560478" cy="187922"/>
            </a:xfrm>
            <a:custGeom>
              <a:avLst/>
              <a:gdLst/>
              <a:ahLst/>
              <a:cxnLst/>
              <a:rect l="l" t="t" r="r" b="b"/>
              <a:pathLst>
                <a:path w="35289" h="11832" extrusionOk="0">
                  <a:moveTo>
                    <a:pt x="3657" y="0"/>
                  </a:moveTo>
                  <a:lnTo>
                    <a:pt x="1" y="11832"/>
                  </a:lnTo>
                  <a:lnTo>
                    <a:pt x="35001" y="11626"/>
                  </a:lnTo>
                  <a:cubicBezTo>
                    <a:pt x="35288" y="10312"/>
                    <a:pt x="34631" y="8956"/>
                    <a:pt x="33440" y="8340"/>
                  </a:cubicBezTo>
                  <a:lnTo>
                    <a:pt x="14995" y="83"/>
                  </a:lnTo>
                  <a:lnTo>
                    <a:pt x="365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9"/>
            <p:cNvSpPr/>
            <p:nvPr/>
          </p:nvSpPr>
          <p:spPr>
            <a:xfrm>
              <a:off x="5300595" y="4760557"/>
              <a:ext cx="571564" cy="58733"/>
            </a:xfrm>
            <a:custGeom>
              <a:avLst/>
              <a:gdLst/>
              <a:ahLst/>
              <a:cxnLst/>
              <a:rect l="l" t="t" r="r" b="b"/>
              <a:pathLst>
                <a:path w="35987" h="3698" extrusionOk="0">
                  <a:moveTo>
                    <a:pt x="35946" y="0"/>
                  </a:moveTo>
                  <a:lnTo>
                    <a:pt x="1" y="206"/>
                  </a:lnTo>
                  <a:lnTo>
                    <a:pt x="1" y="3697"/>
                  </a:lnTo>
                  <a:lnTo>
                    <a:pt x="35987" y="3492"/>
                  </a:lnTo>
                  <a:lnTo>
                    <a:pt x="359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9"/>
            <p:cNvSpPr/>
            <p:nvPr/>
          </p:nvSpPr>
          <p:spPr>
            <a:xfrm>
              <a:off x="5410200" y="4615708"/>
              <a:ext cx="92023" cy="92007"/>
            </a:xfrm>
            <a:custGeom>
              <a:avLst/>
              <a:gdLst/>
              <a:ahLst/>
              <a:cxnLst/>
              <a:rect l="l" t="t" r="r" b="b"/>
              <a:pathLst>
                <a:path w="5794" h="5793" fill="none" extrusionOk="0">
                  <a:moveTo>
                    <a:pt x="1" y="2958"/>
                  </a:moveTo>
                  <a:cubicBezTo>
                    <a:pt x="42" y="4560"/>
                    <a:pt x="1357" y="5793"/>
                    <a:pt x="2959" y="5793"/>
                  </a:cubicBezTo>
                  <a:cubicBezTo>
                    <a:pt x="4520" y="5752"/>
                    <a:pt x="5793" y="4437"/>
                    <a:pt x="5752" y="2835"/>
                  </a:cubicBezTo>
                  <a:cubicBezTo>
                    <a:pt x="5711" y="1274"/>
                    <a:pt x="4397" y="0"/>
                    <a:pt x="2835" y="41"/>
                  </a:cubicBezTo>
                  <a:cubicBezTo>
                    <a:pt x="1233" y="82"/>
                    <a:pt x="1" y="1397"/>
                    <a:pt x="1" y="2958"/>
                  </a:cubicBezTo>
                  <a:close/>
                </a:path>
              </a:pathLst>
            </a:custGeom>
            <a:noFill/>
            <a:ln w="82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9"/>
            <p:cNvSpPr/>
            <p:nvPr/>
          </p:nvSpPr>
          <p:spPr>
            <a:xfrm>
              <a:off x="5606603" y="4603955"/>
              <a:ext cx="36546" cy="33290"/>
            </a:xfrm>
            <a:custGeom>
              <a:avLst/>
              <a:gdLst/>
              <a:ahLst/>
              <a:cxnLst/>
              <a:rect l="l" t="t" r="r" b="b"/>
              <a:pathLst>
                <a:path w="2301" h="2096" fill="none" extrusionOk="0">
                  <a:moveTo>
                    <a:pt x="2301" y="1"/>
                  </a:moveTo>
                  <a:lnTo>
                    <a:pt x="0" y="2096"/>
                  </a:lnTo>
                </a:path>
              </a:pathLst>
            </a:custGeom>
            <a:noFill/>
            <a:ln w="10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9"/>
            <p:cNvSpPr/>
            <p:nvPr/>
          </p:nvSpPr>
          <p:spPr>
            <a:xfrm>
              <a:off x="5643784" y="4622236"/>
              <a:ext cx="37213" cy="33290"/>
            </a:xfrm>
            <a:custGeom>
              <a:avLst/>
              <a:gdLst/>
              <a:ahLst/>
              <a:cxnLst/>
              <a:rect l="l" t="t" r="r" b="b"/>
              <a:pathLst>
                <a:path w="2343" h="2096" fill="none" extrusionOk="0">
                  <a:moveTo>
                    <a:pt x="2342" y="0"/>
                  </a:moveTo>
                  <a:lnTo>
                    <a:pt x="1" y="2095"/>
                  </a:lnTo>
                </a:path>
              </a:pathLst>
            </a:custGeom>
            <a:noFill/>
            <a:ln w="10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9"/>
            <p:cNvSpPr/>
            <p:nvPr/>
          </p:nvSpPr>
          <p:spPr>
            <a:xfrm>
              <a:off x="5682283" y="4642455"/>
              <a:ext cx="38515" cy="34592"/>
            </a:xfrm>
            <a:custGeom>
              <a:avLst/>
              <a:gdLst/>
              <a:ahLst/>
              <a:cxnLst/>
              <a:rect l="l" t="t" r="r" b="b"/>
              <a:pathLst>
                <a:path w="2425" h="2178" fill="none" extrusionOk="0">
                  <a:moveTo>
                    <a:pt x="2424" y="1"/>
                  </a:moveTo>
                  <a:lnTo>
                    <a:pt x="0" y="2178"/>
                  </a:lnTo>
                </a:path>
              </a:pathLst>
            </a:custGeom>
            <a:noFill/>
            <a:ln w="10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9"/>
            <p:cNvSpPr/>
            <p:nvPr/>
          </p:nvSpPr>
          <p:spPr>
            <a:xfrm>
              <a:off x="5339094" y="3031540"/>
              <a:ext cx="695526" cy="1460221"/>
            </a:xfrm>
            <a:custGeom>
              <a:avLst/>
              <a:gdLst/>
              <a:ahLst/>
              <a:cxnLst/>
              <a:rect l="l" t="t" r="r" b="b"/>
              <a:pathLst>
                <a:path w="43792" h="91939" extrusionOk="0">
                  <a:moveTo>
                    <a:pt x="1027" y="1"/>
                  </a:moveTo>
                  <a:lnTo>
                    <a:pt x="17665" y="32577"/>
                  </a:lnTo>
                  <a:lnTo>
                    <a:pt x="0" y="84051"/>
                  </a:lnTo>
                  <a:lnTo>
                    <a:pt x="19760" y="91938"/>
                  </a:lnTo>
                  <a:lnTo>
                    <a:pt x="41696" y="30153"/>
                  </a:lnTo>
                  <a:cubicBezTo>
                    <a:pt x="43792" y="24279"/>
                    <a:pt x="41080" y="17829"/>
                    <a:pt x="35452" y="15159"/>
                  </a:cubicBezTo>
                  <a:lnTo>
                    <a:pt x="10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9"/>
            <p:cNvSpPr/>
            <p:nvPr/>
          </p:nvSpPr>
          <p:spPr>
            <a:xfrm>
              <a:off x="4984152" y="3400840"/>
              <a:ext cx="16" cy="1416497"/>
            </a:xfrm>
            <a:custGeom>
              <a:avLst/>
              <a:gdLst/>
              <a:ahLst/>
              <a:cxnLst/>
              <a:rect l="l" t="t" r="r" b="b"/>
              <a:pathLst>
                <a:path w="1" h="89186" fill="none" extrusionOk="0">
                  <a:moveTo>
                    <a:pt x="1" y="0"/>
                  </a:moveTo>
                  <a:lnTo>
                    <a:pt x="1" y="89185"/>
                  </a:lnTo>
                </a:path>
              </a:pathLst>
            </a:custGeom>
            <a:noFill/>
            <a:ln w="24650" cap="flat" cmpd="sng">
              <a:solidFill>
                <a:schemeClr val="dk1"/>
              </a:solidFill>
              <a:prstDash val="solid"/>
              <a:miter lim="410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9"/>
            <p:cNvSpPr/>
            <p:nvPr/>
          </p:nvSpPr>
          <p:spPr>
            <a:xfrm>
              <a:off x="5630745" y="3400840"/>
              <a:ext cx="16" cy="1392355"/>
            </a:xfrm>
            <a:custGeom>
              <a:avLst/>
              <a:gdLst/>
              <a:ahLst/>
              <a:cxnLst/>
              <a:rect l="l" t="t" r="r" b="b"/>
              <a:pathLst>
                <a:path w="1" h="87666" fill="none" extrusionOk="0">
                  <a:moveTo>
                    <a:pt x="0" y="0"/>
                  </a:moveTo>
                  <a:lnTo>
                    <a:pt x="0" y="87665"/>
                  </a:lnTo>
                </a:path>
              </a:pathLst>
            </a:custGeom>
            <a:noFill/>
            <a:ln w="24650" cap="flat" cmpd="sng">
              <a:solidFill>
                <a:schemeClr val="dk1"/>
              </a:solidFill>
              <a:prstDash val="solid"/>
              <a:miter lim="410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9"/>
            <p:cNvSpPr/>
            <p:nvPr/>
          </p:nvSpPr>
          <p:spPr>
            <a:xfrm>
              <a:off x="4827567" y="3350588"/>
              <a:ext cx="918024" cy="100504"/>
            </a:xfrm>
            <a:custGeom>
              <a:avLst/>
              <a:gdLst/>
              <a:ahLst/>
              <a:cxnLst/>
              <a:rect l="l" t="t" r="r" b="b"/>
              <a:pathLst>
                <a:path w="57801" h="6328" extrusionOk="0">
                  <a:moveTo>
                    <a:pt x="0" y="1"/>
                  </a:moveTo>
                  <a:lnTo>
                    <a:pt x="0" y="6327"/>
                  </a:lnTo>
                  <a:lnTo>
                    <a:pt x="57800" y="6327"/>
                  </a:lnTo>
                  <a:lnTo>
                    <a:pt x="5780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9"/>
            <p:cNvSpPr/>
            <p:nvPr/>
          </p:nvSpPr>
          <p:spPr>
            <a:xfrm>
              <a:off x="4571160" y="2334060"/>
              <a:ext cx="333405" cy="1117032"/>
            </a:xfrm>
            <a:custGeom>
              <a:avLst/>
              <a:gdLst/>
              <a:ahLst/>
              <a:cxnLst/>
              <a:rect l="l" t="t" r="r" b="b"/>
              <a:pathLst>
                <a:path w="20992" h="70331" extrusionOk="0">
                  <a:moveTo>
                    <a:pt x="4683" y="1"/>
                  </a:moveTo>
                  <a:lnTo>
                    <a:pt x="0" y="946"/>
                  </a:lnTo>
                  <a:lnTo>
                    <a:pt x="16144" y="70330"/>
                  </a:lnTo>
                  <a:lnTo>
                    <a:pt x="20992" y="67742"/>
                  </a:lnTo>
                  <a:lnTo>
                    <a:pt x="46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9"/>
            <p:cNvSpPr/>
            <p:nvPr/>
          </p:nvSpPr>
          <p:spPr>
            <a:xfrm>
              <a:off x="5461755" y="1883871"/>
              <a:ext cx="322319" cy="360819"/>
            </a:xfrm>
            <a:custGeom>
              <a:avLst/>
              <a:gdLst/>
              <a:ahLst/>
              <a:cxnLst/>
              <a:rect l="l" t="t" r="r" b="b"/>
              <a:pathLst>
                <a:path w="20294" h="22718" extrusionOk="0">
                  <a:moveTo>
                    <a:pt x="10681" y="1"/>
                  </a:moveTo>
                  <a:lnTo>
                    <a:pt x="0" y="22184"/>
                  </a:lnTo>
                  <a:lnTo>
                    <a:pt x="19883" y="22718"/>
                  </a:lnTo>
                  <a:cubicBezTo>
                    <a:pt x="20294" y="6943"/>
                    <a:pt x="10681" y="1"/>
                    <a:pt x="10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9"/>
            <p:cNvSpPr/>
            <p:nvPr/>
          </p:nvSpPr>
          <p:spPr>
            <a:xfrm>
              <a:off x="5364538" y="1894306"/>
              <a:ext cx="255121" cy="416296"/>
            </a:xfrm>
            <a:custGeom>
              <a:avLst/>
              <a:gdLst/>
              <a:ahLst/>
              <a:cxnLst/>
              <a:rect l="l" t="t" r="r" b="b"/>
              <a:pathLst>
                <a:path w="16063" h="26211" extrusionOk="0">
                  <a:moveTo>
                    <a:pt x="6573" y="1"/>
                  </a:moveTo>
                  <a:lnTo>
                    <a:pt x="0" y="22883"/>
                  </a:lnTo>
                  <a:lnTo>
                    <a:pt x="11996" y="26210"/>
                  </a:lnTo>
                  <a:lnTo>
                    <a:pt x="16063" y="11175"/>
                  </a:lnTo>
                  <a:lnTo>
                    <a:pt x="65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9"/>
            <p:cNvSpPr/>
            <p:nvPr/>
          </p:nvSpPr>
          <p:spPr>
            <a:xfrm>
              <a:off x="5540691" y="2064598"/>
              <a:ext cx="72440" cy="109637"/>
            </a:xfrm>
            <a:custGeom>
              <a:avLst/>
              <a:gdLst/>
              <a:ahLst/>
              <a:cxnLst/>
              <a:rect l="l" t="t" r="r" b="b"/>
              <a:pathLst>
                <a:path w="4561" h="6903" extrusionOk="0">
                  <a:moveTo>
                    <a:pt x="247" y="1"/>
                  </a:moveTo>
                  <a:lnTo>
                    <a:pt x="247" y="1"/>
                  </a:lnTo>
                  <a:cubicBezTo>
                    <a:pt x="1" y="4396"/>
                    <a:pt x="3246" y="6902"/>
                    <a:pt x="3246" y="6902"/>
                  </a:cubicBezTo>
                  <a:lnTo>
                    <a:pt x="4561" y="1973"/>
                  </a:lnTo>
                  <a:lnTo>
                    <a:pt x="2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9"/>
            <p:cNvSpPr/>
            <p:nvPr/>
          </p:nvSpPr>
          <p:spPr>
            <a:xfrm>
              <a:off x="5355024" y="1646316"/>
              <a:ext cx="428843" cy="464341"/>
            </a:xfrm>
            <a:custGeom>
              <a:avLst/>
              <a:gdLst/>
              <a:ahLst/>
              <a:cxnLst/>
              <a:rect l="l" t="t" r="r" b="b"/>
              <a:pathLst>
                <a:path w="27001" h="29236" extrusionOk="0">
                  <a:moveTo>
                    <a:pt x="17380" y="0"/>
                  </a:moveTo>
                  <a:cubicBezTo>
                    <a:pt x="6346" y="0"/>
                    <a:pt x="0" y="13591"/>
                    <a:pt x="7747" y="22311"/>
                  </a:cubicBezTo>
                  <a:lnTo>
                    <a:pt x="11280" y="25597"/>
                  </a:lnTo>
                  <a:cubicBezTo>
                    <a:pt x="13745" y="27487"/>
                    <a:pt x="16538" y="28555"/>
                    <a:pt x="19085" y="29089"/>
                  </a:cubicBezTo>
                  <a:cubicBezTo>
                    <a:pt x="19536" y="29188"/>
                    <a:pt x="19983" y="29236"/>
                    <a:pt x="20422" y="29236"/>
                  </a:cubicBezTo>
                  <a:cubicBezTo>
                    <a:pt x="23984" y="29236"/>
                    <a:pt x="27000" y="26124"/>
                    <a:pt x="26891" y="22393"/>
                  </a:cubicBezTo>
                  <a:cubicBezTo>
                    <a:pt x="26726" y="14424"/>
                    <a:pt x="26521" y="8878"/>
                    <a:pt x="26521" y="8878"/>
                  </a:cubicBezTo>
                  <a:cubicBezTo>
                    <a:pt x="26192" y="1237"/>
                    <a:pt x="20153" y="251"/>
                    <a:pt x="20153" y="251"/>
                  </a:cubicBezTo>
                  <a:cubicBezTo>
                    <a:pt x="19825" y="210"/>
                    <a:pt x="19537" y="169"/>
                    <a:pt x="19250" y="128"/>
                  </a:cubicBezTo>
                  <a:cubicBezTo>
                    <a:pt x="18613" y="42"/>
                    <a:pt x="17990" y="0"/>
                    <a:pt x="17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9"/>
            <p:cNvSpPr/>
            <p:nvPr/>
          </p:nvSpPr>
          <p:spPr>
            <a:xfrm>
              <a:off x="5760568" y="1913238"/>
              <a:ext cx="55478" cy="63292"/>
            </a:xfrm>
            <a:custGeom>
              <a:avLst/>
              <a:gdLst/>
              <a:ahLst/>
              <a:cxnLst/>
              <a:rect l="l" t="t" r="r" b="b"/>
              <a:pathLst>
                <a:path w="3493" h="3985" extrusionOk="0">
                  <a:moveTo>
                    <a:pt x="330" y="0"/>
                  </a:moveTo>
                  <a:lnTo>
                    <a:pt x="1" y="3985"/>
                  </a:lnTo>
                  <a:lnTo>
                    <a:pt x="2753" y="3697"/>
                  </a:lnTo>
                  <a:cubicBezTo>
                    <a:pt x="3287" y="3656"/>
                    <a:pt x="3493" y="2999"/>
                    <a:pt x="3123" y="2629"/>
                  </a:cubicBezTo>
                  <a:lnTo>
                    <a:pt x="3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9"/>
            <p:cNvSpPr/>
            <p:nvPr/>
          </p:nvSpPr>
          <p:spPr>
            <a:xfrm>
              <a:off x="5699897" y="1819658"/>
              <a:ext cx="71789" cy="25682"/>
            </a:xfrm>
            <a:custGeom>
              <a:avLst/>
              <a:gdLst/>
              <a:ahLst/>
              <a:cxnLst/>
              <a:rect l="l" t="t" r="r" b="b"/>
              <a:pathLst>
                <a:path w="4520" h="1617" extrusionOk="0">
                  <a:moveTo>
                    <a:pt x="3042" y="1"/>
                  </a:moveTo>
                  <a:cubicBezTo>
                    <a:pt x="2617" y="1"/>
                    <a:pt x="2260" y="59"/>
                    <a:pt x="2260" y="59"/>
                  </a:cubicBezTo>
                  <a:cubicBezTo>
                    <a:pt x="1315" y="100"/>
                    <a:pt x="1" y="470"/>
                    <a:pt x="247" y="1045"/>
                  </a:cubicBezTo>
                  <a:cubicBezTo>
                    <a:pt x="442" y="1435"/>
                    <a:pt x="713" y="1617"/>
                    <a:pt x="1418" y="1617"/>
                  </a:cubicBezTo>
                  <a:cubicBezTo>
                    <a:pt x="1752" y="1617"/>
                    <a:pt x="2184" y="1576"/>
                    <a:pt x="2753" y="1497"/>
                  </a:cubicBezTo>
                  <a:cubicBezTo>
                    <a:pt x="4519" y="1250"/>
                    <a:pt x="4437" y="634"/>
                    <a:pt x="4437" y="634"/>
                  </a:cubicBezTo>
                  <a:cubicBezTo>
                    <a:pt x="4342" y="111"/>
                    <a:pt x="3627" y="1"/>
                    <a:pt x="30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9"/>
            <p:cNvSpPr/>
            <p:nvPr/>
          </p:nvSpPr>
          <p:spPr>
            <a:xfrm>
              <a:off x="5726024" y="1990871"/>
              <a:ext cx="56716" cy="33337"/>
            </a:xfrm>
            <a:custGeom>
              <a:avLst/>
              <a:gdLst/>
              <a:ahLst/>
              <a:cxnLst/>
              <a:rect l="l" t="t" r="r" b="b"/>
              <a:pathLst>
                <a:path w="3571" h="2099" extrusionOk="0">
                  <a:moveTo>
                    <a:pt x="40" y="1"/>
                  </a:moveTo>
                  <a:cubicBezTo>
                    <a:pt x="40" y="1"/>
                    <a:pt x="0" y="2098"/>
                    <a:pt x="3222" y="2098"/>
                  </a:cubicBezTo>
                  <a:cubicBezTo>
                    <a:pt x="3283" y="2098"/>
                    <a:pt x="3345" y="2097"/>
                    <a:pt x="3408" y="2096"/>
                  </a:cubicBezTo>
                  <a:cubicBezTo>
                    <a:pt x="3410" y="2098"/>
                    <a:pt x="3412" y="2099"/>
                    <a:pt x="3414" y="2099"/>
                  </a:cubicBezTo>
                  <a:cubicBezTo>
                    <a:pt x="3460" y="2099"/>
                    <a:pt x="3571" y="1651"/>
                    <a:pt x="3532" y="1"/>
                  </a:cubicBezTo>
                  <a:close/>
                </a:path>
              </a:pathLst>
            </a:custGeom>
            <a:solidFill>
              <a:srgbClr val="F9FF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9"/>
            <p:cNvSpPr/>
            <p:nvPr/>
          </p:nvSpPr>
          <p:spPr>
            <a:xfrm>
              <a:off x="5303200" y="1598145"/>
              <a:ext cx="440422" cy="339250"/>
            </a:xfrm>
            <a:custGeom>
              <a:avLst/>
              <a:gdLst/>
              <a:ahLst/>
              <a:cxnLst/>
              <a:rect l="l" t="t" r="r" b="b"/>
              <a:pathLst>
                <a:path w="27730" h="21360" extrusionOk="0">
                  <a:moveTo>
                    <a:pt x="16005" y="0"/>
                  </a:moveTo>
                  <a:cubicBezTo>
                    <a:pt x="13561" y="0"/>
                    <a:pt x="10712" y="547"/>
                    <a:pt x="7436" y="1969"/>
                  </a:cubicBezTo>
                  <a:cubicBezTo>
                    <a:pt x="4520" y="3243"/>
                    <a:pt x="1439" y="6858"/>
                    <a:pt x="905" y="10021"/>
                  </a:cubicBezTo>
                  <a:cubicBezTo>
                    <a:pt x="1" y="15115"/>
                    <a:pt x="2014" y="12979"/>
                    <a:pt x="6574" y="21031"/>
                  </a:cubicBezTo>
                  <a:lnTo>
                    <a:pt x="12777" y="21359"/>
                  </a:lnTo>
                  <a:cubicBezTo>
                    <a:pt x="13105" y="20045"/>
                    <a:pt x="15324" y="16964"/>
                    <a:pt x="15324" y="16964"/>
                  </a:cubicBezTo>
                  <a:cubicBezTo>
                    <a:pt x="15324" y="16964"/>
                    <a:pt x="12854" y="4159"/>
                    <a:pt x="21202" y="4159"/>
                  </a:cubicBezTo>
                  <a:cubicBezTo>
                    <a:pt x="22896" y="4159"/>
                    <a:pt x="25035" y="4686"/>
                    <a:pt x="27730" y="5954"/>
                  </a:cubicBezTo>
                  <a:cubicBezTo>
                    <a:pt x="27730" y="5954"/>
                    <a:pt x="24075" y="0"/>
                    <a:pt x="16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9"/>
            <p:cNvSpPr/>
            <p:nvPr/>
          </p:nvSpPr>
          <p:spPr>
            <a:xfrm>
              <a:off x="5444776" y="1634150"/>
              <a:ext cx="396713" cy="268652"/>
            </a:xfrm>
            <a:custGeom>
              <a:avLst/>
              <a:gdLst/>
              <a:ahLst/>
              <a:cxnLst/>
              <a:rect l="l" t="t" r="r" b="b"/>
              <a:pathLst>
                <a:path w="24978" h="16915" extrusionOk="0">
                  <a:moveTo>
                    <a:pt x="9341" y="1"/>
                  </a:moveTo>
                  <a:cubicBezTo>
                    <a:pt x="4922" y="1"/>
                    <a:pt x="0" y="1628"/>
                    <a:pt x="1275" y="9274"/>
                  </a:cubicBezTo>
                  <a:lnTo>
                    <a:pt x="4479" y="16915"/>
                  </a:lnTo>
                  <a:cubicBezTo>
                    <a:pt x="24978" y="10506"/>
                    <a:pt x="15612" y="894"/>
                    <a:pt x="15612" y="894"/>
                  </a:cubicBezTo>
                  <a:cubicBezTo>
                    <a:pt x="15612" y="894"/>
                    <a:pt x="12614" y="1"/>
                    <a:pt x="9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9"/>
            <p:cNvSpPr/>
            <p:nvPr/>
          </p:nvSpPr>
          <p:spPr>
            <a:xfrm>
              <a:off x="5525698" y="1827758"/>
              <a:ext cx="102442" cy="79619"/>
            </a:xfrm>
            <a:custGeom>
              <a:avLst/>
              <a:gdLst/>
              <a:ahLst/>
              <a:cxnLst/>
              <a:rect l="l" t="t" r="r" b="b"/>
              <a:pathLst>
                <a:path w="6450" h="5013" extrusionOk="0">
                  <a:moveTo>
                    <a:pt x="0" y="1"/>
                  </a:moveTo>
                  <a:lnTo>
                    <a:pt x="3574" y="5012"/>
                  </a:lnTo>
                  <a:lnTo>
                    <a:pt x="6450" y="699"/>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9"/>
            <p:cNvSpPr/>
            <p:nvPr/>
          </p:nvSpPr>
          <p:spPr>
            <a:xfrm>
              <a:off x="5538086" y="1623001"/>
              <a:ext cx="277960" cy="137574"/>
            </a:xfrm>
            <a:custGeom>
              <a:avLst/>
              <a:gdLst/>
              <a:ahLst/>
              <a:cxnLst/>
              <a:rect l="l" t="t" r="r" b="b"/>
              <a:pathLst>
                <a:path w="17501" h="8662" extrusionOk="0">
                  <a:moveTo>
                    <a:pt x="7266" y="0"/>
                  </a:moveTo>
                  <a:cubicBezTo>
                    <a:pt x="2837" y="0"/>
                    <a:pt x="1" y="2992"/>
                    <a:pt x="1" y="2992"/>
                  </a:cubicBezTo>
                  <a:cubicBezTo>
                    <a:pt x="1" y="2992"/>
                    <a:pt x="13804" y="3773"/>
                    <a:pt x="14831" y="8661"/>
                  </a:cubicBezTo>
                  <a:cubicBezTo>
                    <a:pt x="14831" y="8661"/>
                    <a:pt x="17501" y="3116"/>
                    <a:pt x="10969" y="692"/>
                  </a:cubicBezTo>
                  <a:cubicBezTo>
                    <a:pt x="9644" y="197"/>
                    <a:pt x="8403" y="0"/>
                    <a:pt x="72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9"/>
            <p:cNvSpPr/>
            <p:nvPr/>
          </p:nvSpPr>
          <p:spPr>
            <a:xfrm>
              <a:off x="5098983" y="1662691"/>
              <a:ext cx="470440" cy="605489"/>
            </a:xfrm>
            <a:custGeom>
              <a:avLst/>
              <a:gdLst/>
              <a:ahLst/>
              <a:cxnLst/>
              <a:rect l="l" t="t" r="r" b="b"/>
              <a:pathLst>
                <a:path w="29620" h="38123" extrusionOk="0">
                  <a:moveTo>
                    <a:pt x="17254" y="0"/>
                  </a:moveTo>
                  <a:cubicBezTo>
                    <a:pt x="17254" y="0"/>
                    <a:pt x="10065" y="7682"/>
                    <a:pt x="10641" y="17254"/>
                  </a:cubicBezTo>
                  <a:cubicBezTo>
                    <a:pt x="11257" y="26867"/>
                    <a:pt x="3123" y="25470"/>
                    <a:pt x="1" y="37137"/>
                  </a:cubicBezTo>
                  <a:lnTo>
                    <a:pt x="23950" y="38123"/>
                  </a:lnTo>
                  <a:cubicBezTo>
                    <a:pt x="23950" y="38123"/>
                    <a:pt x="29619" y="25306"/>
                    <a:pt x="25019" y="15447"/>
                  </a:cubicBezTo>
                  <a:lnTo>
                    <a:pt x="172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9"/>
            <p:cNvSpPr/>
            <p:nvPr/>
          </p:nvSpPr>
          <p:spPr>
            <a:xfrm>
              <a:off x="5453274" y="1849771"/>
              <a:ext cx="133762" cy="128902"/>
            </a:xfrm>
            <a:custGeom>
              <a:avLst/>
              <a:gdLst/>
              <a:ahLst/>
              <a:cxnLst/>
              <a:rect l="l" t="t" r="r" b="b"/>
              <a:pathLst>
                <a:path w="8422" h="8116" extrusionOk="0">
                  <a:moveTo>
                    <a:pt x="4250" y="0"/>
                  </a:moveTo>
                  <a:cubicBezTo>
                    <a:pt x="2126" y="0"/>
                    <a:pt x="360" y="1595"/>
                    <a:pt x="165" y="3750"/>
                  </a:cubicBezTo>
                  <a:cubicBezTo>
                    <a:pt x="0" y="5968"/>
                    <a:pt x="1643" y="7899"/>
                    <a:pt x="3903" y="8104"/>
                  </a:cubicBezTo>
                  <a:cubicBezTo>
                    <a:pt x="4005" y="8112"/>
                    <a:pt x="4107" y="8116"/>
                    <a:pt x="4208" y="8116"/>
                  </a:cubicBezTo>
                  <a:cubicBezTo>
                    <a:pt x="6296" y="8116"/>
                    <a:pt x="8061" y="6523"/>
                    <a:pt x="8257" y="4407"/>
                  </a:cubicBezTo>
                  <a:cubicBezTo>
                    <a:pt x="8422" y="2148"/>
                    <a:pt x="6778" y="217"/>
                    <a:pt x="4560" y="11"/>
                  </a:cubicBezTo>
                  <a:cubicBezTo>
                    <a:pt x="4456" y="4"/>
                    <a:pt x="4352" y="0"/>
                    <a:pt x="4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9"/>
            <p:cNvSpPr/>
            <p:nvPr/>
          </p:nvSpPr>
          <p:spPr>
            <a:xfrm>
              <a:off x="5506115" y="1883220"/>
              <a:ext cx="45043" cy="46345"/>
            </a:xfrm>
            <a:custGeom>
              <a:avLst/>
              <a:gdLst/>
              <a:ahLst/>
              <a:cxnLst/>
              <a:rect l="l" t="t" r="r" b="b"/>
              <a:pathLst>
                <a:path w="2836" h="2918" fill="none" extrusionOk="0">
                  <a:moveTo>
                    <a:pt x="2630" y="2917"/>
                  </a:moveTo>
                  <a:cubicBezTo>
                    <a:pt x="2630" y="2917"/>
                    <a:pt x="2835" y="1"/>
                    <a:pt x="1" y="206"/>
                  </a:cubicBezTo>
                </a:path>
              </a:pathLst>
            </a:custGeom>
            <a:noFill/>
            <a:ln w="6150" cap="rnd" cmpd="sng">
              <a:solidFill>
                <a:srgbClr val="0C1C3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9"/>
            <p:cNvSpPr/>
            <p:nvPr/>
          </p:nvSpPr>
          <p:spPr>
            <a:xfrm>
              <a:off x="5916519" y="4214437"/>
              <a:ext cx="279913" cy="404543"/>
            </a:xfrm>
            <a:custGeom>
              <a:avLst/>
              <a:gdLst/>
              <a:ahLst/>
              <a:cxnLst/>
              <a:rect l="l" t="t" r="r" b="b"/>
              <a:pathLst>
                <a:path w="17624" h="25471" extrusionOk="0">
                  <a:moveTo>
                    <a:pt x="11338" y="1"/>
                  </a:moveTo>
                  <a:lnTo>
                    <a:pt x="0" y="4931"/>
                  </a:lnTo>
                  <a:lnTo>
                    <a:pt x="8545" y="25471"/>
                  </a:lnTo>
                  <a:lnTo>
                    <a:pt x="17623" y="18651"/>
                  </a:lnTo>
                  <a:lnTo>
                    <a:pt x="113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9"/>
            <p:cNvSpPr/>
            <p:nvPr/>
          </p:nvSpPr>
          <p:spPr>
            <a:xfrm>
              <a:off x="6035256" y="4498241"/>
              <a:ext cx="527204" cy="267541"/>
            </a:xfrm>
            <a:custGeom>
              <a:avLst/>
              <a:gdLst/>
              <a:ahLst/>
              <a:cxnLst/>
              <a:rect l="l" t="t" r="r" b="b"/>
              <a:pathLst>
                <a:path w="33194" h="16845" extrusionOk="0">
                  <a:moveTo>
                    <a:pt x="30444" y="1"/>
                  </a:moveTo>
                  <a:cubicBezTo>
                    <a:pt x="30416" y="1"/>
                    <a:pt x="30387" y="1"/>
                    <a:pt x="30359" y="2"/>
                  </a:cubicBezTo>
                  <a:lnTo>
                    <a:pt x="10147" y="782"/>
                  </a:lnTo>
                  <a:lnTo>
                    <a:pt x="1" y="5753"/>
                  </a:lnTo>
                  <a:lnTo>
                    <a:pt x="4232" y="16845"/>
                  </a:lnTo>
                  <a:lnTo>
                    <a:pt x="33193" y="2220"/>
                  </a:lnTo>
                  <a:cubicBezTo>
                    <a:pt x="32872" y="933"/>
                    <a:pt x="31762" y="1"/>
                    <a:pt x="30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9"/>
            <p:cNvSpPr/>
            <p:nvPr/>
          </p:nvSpPr>
          <p:spPr>
            <a:xfrm>
              <a:off x="6093974" y="4530229"/>
              <a:ext cx="499155" cy="289061"/>
            </a:xfrm>
            <a:custGeom>
              <a:avLst/>
              <a:gdLst/>
              <a:ahLst/>
              <a:cxnLst/>
              <a:rect l="l" t="t" r="r" b="b"/>
              <a:pathLst>
                <a:path w="31428" h="18200" extrusionOk="0">
                  <a:moveTo>
                    <a:pt x="29866" y="1"/>
                  </a:moveTo>
                  <a:lnTo>
                    <a:pt x="1" y="15077"/>
                  </a:lnTo>
                  <a:lnTo>
                    <a:pt x="1603" y="18199"/>
                  </a:lnTo>
                  <a:lnTo>
                    <a:pt x="31427" y="3123"/>
                  </a:lnTo>
                  <a:lnTo>
                    <a:pt x="298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9"/>
            <p:cNvSpPr/>
            <p:nvPr/>
          </p:nvSpPr>
          <p:spPr>
            <a:xfrm>
              <a:off x="6099850" y="4575256"/>
              <a:ext cx="104412" cy="104412"/>
            </a:xfrm>
            <a:custGeom>
              <a:avLst/>
              <a:gdLst/>
              <a:ahLst/>
              <a:cxnLst/>
              <a:rect l="l" t="t" r="r" b="b"/>
              <a:pathLst>
                <a:path w="6574" h="6574" fill="none" extrusionOk="0">
                  <a:moveTo>
                    <a:pt x="740" y="4601"/>
                  </a:moveTo>
                  <a:cubicBezTo>
                    <a:pt x="1479" y="6039"/>
                    <a:pt x="3205" y="6573"/>
                    <a:pt x="4602" y="5834"/>
                  </a:cubicBezTo>
                  <a:cubicBezTo>
                    <a:pt x="5998" y="5094"/>
                    <a:pt x="6573" y="3369"/>
                    <a:pt x="5834" y="1972"/>
                  </a:cubicBezTo>
                  <a:cubicBezTo>
                    <a:pt x="5095" y="534"/>
                    <a:pt x="3328" y="0"/>
                    <a:pt x="1931" y="740"/>
                  </a:cubicBezTo>
                  <a:cubicBezTo>
                    <a:pt x="535" y="1479"/>
                    <a:pt x="1" y="3205"/>
                    <a:pt x="740" y="4601"/>
                  </a:cubicBezTo>
                  <a:close/>
                </a:path>
              </a:pathLst>
            </a:custGeom>
            <a:noFill/>
            <a:ln w="82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9"/>
            <p:cNvSpPr/>
            <p:nvPr/>
          </p:nvSpPr>
          <p:spPr>
            <a:xfrm>
              <a:off x="6275368" y="4492397"/>
              <a:ext cx="18281" cy="45678"/>
            </a:xfrm>
            <a:custGeom>
              <a:avLst/>
              <a:gdLst/>
              <a:ahLst/>
              <a:cxnLst/>
              <a:rect l="l" t="t" r="r" b="b"/>
              <a:pathLst>
                <a:path w="1151" h="2876" fill="none" extrusionOk="0">
                  <a:moveTo>
                    <a:pt x="1150" y="0"/>
                  </a:moveTo>
                  <a:lnTo>
                    <a:pt x="0" y="2876"/>
                  </a:lnTo>
                </a:path>
              </a:pathLst>
            </a:custGeom>
            <a:noFill/>
            <a:ln w="10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9"/>
            <p:cNvSpPr/>
            <p:nvPr/>
          </p:nvSpPr>
          <p:spPr>
            <a:xfrm>
              <a:off x="6317123" y="4491746"/>
              <a:ext cx="18281" cy="46329"/>
            </a:xfrm>
            <a:custGeom>
              <a:avLst/>
              <a:gdLst/>
              <a:ahLst/>
              <a:cxnLst/>
              <a:rect l="l" t="t" r="r" b="b"/>
              <a:pathLst>
                <a:path w="1151" h="2917" fill="none" extrusionOk="0">
                  <a:moveTo>
                    <a:pt x="1150" y="0"/>
                  </a:moveTo>
                  <a:lnTo>
                    <a:pt x="0" y="2917"/>
                  </a:lnTo>
                </a:path>
              </a:pathLst>
            </a:custGeom>
            <a:noFill/>
            <a:ln w="10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9"/>
            <p:cNvSpPr/>
            <p:nvPr/>
          </p:nvSpPr>
          <p:spPr>
            <a:xfrm>
              <a:off x="6361483" y="4492397"/>
              <a:ext cx="18932" cy="48299"/>
            </a:xfrm>
            <a:custGeom>
              <a:avLst/>
              <a:gdLst/>
              <a:ahLst/>
              <a:cxnLst/>
              <a:rect l="l" t="t" r="r" b="b"/>
              <a:pathLst>
                <a:path w="1192" h="3041" fill="none" extrusionOk="0">
                  <a:moveTo>
                    <a:pt x="1192" y="0"/>
                  </a:moveTo>
                  <a:lnTo>
                    <a:pt x="1" y="3040"/>
                  </a:lnTo>
                </a:path>
              </a:pathLst>
            </a:custGeom>
            <a:noFill/>
            <a:ln w="1027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9"/>
            <p:cNvSpPr/>
            <p:nvPr/>
          </p:nvSpPr>
          <p:spPr>
            <a:xfrm>
              <a:off x="4679462" y="2998918"/>
              <a:ext cx="1518272" cy="1530676"/>
            </a:xfrm>
            <a:custGeom>
              <a:avLst/>
              <a:gdLst/>
              <a:ahLst/>
              <a:cxnLst/>
              <a:rect l="l" t="t" r="r" b="b"/>
              <a:pathLst>
                <a:path w="95594" h="96375" extrusionOk="0">
                  <a:moveTo>
                    <a:pt x="12776" y="1"/>
                  </a:moveTo>
                  <a:lnTo>
                    <a:pt x="12776" y="1"/>
                  </a:lnTo>
                  <a:cubicBezTo>
                    <a:pt x="0" y="25101"/>
                    <a:pt x="59731" y="44696"/>
                    <a:pt x="59731" y="44696"/>
                  </a:cubicBezTo>
                  <a:cubicBezTo>
                    <a:pt x="64578" y="71151"/>
                    <a:pt x="79901" y="96375"/>
                    <a:pt x="79901" y="96375"/>
                  </a:cubicBezTo>
                  <a:lnTo>
                    <a:pt x="95594" y="87378"/>
                  </a:lnTo>
                  <a:lnTo>
                    <a:pt x="81585" y="39972"/>
                  </a:lnTo>
                  <a:cubicBezTo>
                    <a:pt x="79901" y="34261"/>
                    <a:pt x="76615" y="29209"/>
                    <a:pt x="72137" y="25347"/>
                  </a:cubicBezTo>
                  <a:lnTo>
                    <a:pt x="42559" y="2055"/>
                  </a:lnTo>
                  <a:lnTo>
                    <a:pt x="127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9"/>
            <p:cNvSpPr/>
            <p:nvPr/>
          </p:nvSpPr>
          <p:spPr>
            <a:xfrm>
              <a:off x="4882377" y="2260445"/>
              <a:ext cx="803178" cy="771111"/>
            </a:xfrm>
            <a:custGeom>
              <a:avLst/>
              <a:gdLst/>
              <a:ahLst/>
              <a:cxnLst/>
              <a:rect l="l" t="t" r="r" b="b"/>
              <a:pathLst>
                <a:path w="50570" h="48551" extrusionOk="0">
                  <a:moveTo>
                    <a:pt x="32872" y="1"/>
                  </a:moveTo>
                  <a:cubicBezTo>
                    <a:pt x="32252" y="1"/>
                    <a:pt x="31631" y="52"/>
                    <a:pt x="31016" y="158"/>
                  </a:cubicBezTo>
                  <a:cubicBezTo>
                    <a:pt x="28838" y="569"/>
                    <a:pt x="26784" y="1555"/>
                    <a:pt x="25018" y="3034"/>
                  </a:cubicBezTo>
                  <a:cubicBezTo>
                    <a:pt x="8298" y="17165"/>
                    <a:pt x="0" y="46497"/>
                    <a:pt x="0" y="46497"/>
                  </a:cubicBezTo>
                  <a:lnTo>
                    <a:pt x="29742" y="48551"/>
                  </a:lnTo>
                  <a:cubicBezTo>
                    <a:pt x="31878" y="39472"/>
                    <a:pt x="37095" y="32406"/>
                    <a:pt x="37095" y="32406"/>
                  </a:cubicBezTo>
                  <a:cubicBezTo>
                    <a:pt x="50570" y="19712"/>
                    <a:pt x="42354" y="3157"/>
                    <a:pt x="42354" y="3157"/>
                  </a:cubicBezTo>
                  <a:lnTo>
                    <a:pt x="38040" y="1185"/>
                  </a:lnTo>
                  <a:cubicBezTo>
                    <a:pt x="36426" y="423"/>
                    <a:pt x="34653" y="1"/>
                    <a:pt x="328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9"/>
            <p:cNvSpPr/>
            <p:nvPr/>
          </p:nvSpPr>
          <p:spPr>
            <a:xfrm>
              <a:off x="5722085" y="2598964"/>
              <a:ext cx="625056" cy="246099"/>
            </a:xfrm>
            <a:custGeom>
              <a:avLst/>
              <a:gdLst/>
              <a:ahLst/>
              <a:cxnLst/>
              <a:rect l="l" t="t" r="r" b="b"/>
              <a:pathLst>
                <a:path w="39355" h="15495" extrusionOk="0">
                  <a:moveTo>
                    <a:pt x="37013" y="0"/>
                  </a:moveTo>
                  <a:lnTo>
                    <a:pt x="5710" y="370"/>
                  </a:lnTo>
                  <a:lnTo>
                    <a:pt x="0" y="12941"/>
                  </a:lnTo>
                  <a:cubicBezTo>
                    <a:pt x="5374" y="14815"/>
                    <a:pt x="10767" y="15494"/>
                    <a:pt x="15762" y="15494"/>
                  </a:cubicBezTo>
                  <a:cubicBezTo>
                    <a:pt x="28942" y="15494"/>
                    <a:pt x="39355" y="10763"/>
                    <a:pt x="39355" y="10763"/>
                  </a:cubicBezTo>
                  <a:lnTo>
                    <a:pt x="37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9"/>
            <p:cNvSpPr/>
            <p:nvPr/>
          </p:nvSpPr>
          <p:spPr>
            <a:xfrm>
              <a:off x="6354304" y="2436502"/>
              <a:ext cx="192496" cy="244035"/>
            </a:xfrm>
            <a:custGeom>
              <a:avLst/>
              <a:gdLst/>
              <a:ahLst/>
              <a:cxnLst/>
              <a:rect l="l" t="t" r="r" b="b"/>
              <a:pathLst>
                <a:path w="12120" h="15365" extrusionOk="0">
                  <a:moveTo>
                    <a:pt x="371" y="1"/>
                  </a:moveTo>
                  <a:cubicBezTo>
                    <a:pt x="165" y="1"/>
                    <a:pt x="1" y="165"/>
                    <a:pt x="1" y="370"/>
                  </a:cubicBezTo>
                  <a:lnTo>
                    <a:pt x="1" y="13886"/>
                  </a:lnTo>
                  <a:cubicBezTo>
                    <a:pt x="1" y="14707"/>
                    <a:pt x="658" y="15364"/>
                    <a:pt x="1480" y="15364"/>
                  </a:cubicBezTo>
                  <a:lnTo>
                    <a:pt x="10641" y="15364"/>
                  </a:lnTo>
                  <a:cubicBezTo>
                    <a:pt x="11462" y="15364"/>
                    <a:pt x="12119" y="14707"/>
                    <a:pt x="12119" y="13886"/>
                  </a:cubicBezTo>
                  <a:lnTo>
                    <a:pt x="12119" y="370"/>
                  </a:lnTo>
                  <a:cubicBezTo>
                    <a:pt x="12119" y="165"/>
                    <a:pt x="11955" y="1"/>
                    <a:pt x="117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9"/>
            <p:cNvSpPr/>
            <p:nvPr/>
          </p:nvSpPr>
          <p:spPr>
            <a:xfrm>
              <a:off x="6499152" y="2458690"/>
              <a:ext cx="140290" cy="140290"/>
            </a:xfrm>
            <a:custGeom>
              <a:avLst/>
              <a:gdLst/>
              <a:ahLst/>
              <a:cxnLst/>
              <a:rect l="l" t="t" r="r" b="b"/>
              <a:pathLst>
                <a:path w="8833" h="8833" extrusionOk="0">
                  <a:moveTo>
                    <a:pt x="4437" y="1931"/>
                  </a:moveTo>
                  <a:cubicBezTo>
                    <a:pt x="5793" y="1931"/>
                    <a:pt x="6902" y="3040"/>
                    <a:pt x="6902" y="4437"/>
                  </a:cubicBezTo>
                  <a:cubicBezTo>
                    <a:pt x="6902" y="5793"/>
                    <a:pt x="5793" y="6902"/>
                    <a:pt x="4437" y="6902"/>
                  </a:cubicBezTo>
                  <a:cubicBezTo>
                    <a:pt x="3041" y="6902"/>
                    <a:pt x="1931" y="5793"/>
                    <a:pt x="1931" y="4437"/>
                  </a:cubicBezTo>
                  <a:cubicBezTo>
                    <a:pt x="1931" y="3081"/>
                    <a:pt x="3041" y="1931"/>
                    <a:pt x="4437" y="1931"/>
                  </a:cubicBezTo>
                  <a:close/>
                  <a:moveTo>
                    <a:pt x="4437" y="0"/>
                  </a:moveTo>
                  <a:cubicBezTo>
                    <a:pt x="1972" y="0"/>
                    <a:pt x="1" y="2013"/>
                    <a:pt x="1" y="4437"/>
                  </a:cubicBezTo>
                  <a:cubicBezTo>
                    <a:pt x="1" y="6861"/>
                    <a:pt x="1972" y="8832"/>
                    <a:pt x="4437" y="8832"/>
                  </a:cubicBezTo>
                  <a:cubicBezTo>
                    <a:pt x="6861" y="8832"/>
                    <a:pt x="8833" y="6861"/>
                    <a:pt x="8833" y="4437"/>
                  </a:cubicBezTo>
                  <a:cubicBezTo>
                    <a:pt x="8833" y="2013"/>
                    <a:pt x="6861" y="0"/>
                    <a:pt x="44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9"/>
            <p:cNvSpPr/>
            <p:nvPr/>
          </p:nvSpPr>
          <p:spPr>
            <a:xfrm>
              <a:off x="6302114" y="2521315"/>
              <a:ext cx="321668" cy="239476"/>
            </a:xfrm>
            <a:custGeom>
              <a:avLst/>
              <a:gdLst/>
              <a:ahLst/>
              <a:cxnLst/>
              <a:rect l="l" t="t" r="r" b="b"/>
              <a:pathLst>
                <a:path w="20253" h="15078" extrusionOk="0">
                  <a:moveTo>
                    <a:pt x="15405" y="1"/>
                  </a:moveTo>
                  <a:lnTo>
                    <a:pt x="15405" y="1"/>
                  </a:lnTo>
                  <a:cubicBezTo>
                    <a:pt x="11749" y="4314"/>
                    <a:pt x="3369" y="4889"/>
                    <a:pt x="3369" y="4889"/>
                  </a:cubicBezTo>
                  <a:lnTo>
                    <a:pt x="3287" y="1069"/>
                  </a:lnTo>
                  <a:cubicBezTo>
                    <a:pt x="0" y="2014"/>
                    <a:pt x="493" y="4889"/>
                    <a:pt x="493" y="4889"/>
                  </a:cubicBezTo>
                  <a:lnTo>
                    <a:pt x="2712" y="15077"/>
                  </a:lnTo>
                  <a:cubicBezTo>
                    <a:pt x="20253" y="14009"/>
                    <a:pt x="15406" y="1"/>
                    <a:pt x="15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9"/>
            <p:cNvSpPr/>
            <p:nvPr/>
          </p:nvSpPr>
          <p:spPr>
            <a:xfrm>
              <a:off x="6546784" y="2521315"/>
              <a:ext cx="41771" cy="55478"/>
            </a:xfrm>
            <a:custGeom>
              <a:avLst/>
              <a:gdLst/>
              <a:ahLst/>
              <a:cxnLst/>
              <a:rect l="l" t="t" r="r" b="b"/>
              <a:pathLst>
                <a:path w="2630" h="3493" extrusionOk="0">
                  <a:moveTo>
                    <a:pt x="0" y="1"/>
                  </a:moveTo>
                  <a:lnTo>
                    <a:pt x="0" y="3493"/>
                  </a:lnTo>
                  <a:cubicBezTo>
                    <a:pt x="2630" y="1685"/>
                    <a:pt x="0" y="1"/>
                    <a:pt x="0" y="1"/>
                  </a:cubicBezTo>
                  <a:close/>
                </a:path>
              </a:pathLst>
            </a:custGeom>
            <a:solidFill>
              <a:srgbClr val="F8C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9"/>
            <p:cNvSpPr/>
            <p:nvPr/>
          </p:nvSpPr>
          <p:spPr>
            <a:xfrm>
              <a:off x="5314302" y="2310586"/>
              <a:ext cx="580045" cy="493914"/>
            </a:xfrm>
            <a:custGeom>
              <a:avLst/>
              <a:gdLst/>
              <a:ahLst/>
              <a:cxnLst/>
              <a:rect l="l" t="t" r="r" b="b"/>
              <a:pathLst>
                <a:path w="36521" h="31098" extrusionOk="0">
                  <a:moveTo>
                    <a:pt x="14255" y="0"/>
                  </a:moveTo>
                  <a:lnTo>
                    <a:pt x="0" y="13310"/>
                  </a:lnTo>
                  <a:lnTo>
                    <a:pt x="25675" y="31098"/>
                  </a:lnTo>
                  <a:lnTo>
                    <a:pt x="36520" y="21074"/>
                  </a:lnTo>
                  <a:lnTo>
                    <a:pt x="14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9"/>
            <p:cNvSpPr/>
            <p:nvPr/>
          </p:nvSpPr>
          <p:spPr>
            <a:xfrm>
              <a:off x="5367143" y="2558512"/>
              <a:ext cx="180743" cy="122025"/>
            </a:xfrm>
            <a:custGeom>
              <a:avLst/>
              <a:gdLst/>
              <a:ahLst/>
              <a:cxnLst/>
              <a:rect l="l" t="t" r="r" b="b"/>
              <a:pathLst>
                <a:path w="11380" h="7683" fill="none" extrusionOk="0">
                  <a:moveTo>
                    <a:pt x="11380" y="7682"/>
                  </a:moveTo>
                  <a:lnTo>
                    <a:pt x="1" y="0"/>
                  </a:lnTo>
                </a:path>
              </a:pathLst>
            </a:custGeom>
            <a:noFill/>
            <a:ln w="9250" cap="flat" cmpd="sng">
              <a:solidFill>
                <a:schemeClr val="accent2"/>
              </a:solidFill>
              <a:prstDash val="solid"/>
              <a:miter lim="410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9"/>
            <p:cNvSpPr/>
            <p:nvPr/>
          </p:nvSpPr>
          <p:spPr>
            <a:xfrm>
              <a:off x="4652049" y="4817321"/>
              <a:ext cx="3989128" cy="16"/>
            </a:xfrm>
            <a:custGeom>
              <a:avLst/>
              <a:gdLst/>
              <a:ahLst/>
              <a:cxnLst/>
              <a:rect l="l" t="t" r="r" b="b"/>
              <a:pathLst>
                <a:path w="251165" h="1" fill="none" extrusionOk="0">
                  <a:moveTo>
                    <a:pt x="1" y="0"/>
                  </a:moveTo>
                  <a:lnTo>
                    <a:pt x="251164" y="0"/>
                  </a:lnTo>
                </a:path>
              </a:pathLst>
            </a:custGeom>
            <a:noFill/>
            <a:ln w="15400" cap="flat" cmpd="sng">
              <a:solidFill>
                <a:srgbClr val="E8CCC0"/>
              </a:solidFill>
              <a:prstDash val="solid"/>
              <a:miter lim="410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9"/>
            <p:cNvSpPr/>
            <p:nvPr/>
          </p:nvSpPr>
          <p:spPr>
            <a:xfrm>
              <a:off x="5671849" y="2804484"/>
              <a:ext cx="1971717" cy="101156"/>
            </a:xfrm>
            <a:custGeom>
              <a:avLst/>
              <a:gdLst/>
              <a:ahLst/>
              <a:cxnLst/>
              <a:rect l="l" t="t" r="r" b="b"/>
              <a:pathLst>
                <a:path w="124144" h="6369" extrusionOk="0">
                  <a:moveTo>
                    <a:pt x="3163" y="1"/>
                  </a:moveTo>
                  <a:cubicBezTo>
                    <a:pt x="1397" y="1"/>
                    <a:pt x="0" y="1439"/>
                    <a:pt x="0" y="3164"/>
                  </a:cubicBezTo>
                  <a:cubicBezTo>
                    <a:pt x="0" y="4930"/>
                    <a:pt x="1397" y="6368"/>
                    <a:pt x="3163" y="6368"/>
                  </a:cubicBezTo>
                  <a:lnTo>
                    <a:pt x="120940" y="6368"/>
                  </a:lnTo>
                  <a:cubicBezTo>
                    <a:pt x="122706" y="6368"/>
                    <a:pt x="124144" y="4930"/>
                    <a:pt x="124103" y="3164"/>
                  </a:cubicBezTo>
                  <a:cubicBezTo>
                    <a:pt x="124103" y="1439"/>
                    <a:pt x="122706" y="1"/>
                    <a:pt x="1209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9"/>
            <p:cNvSpPr/>
            <p:nvPr/>
          </p:nvSpPr>
          <p:spPr>
            <a:xfrm>
              <a:off x="6227736" y="4793179"/>
              <a:ext cx="859291" cy="16"/>
            </a:xfrm>
            <a:custGeom>
              <a:avLst/>
              <a:gdLst/>
              <a:ahLst/>
              <a:cxnLst/>
              <a:rect l="l" t="t" r="r" b="b"/>
              <a:pathLst>
                <a:path w="54103" h="1" fill="none" extrusionOk="0">
                  <a:moveTo>
                    <a:pt x="0" y="0"/>
                  </a:moveTo>
                  <a:lnTo>
                    <a:pt x="54103" y="0"/>
                  </a:lnTo>
                </a:path>
              </a:pathLst>
            </a:custGeom>
            <a:noFill/>
            <a:ln w="25675" cap="flat" cmpd="sng">
              <a:solidFill>
                <a:schemeClr val="dk1"/>
              </a:solidFill>
              <a:prstDash val="solid"/>
              <a:miter lim="410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9" name="Google Shape;1969;p59"/>
            <p:cNvGrpSpPr/>
            <p:nvPr/>
          </p:nvGrpSpPr>
          <p:grpSpPr>
            <a:xfrm>
              <a:off x="6348469" y="2260769"/>
              <a:ext cx="255080" cy="113985"/>
              <a:chOff x="6000866" y="1723700"/>
              <a:chExt cx="403417" cy="180242"/>
            </a:xfrm>
          </p:grpSpPr>
          <p:sp>
            <p:nvSpPr>
              <p:cNvPr id="1970" name="Google Shape;1970;p59"/>
              <p:cNvSpPr/>
              <p:nvPr/>
            </p:nvSpPr>
            <p:spPr>
              <a:xfrm>
                <a:off x="6061150" y="1723700"/>
                <a:ext cx="343132" cy="60315"/>
              </a:xfrm>
              <a:custGeom>
                <a:avLst/>
                <a:gdLst/>
                <a:ahLst/>
                <a:cxnLst/>
                <a:rect l="l" t="t" r="r" b="b"/>
                <a:pathLst>
                  <a:path w="11725" h="2061" extrusionOk="0">
                    <a:moveTo>
                      <a:pt x="1030" y="1"/>
                    </a:moveTo>
                    <a:cubicBezTo>
                      <a:pt x="461" y="1"/>
                      <a:pt x="0" y="461"/>
                      <a:pt x="0" y="1031"/>
                    </a:cubicBezTo>
                    <a:cubicBezTo>
                      <a:pt x="0" y="1601"/>
                      <a:pt x="461" y="2061"/>
                      <a:pt x="1030" y="2061"/>
                    </a:cubicBezTo>
                    <a:lnTo>
                      <a:pt x="10695" y="2061"/>
                    </a:lnTo>
                    <a:cubicBezTo>
                      <a:pt x="11265" y="2061"/>
                      <a:pt x="11725" y="1601"/>
                      <a:pt x="11725" y="1031"/>
                    </a:cubicBezTo>
                    <a:cubicBezTo>
                      <a:pt x="11725" y="461"/>
                      <a:pt x="11265" y="1"/>
                      <a:pt x="10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9"/>
              <p:cNvSpPr/>
              <p:nvPr/>
            </p:nvSpPr>
            <p:spPr>
              <a:xfrm>
                <a:off x="6000866" y="1843627"/>
                <a:ext cx="275150" cy="60315"/>
              </a:xfrm>
              <a:custGeom>
                <a:avLst/>
                <a:gdLst/>
                <a:ahLst/>
                <a:cxnLst/>
                <a:rect l="l" t="t" r="r" b="b"/>
                <a:pathLst>
                  <a:path w="9402" h="2061" extrusionOk="0">
                    <a:moveTo>
                      <a:pt x="1030" y="1"/>
                    </a:moveTo>
                    <a:cubicBezTo>
                      <a:pt x="461" y="1"/>
                      <a:pt x="0" y="461"/>
                      <a:pt x="0" y="1031"/>
                    </a:cubicBezTo>
                    <a:cubicBezTo>
                      <a:pt x="0" y="1601"/>
                      <a:pt x="461" y="2061"/>
                      <a:pt x="1030" y="2061"/>
                    </a:cubicBezTo>
                    <a:lnTo>
                      <a:pt x="8372" y="2061"/>
                    </a:lnTo>
                    <a:cubicBezTo>
                      <a:pt x="8942" y="2061"/>
                      <a:pt x="9402" y="1601"/>
                      <a:pt x="9402" y="1031"/>
                    </a:cubicBezTo>
                    <a:cubicBezTo>
                      <a:pt x="9402" y="461"/>
                      <a:pt x="8942" y="1"/>
                      <a:pt x="8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9"/>
              <p:cNvSpPr/>
              <p:nvPr/>
            </p:nvSpPr>
            <p:spPr>
              <a:xfrm>
                <a:off x="6108617" y="1768592"/>
                <a:ext cx="119957" cy="90458"/>
              </a:xfrm>
              <a:custGeom>
                <a:avLst/>
                <a:gdLst/>
                <a:ahLst/>
                <a:cxnLst/>
                <a:rect l="l" t="t" r="r" b="b"/>
                <a:pathLst>
                  <a:path w="4099" h="3091" extrusionOk="0">
                    <a:moveTo>
                      <a:pt x="0" y="1"/>
                    </a:moveTo>
                    <a:lnTo>
                      <a:pt x="0" y="527"/>
                    </a:lnTo>
                    <a:cubicBezTo>
                      <a:pt x="570" y="527"/>
                      <a:pt x="1030" y="987"/>
                      <a:pt x="1030" y="1557"/>
                    </a:cubicBezTo>
                    <a:cubicBezTo>
                      <a:pt x="1030" y="2105"/>
                      <a:pt x="570" y="2565"/>
                      <a:pt x="0" y="2565"/>
                    </a:cubicBezTo>
                    <a:lnTo>
                      <a:pt x="0" y="3091"/>
                    </a:lnTo>
                    <a:lnTo>
                      <a:pt x="4098" y="3091"/>
                    </a:lnTo>
                    <a:lnTo>
                      <a:pt x="4098" y="2565"/>
                    </a:lnTo>
                    <a:cubicBezTo>
                      <a:pt x="3550" y="2565"/>
                      <a:pt x="3090" y="2105"/>
                      <a:pt x="3090" y="1557"/>
                    </a:cubicBezTo>
                    <a:cubicBezTo>
                      <a:pt x="3090" y="987"/>
                      <a:pt x="3550" y="527"/>
                      <a:pt x="4098" y="527"/>
                    </a:cubicBezTo>
                    <a:lnTo>
                      <a:pt x="40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59"/>
            <p:cNvGrpSpPr/>
            <p:nvPr/>
          </p:nvGrpSpPr>
          <p:grpSpPr>
            <a:xfrm>
              <a:off x="6715769" y="2007294"/>
              <a:ext cx="255080" cy="113985"/>
              <a:chOff x="6000866" y="1723700"/>
              <a:chExt cx="403417" cy="180242"/>
            </a:xfrm>
          </p:grpSpPr>
          <p:sp>
            <p:nvSpPr>
              <p:cNvPr id="1974" name="Google Shape;1974;p59"/>
              <p:cNvSpPr/>
              <p:nvPr/>
            </p:nvSpPr>
            <p:spPr>
              <a:xfrm>
                <a:off x="6061150" y="1723700"/>
                <a:ext cx="343132" cy="60315"/>
              </a:xfrm>
              <a:custGeom>
                <a:avLst/>
                <a:gdLst/>
                <a:ahLst/>
                <a:cxnLst/>
                <a:rect l="l" t="t" r="r" b="b"/>
                <a:pathLst>
                  <a:path w="11725" h="2061" extrusionOk="0">
                    <a:moveTo>
                      <a:pt x="1030" y="1"/>
                    </a:moveTo>
                    <a:cubicBezTo>
                      <a:pt x="461" y="1"/>
                      <a:pt x="0" y="461"/>
                      <a:pt x="0" y="1031"/>
                    </a:cubicBezTo>
                    <a:cubicBezTo>
                      <a:pt x="0" y="1601"/>
                      <a:pt x="461" y="2061"/>
                      <a:pt x="1030" y="2061"/>
                    </a:cubicBezTo>
                    <a:lnTo>
                      <a:pt x="10695" y="2061"/>
                    </a:lnTo>
                    <a:cubicBezTo>
                      <a:pt x="11265" y="2061"/>
                      <a:pt x="11725" y="1601"/>
                      <a:pt x="11725" y="1031"/>
                    </a:cubicBezTo>
                    <a:cubicBezTo>
                      <a:pt x="11725" y="461"/>
                      <a:pt x="11265" y="1"/>
                      <a:pt x="10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9"/>
              <p:cNvSpPr/>
              <p:nvPr/>
            </p:nvSpPr>
            <p:spPr>
              <a:xfrm>
                <a:off x="6000866" y="1843627"/>
                <a:ext cx="275150" cy="60315"/>
              </a:xfrm>
              <a:custGeom>
                <a:avLst/>
                <a:gdLst/>
                <a:ahLst/>
                <a:cxnLst/>
                <a:rect l="l" t="t" r="r" b="b"/>
                <a:pathLst>
                  <a:path w="9402" h="2061" extrusionOk="0">
                    <a:moveTo>
                      <a:pt x="1030" y="1"/>
                    </a:moveTo>
                    <a:cubicBezTo>
                      <a:pt x="461" y="1"/>
                      <a:pt x="0" y="461"/>
                      <a:pt x="0" y="1031"/>
                    </a:cubicBezTo>
                    <a:cubicBezTo>
                      <a:pt x="0" y="1601"/>
                      <a:pt x="461" y="2061"/>
                      <a:pt x="1030" y="2061"/>
                    </a:cubicBezTo>
                    <a:lnTo>
                      <a:pt x="8372" y="2061"/>
                    </a:lnTo>
                    <a:cubicBezTo>
                      <a:pt x="8942" y="2061"/>
                      <a:pt x="9402" y="1601"/>
                      <a:pt x="9402" y="1031"/>
                    </a:cubicBezTo>
                    <a:cubicBezTo>
                      <a:pt x="9402" y="461"/>
                      <a:pt x="8942" y="1"/>
                      <a:pt x="8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9"/>
              <p:cNvSpPr/>
              <p:nvPr/>
            </p:nvSpPr>
            <p:spPr>
              <a:xfrm>
                <a:off x="6108617" y="1768592"/>
                <a:ext cx="119957" cy="90458"/>
              </a:xfrm>
              <a:custGeom>
                <a:avLst/>
                <a:gdLst/>
                <a:ahLst/>
                <a:cxnLst/>
                <a:rect l="l" t="t" r="r" b="b"/>
                <a:pathLst>
                  <a:path w="4099" h="3091" extrusionOk="0">
                    <a:moveTo>
                      <a:pt x="0" y="1"/>
                    </a:moveTo>
                    <a:lnTo>
                      <a:pt x="0" y="527"/>
                    </a:lnTo>
                    <a:cubicBezTo>
                      <a:pt x="570" y="527"/>
                      <a:pt x="1030" y="987"/>
                      <a:pt x="1030" y="1557"/>
                    </a:cubicBezTo>
                    <a:cubicBezTo>
                      <a:pt x="1030" y="2105"/>
                      <a:pt x="570" y="2565"/>
                      <a:pt x="0" y="2565"/>
                    </a:cubicBezTo>
                    <a:lnTo>
                      <a:pt x="0" y="3091"/>
                    </a:lnTo>
                    <a:lnTo>
                      <a:pt x="4098" y="3091"/>
                    </a:lnTo>
                    <a:lnTo>
                      <a:pt x="4098" y="2565"/>
                    </a:lnTo>
                    <a:cubicBezTo>
                      <a:pt x="3550" y="2565"/>
                      <a:pt x="3090" y="2105"/>
                      <a:pt x="3090" y="1557"/>
                    </a:cubicBezTo>
                    <a:cubicBezTo>
                      <a:pt x="3090" y="987"/>
                      <a:pt x="3550" y="527"/>
                      <a:pt x="4098" y="527"/>
                    </a:cubicBezTo>
                    <a:lnTo>
                      <a:pt x="40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77" name="Google Shape;1977;p59"/>
          <p:cNvSpPr txBox="1">
            <a:spLocks noGrp="1"/>
          </p:cNvSpPr>
          <p:nvPr>
            <p:ph type="subTitle" idx="2"/>
          </p:nvPr>
        </p:nvSpPr>
        <p:spPr>
          <a:xfrm>
            <a:off x="813025" y="4311207"/>
            <a:ext cx="3655200" cy="3699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r>
              <a:rPr lang="en"/>
              <a:t>Please keep this slide for attribution.</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981"/>
        <p:cNvGrpSpPr/>
        <p:nvPr/>
      </p:nvGrpSpPr>
      <p:grpSpPr>
        <a:xfrm>
          <a:off x="0" y="0"/>
          <a:ext cx="0" cy="0"/>
          <a:chOff x="0" y="0"/>
          <a:chExt cx="0" cy="0"/>
        </a:xfrm>
      </p:grpSpPr>
      <p:sp>
        <p:nvSpPr>
          <p:cNvPr id="1982" name="Google Shape;1982;p60"/>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grpSp>
        <p:nvGrpSpPr>
          <p:cNvPr id="1983" name="Google Shape;1983;p60"/>
          <p:cNvGrpSpPr/>
          <p:nvPr/>
        </p:nvGrpSpPr>
        <p:grpSpPr>
          <a:xfrm>
            <a:off x="5903965" y="650778"/>
            <a:ext cx="643053" cy="642462"/>
            <a:chOff x="5702063" y="726700"/>
            <a:chExt cx="598300" cy="597750"/>
          </a:xfrm>
        </p:grpSpPr>
        <p:sp>
          <p:nvSpPr>
            <p:cNvPr id="1984" name="Google Shape;1984;p60"/>
            <p:cNvSpPr/>
            <p:nvPr/>
          </p:nvSpPr>
          <p:spPr>
            <a:xfrm>
              <a:off x="5702063" y="726700"/>
              <a:ext cx="598300" cy="597750"/>
            </a:xfrm>
            <a:custGeom>
              <a:avLst/>
              <a:gdLst/>
              <a:ahLst/>
              <a:cxnLst/>
              <a:rect l="l" t="t" r="r" b="b"/>
              <a:pathLst>
                <a:path w="23932" h="23910" extrusionOk="0">
                  <a:moveTo>
                    <a:pt x="11966" y="8021"/>
                  </a:moveTo>
                  <a:cubicBezTo>
                    <a:pt x="14136" y="8021"/>
                    <a:pt x="15911" y="9774"/>
                    <a:pt x="15911" y="11966"/>
                  </a:cubicBezTo>
                  <a:cubicBezTo>
                    <a:pt x="15911" y="14135"/>
                    <a:pt x="14136" y="15888"/>
                    <a:pt x="11966" y="15888"/>
                  </a:cubicBezTo>
                  <a:cubicBezTo>
                    <a:pt x="9796" y="15888"/>
                    <a:pt x="8021" y="14135"/>
                    <a:pt x="8021" y="11966"/>
                  </a:cubicBezTo>
                  <a:cubicBezTo>
                    <a:pt x="8021" y="9774"/>
                    <a:pt x="9796" y="8021"/>
                    <a:pt x="11966" y="8021"/>
                  </a:cubicBezTo>
                  <a:close/>
                  <a:moveTo>
                    <a:pt x="11966" y="0"/>
                  </a:moveTo>
                  <a:cubicBezTo>
                    <a:pt x="5370" y="0"/>
                    <a:pt x="0" y="5347"/>
                    <a:pt x="0" y="11966"/>
                  </a:cubicBezTo>
                  <a:cubicBezTo>
                    <a:pt x="0" y="18562"/>
                    <a:pt x="5370" y="23909"/>
                    <a:pt x="11966" y="23909"/>
                  </a:cubicBezTo>
                  <a:cubicBezTo>
                    <a:pt x="18562" y="23909"/>
                    <a:pt x="23910" y="18562"/>
                    <a:pt x="23910" y="11966"/>
                  </a:cubicBezTo>
                  <a:cubicBezTo>
                    <a:pt x="23932" y="5347"/>
                    <a:pt x="18562" y="0"/>
                    <a:pt x="119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0"/>
            <p:cNvSpPr/>
            <p:nvPr/>
          </p:nvSpPr>
          <p:spPr>
            <a:xfrm>
              <a:off x="5728913" y="758200"/>
              <a:ext cx="544600" cy="535275"/>
            </a:xfrm>
            <a:custGeom>
              <a:avLst/>
              <a:gdLst/>
              <a:ahLst/>
              <a:cxnLst/>
              <a:rect l="l" t="t" r="r" b="b"/>
              <a:pathLst>
                <a:path w="21784" h="21411" extrusionOk="0">
                  <a:moveTo>
                    <a:pt x="10892" y="7287"/>
                  </a:moveTo>
                  <a:cubicBezTo>
                    <a:pt x="12777" y="7287"/>
                    <a:pt x="14311" y="8821"/>
                    <a:pt x="14311" y="10706"/>
                  </a:cubicBezTo>
                  <a:cubicBezTo>
                    <a:pt x="14311" y="12590"/>
                    <a:pt x="12777" y="14103"/>
                    <a:pt x="10892" y="14103"/>
                  </a:cubicBezTo>
                  <a:cubicBezTo>
                    <a:pt x="9007" y="14103"/>
                    <a:pt x="7473" y="12590"/>
                    <a:pt x="7473" y="10706"/>
                  </a:cubicBezTo>
                  <a:cubicBezTo>
                    <a:pt x="7473" y="8821"/>
                    <a:pt x="9007" y="7287"/>
                    <a:pt x="10892" y="7287"/>
                  </a:cubicBezTo>
                  <a:close/>
                  <a:moveTo>
                    <a:pt x="8482" y="0"/>
                  </a:moveTo>
                  <a:cubicBezTo>
                    <a:pt x="8333" y="0"/>
                    <a:pt x="8186" y="17"/>
                    <a:pt x="8043" y="55"/>
                  </a:cubicBezTo>
                  <a:cubicBezTo>
                    <a:pt x="7145" y="274"/>
                    <a:pt x="6575" y="1348"/>
                    <a:pt x="5764" y="1808"/>
                  </a:cubicBezTo>
                  <a:cubicBezTo>
                    <a:pt x="4975" y="2268"/>
                    <a:pt x="3770" y="2225"/>
                    <a:pt x="3090" y="2904"/>
                  </a:cubicBezTo>
                  <a:cubicBezTo>
                    <a:pt x="2411" y="3583"/>
                    <a:pt x="2455" y="4789"/>
                    <a:pt x="2016" y="5578"/>
                  </a:cubicBezTo>
                  <a:cubicBezTo>
                    <a:pt x="1534" y="6388"/>
                    <a:pt x="482" y="6958"/>
                    <a:pt x="241" y="7835"/>
                  </a:cubicBezTo>
                  <a:cubicBezTo>
                    <a:pt x="0" y="8755"/>
                    <a:pt x="636" y="9763"/>
                    <a:pt x="636" y="10706"/>
                  </a:cubicBezTo>
                  <a:cubicBezTo>
                    <a:pt x="636" y="11626"/>
                    <a:pt x="0" y="12656"/>
                    <a:pt x="241" y="13555"/>
                  </a:cubicBezTo>
                  <a:cubicBezTo>
                    <a:pt x="482" y="14431"/>
                    <a:pt x="1534" y="15023"/>
                    <a:pt x="2016" y="15834"/>
                  </a:cubicBezTo>
                  <a:cubicBezTo>
                    <a:pt x="2455" y="16623"/>
                    <a:pt x="2411" y="17828"/>
                    <a:pt x="3090" y="18486"/>
                  </a:cubicBezTo>
                  <a:cubicBezTo>
                    <a:pt x="3770" y="19165"/>
                    <a:pt x="4975" y="19121"/>
                    <a:pt x="5764" y="19581"/>
                  </a:cubicBezTo>
                  <a:cubicBezTo>
                    <a:pt x="6575" y="20063"/>
                    <a:pt x="7145" y="21115"/>
                    <a:pt x="8043" y="21356"/>
                  </a:cubicBezTo>
                  <a:cubicBezTo>
                    <a:pt x="8186" y="21395"/>
                    <a:pt x="8333" y="21411"/>
                    <a:pt x="8482" y="21411"/>
                  </a:cubicBezTo>
                  <a:cubicBezTo>
                    <a:pt x="9267" y="21411"/>
                    <a:pt x="10118" y="20962"/>
                    <a:pt x="10892" y="20962"/>
                  </a:cubicBezTo>
                  <a:cubicBezTo>
                    <a:pt x="11666" y="20962"/>
                    <a:pt x="12517" y="21411"/>
                    <a:pt x="13302" y="21411"/>
                  </a:cubicBezTo>
                  <a:cubicBezTo>
                    <a:pt x="13451" y="21411"/>
                    <a:pt x="13598" y="21395"/>
                    <a:pt x="13741" y="21356"/>
                  </a:cubicBezTo>
                  <a:cubicBezTo>
                    <a:pt x="14639" y="21115"/>
                    <a:pt x="15209" y="20063"/>
                    <a:pt x="16020" y="19581"/>
                  </a:cubicBezTo>
                  <a:cubicBezTo>
                    <a:pt x="16809" y="19121"/>
                    <a:pt x="18014" y="19165"/>
                    <a:pt x="18694" y="18486"/>
                  </a:cubicBezTo>
                  <a:cubicBezTo>
                    <a:pt x="19373" y="17828"/>
                    <a:pt x="19329" y="16623"/>
                    <a:pt x="19768" y="15834"/>
                  </a:cubicBezTo>
                  <a:cubicBezTo>
                    <a:pt x="20250" y="15023"/>
                    <a:pt x="21302" y="14453"/>
                    <a:pt x="21543" y="13555"/>
                  </a:cubicBezTo>
                  <a:cubicBezTo>
                    <a:pt x="21784" y="12656"/>
                    <a:pt x="21148" y="11626"/>
                    <a:pt x="21148" y="10706"/>
                  </a:cubicBezTo>
                  <a:cubicBezTo>
                    <a:pt x="21148" y="9763"/>
                    <a:pt x="21784" y="8755"/>
                    <a:pt x="21543" y="7835"/>
                  </a:cubicBezTo>
                  <a:cubicBezTo>
                    <a:pt x="21302" y="6958"/>
                    <a:pt x="20250" y="6388"/>
                    <a:pt x="19768" y="5578"/>
                  </a:cubicBezTo>
                  <a:cubicBezTo>
                    <a:pt x="19329" y="4789"/>
                    <a:pt x="19351" y="3583"/>
                    <a:pt x="18694" y="2904"/>
                  </a:cubicBezTo>
                  <a:cubicBezTo>
                    <a:pt x="18014" y="2225"/>
                    <a:pt x="16809" y="2268"/>
                    <a:pt x="16020" y="1808"/>
                  </a:cubicBezTo>
                  <a:cubicBezTo>
                    <a:pt x="15209" y="1348"/>
                    <a:pt x="14639" y="274"/>
                    <a:pt x="13741" y="55"/>
                  </a:cubicBezTo>
                  <a:cubicBezTo>
                    <a:pt x="13598" y="17"/>
                    <a:pt x="13451" y="0"/>
                    <a:pt x="13302" y="0"/>
                  </a:cubicBezTo>
                  <a:cubicBezTo>
                    <a:pt x="12517" y="0"/>
                    <a:pt x="11666" y="449"/>
                    <a:pt x="10892" y="449"/>
                  </a:cubicBezTo>
                  <a:cubicBezTo>
                    <a:pt x="10118" y="449"/>
                    <a:pt x="9267" y="0"/>
                    <a:pt x="84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0"/>
            <p:cNvSpPr/>
            <p:nvPr/>
          </p:nvSpPr>
          <p:spPr>
            <a:xfrm>
              <a:off x="5793563" y="905825"/>
              <a:ext cx="63025" cy="36200"/>
            </a:xfrm>
            <a:custGeom>
              <a:avLst/>
              <a:gdLst/>
              <a:ahLst/>
              <a:cxnLst/>
              <a:rect l="l" t="t" r="r" b="b"/>
              <a:pathLst>
                <a:path w="2521" h="1448" extrusionOk="0">
                  <a:moveTo>
                    <a:pt x="1925" y="1"/>
                  </a:moveTo>
                  <a:cubicBezTo>
                    <a:pt x="1875" y="1"/>
                    <a:pt x="1825" y="8"/>
                    <a:pt x="1775" y="23"/>
                  </a:cubicBezTo>
                  <a:lnTo>
                    <a:pt x="460" y="374"/>
                  </a:lnTo>
                  <a:cubicBezTo>
                    <a:pt x="176" y="440"/>
                    <a:pt x="0" y="746"/>
                    <a:pt x="88" y="1053"/>
                  </a:cubicBezTo>
                  <a:cubicBezTo>
                    <a:pt x="154" y="1294"/>
                    <a:pt x="373" y="1448"/>
                    <a:pt x="614" y="1448"/>
                  </a:cubicBezTo>
                  <a:cubicBezTo>
                    <a:pt x="658" y="1448"/>
                    <a:pt x="702" y="1448"/>
                    <a:pt x="745" y="1426"/>
                  </a:cubicBezTo>
                  <a:lnTo>
                    <a:pt x="2060" y="1075"/>
                  </a:lnTo>
                  <a:cubicBezTo>
                    <a:pt x="2345" y="1009"/>
                    <a:pt x="2520" y="703"/>
                    <a:pt x="2433" y="418"/>
                  </a:cubicBezTo>
                  <a:cubicBezTo>
                    <a:pt x="2379" y="164"/>
                    <a:pt x="2160" y="1"/>
                    <a:pt x="1925"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0"/>
            <p:cNvSpPr/>
            <p:nvPr/>
          </p:nvSpPr>
          <p:spPr>
            <a:xfrm>
              <a:off x="5805613" y="1097575"/>
              <a:ext cx="38925" cy="59775"/>
            </a:xfrm>
            <a:custGeom>
              <a:avLst/>
              <a:gdLst/>
              <a:ahLst/>
              <a:cxnLst/>
              <a:rect l="l" t="t" r="r" b="b"/>
              <a:pathLst>
                <a:path w="1557" h="2391" extrusionOk="0">
                  <a:moveTo>
                    <a:pt x="945" y="1"/>
                  </a:moveTo>
                  <a:cubicBezTo>
                    <a:pt x="710" y="1"/>
                    <a:pt x="489" y="161"/>
                    <a:pt x="417" y="396"/>
                  </a:cubicBezTo>
                  <a:lnTo>
                    <a:pt x="66" y="1689"/>
                  </a:lnTo>
                  <a:cubicBezTo>
                    <a:pt x="0" y="1996"/>
                    <a:pt x="176" y="2281"/>
                    <a:pt x="461" y="2368"/>
                  </a:cubicBezTo>
                  <a:cubicBezTo>
                    <a:pt x="504" y="2390"/>
                    <a:pt x="548" y="2390"/>
                    <a:pt x="614" y="2390"/>
                  </a:cubicBezTo>
                  <a:cubicBezTo>
                    <a:pt x="855" y="2390"/>
                    <a:pt x="1074" y="2237"/>
                    <a:pt x="1140" y="1974"/>
                  </a:cubicBezTo>
                  <a:lnTo>
                    <a:pt x="1491" y="681"/>
                  </a:lnTo>
                  <a:cubicBezTo>
                    <a:pt x="1556" y="396"/>
                    <a:pt x="1381" y="89"/>
                    <a:pt x="1096" y="23"/>
                  </a:cubicBezTo>
                  <a:cubicBezTo>
                    <a:pt x="1046" y="8"/>
                    <a:pt x="995" y="1"/>
                    <a:pt x="945"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0"/>
            <p:cNvSpPr/>
            <p:nvPr/>
          </p:nvSpPr>
          <p:spPr>
            <a:xfrm>
              <a:off x="5974363" y="1203475"/>
              <a:ext cx="53700" cy="51400"/>
            </a:xfrm>
            <a:custGeom>
              <a:avLst/>
              <a:gdLst/>
              <a:ahLst/>
              <a:cxnLst/>
              <a:rect l="l" t="t" r="r" b="b"/>
              <a:pathLst>
                <a:path w="2148" h="2056" extrusionOk="0">
                  <a:moveTo>
                    <a:pt x="595" y="1"/>
                  </a:moveTo>
                  <a:cubicBezTo>
                    <a:pt x="455" y="1"/>
                    <a:pt x="318" y="50"/>
                    <a:pt x="219" y="149"/>
                  </a:cubicBezTo>
                  <a:cubicBezTo>
                    <a:pt x="0" y="368"/>
                    <a:pt x="0" y="718"/>
                    <a:pt x="219" y="937"/>
                  </a:cubicBezTo>
                  <a:lnTo>
                    <a:pt x="1162" y="1880"/>
                  </a:lnTo>
                  <a:cubicBezTo>
                    <a:pt x="1271" y="1989"/>
                    <a:pt x="1403" y="2055"/>
                    <a:pt x="1556" y="2055"/>
                  </a:cubicBezTo>
                  <a:cubicBezTo>
                    <a:pt x="1688" y="2055"/>
                    <a:pt x="1819" y="1989"/>
                    <a:pt x="1929" y="1880"/>
                  </a:cubicBezTo>
                  <a:cubicBezTo>
                    <a:pt x="2148" y="1661"/>
                    <a:pt x="2148" y="1332"/>
                    <a:pt x="1929" y="1113"/>
                  </a:cubicBezTo>
                  <a:lnTo>
                    <a:pt x="986" y="149"/>
                  </a:lnTo>
                  <a:cubicBezTo>
                    <a:pt x="877" y="50"/>
                    <a:pt x="734" y="1"/>
                    <a:pt x="595"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0"/>
            <p:cNvSpPr/>
            <p:nvPr/>
          </p:nvSpPr>
          <p:spPr>
            <a:xfrm>
              <a:off x="6145838" y="1109300"/>
              <a:ext cx="63025" cy="36000"/>
            </a:xfrm>
            <a:custGeom>
              <a:avLst/>
              <a:gdLst/>
              <a:ahLst/>
              <a:cxnLst/>
              <a:rect l="l" t="t" r="r" b="b"/>
              <a:pathLst>
                <a:path w="2521" h="1440" extrusionOk="0">
                  <a:moveTo>
                    <a:pt x="1883" y="1"/>
                  </a:moveTo>
                  <a:cubicBezTo>
                    <a:pt x="1840" y="1"/>
                    <a:pt x="1797" y="5"/>
                    <a:pt x="1754" y="15"/>
                  </a:cubicBezTo>
                  <a:lnTo>
                    <a:pt x="461" y="365"/>
                  </a:lnTo>
                  <a:cubicBezTo>
                    <a:pt x="176" y="453"/>
                    <a:pt x="1" y="738"/>
                    <a:pt x="88" y="1045"/>
                  </a:cubicBezTo>
                  <a:cubicBezTo>
                    <a:pt x="154" y="1286"/>
                    <a:pt x="373" y="1439"/>
                    <a:pt x="614" y="1439"/>
                  </a:cubicBezTo>
                  <a:cubicBezTo>
                    <a:pt x="658" y="1439"/>
                    <a:pt x="702" y="1439"/>
                    <a:pt x="746" y="1417"/>
                  </a:cubicBezTo>
                  <a:lnTo>
                    <a:pt x="2039" y="1067"/>
                  </a:lnTo>
                  <a:cubicBezTo>
                    <a:pt x="2345" y="1001"/>
                    <a:pt x="2521" y="694"/>
                    <a:pt x="2433" y="409"/>
                  </a:cubicBezTo>
                  <a:cubicBezTo>
                    <a:pt x="2358" y="165"/>
                    <a:pt x="2137" y="1"/>
                    <a:pt x="1883"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0"/>
            <p:cNvSpPr/>
            <p:nvPr/>
          </p:nvSpPr>
          <p:spPr>
            <a:xfrm>
              <a:off x="6157888" y="894000"/>
              <a:ext cx="38925" cy="60075"/>
            </a:xfrm>
            <a:custGeom>
              <a:avLst/>
              <a:gdLst/>
              <a:ahLst/>
              <a:cxnLst/>
              <a:rect l="l" t="t" r="r" b="b"/>
              <a:pathLst>
                <a:path w="1557" h="2403" extrusionOk="0">
                  <a:moveTo>
                    <a:pt x="975" y="0"/>
                  </a:moveTo>
                  <a:cubicBezTo>
                    <a:pt x="729" y="0"/>
                    <a:pt x="492" y="164"/>
                    <a:pt x="417" y="409"/>
                  </a:cubicBezTo>
                  <a:lnTo>
                    <a:pt x="66" y="1702"/>
                  </a:lnTo>
                  <a:cubicBezTo>
                    <a:pt x="1" y="2008"/>
                    <a:pt x="176" y="2293"/>
                    <a:pt x="461" y="2381"/>
                  </a:cubicBezTo>
                  <a:cubicBezTo>
                    <a:pt x="505" y="2381"/>
                    <a:pt x="549" y="2403"/>
                    <a:pt x="614" y="2403"/>
                  </a:cubicBezTo>
                  <a:cubicBezTo>
                    <a:pt x="855" y="2403"/>
                    <a:pt x="1075" y="2228"/>
                    <a:pt x="1140" y="1986"/>
                  </a:cubicBezTo>
                  <a:lnTo>
                    <a:pt x="1491" y="693"/>
                  </a:lnTo>
                  <a:cubicBezTo>
                    <a:pt x="1557" y="409"/>
                    <a:pt x="1381" y="102"/>
                    <a:pt x="1096" y="14"/>
                  </a:cubicBezTo>
                  <a:cubicBezTo>
                    <a:pt x="1056" y="5"/>
                    <a:pt x="1015" y="0"/>
                    <a:pt x="975"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0"/>
            <p:cNvSpPr/>
            <p:nvPr/>
          </p:nvSpPr>
          <p:spPr>
            <a:xfrm>
              <a:off x="6051613" y="865825"/>
              <a:ext cx="63025" cy="36200"/>
            </a:xfrm>
            <a:custGeom>
              <a:avLst/>
              <a:gdLst/>
              <a:ahLst/>
              <a:cxnLst/>
              <a:rect l="l" t="t" r="r" b="b"/>
              <a:pathLst>
                <a:path w="2521" h="1448" extrusionOk="0">
                  <a:moveTo>
                    <a:pt x="1926" y="1"/>
                  </a:moveTo>
                  <a:cubicBezTo>
                    <a:pt x="1876" y="1"/>
                    <a:pt x="1825" y="8"/>
                    <a:pt x="1775" y="23"/>
                  </a:cubicBezTo>
                  <a:lnTo>
                    <a:pt x="460" y="352"/>
                  </a:lnTo>
                  <a:cubicBezTo>
                    <a:pt x="176" y="440"/>
                    <a:pt x="0" y="747"/>
                    <a:pt x="88" y="1032"/>
                  </a:cubicBezTo>
                  <a:cubicBezTo>
                    <a:pt x="154" y="1273"/>
                    <a:pt x="373" y="1448"/>
                    <a:pt x="614" y="1448"/>
                  </a:cubicBezTo>
                  <a:cubicBezTo>
                    <a:pt x="658" y="1448"/>
                    <a:pt x="701" y="1426"/>
                    <a:pt x="745" y="1426"/>
                  </a:cubicBezTo>
                  <a:lnTo>
                    <a:pt x="2060" y="1075"/>
                  </a:lnTo>
                  <a:cubicBezTo>
                    <a:pt x="2345" y="988"/>
                    <a:pt x="2520" y="703"/>
                    <a:pt x="2433" y="396"/>
                  </a:cubicBezTo>
                  <a:cubicBezTo>
                    <a:pt x="2379" y="161"/>
                    <a:pt x="2161" y="1"/>
                    <a:pt x="1926"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0"/>
            <p:cNvSpPr/>
            <p:nvPr/>
          </p:nvSpPr>
          <p:spPr>
            <a:xfrm>
              <a:off x="6138163" y="999800"/>
              <a:ext cx="53725" cy="51250"/>
            </a:xfrm>
            <a:custGeom>
              <a:avLst/>
              <a:gdLst/>
              <a:ahLst/>
              <a:cxnLst/>
              <a:rect l="l" t="t" r="r" b="b"/>
              <a:pathLst>
                <a:path w="2149" h="2050" extrusionOk="0">
                  <a:moveTo>
                    <a:pt x="603" y="1"/>
                  </a:moveTo>
                  <a:cubicBezTo>
                    <a:pt x="466" y="1"/>
                    <a:pt x="330" y="56"/>
                    <a:pt x="220" y="165"/>
                  </a:cubicBezTo>
                  <a:cubicBezTo>
                    <a:pt x="1" y="384"/>
                    <a:pt x="1" y="735"/>
                    <a:pt x="220" y="954"/>
                  </a:cubicBezTo>
                  <a:lnTo>
                    <a:pt x="1162" y="1896"/>
                  </a:lnTo>
                  <a:cubicBezTo>
                    <a:pt x="1272" y="2006"/>
                    <a:pt x="1403" y="2050"/>
                    <a:pt x="1557" y="2050"/>
                  </a:cubicBezTo>
                  <a:cubicBezTo>
                    <a:pt x="1688" y="2050"/>
                    <a:pt x="1842" y="2006"/>
                    <a:pt x="1951" y="1896"/>
                  </a:cubicBezTo>
                  <a:cubicBezTo>
                    <a:pt x="2148" y="1677"/>
                    <a:pt x="2148" y="1327"/>
                    <a:pt x="1951" y="1129"/>
                  </a:cubicBezTo>
                  <a:lnTo>
                    <a:pt x="987" y="165"/>
                  </a:lnTo>
                  <a:cubicBezTo>
                    <a:pt x="877" y="56"/>
                    <a:pt x="740" y="1"/>
                    <a:pt x="603"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0"/>
            <p:cNvSpPr/>
            <p:nvPr/>
          </p:nvSpPr>
          <p:spPr>
            <a:xfrm>
              <a:off x="6063663" y="1137575"/>
              <a:ext cx="38925" cy="59775"/>
            </a:xfrm>
            <a:custGeom>
              <a:avLst/>
              <a:gdLst/>
              <a:ahLst/>
              <a:cxnLst/>
              <a:rect l="l" t="t" r="r" b="b"/>
              <a:pathLst>
                <a:path w="1557" h="2391" extrusionOk="0">
                  <a:moveTo>
                    <a:pt x="946" y="1"/>
                  </a:moveTo>
                  <a:cubicBezTo>
                    <a:pt x="711" y="1"/>
                    <a:pt x="489" y="164"/>
                    <a:pt x="417" y="418"/>
                  </a:cubicBezTo>
                  <a:lnTo>
                    <a:pt x="88" y="1711"/>
                  </a:lnTo>
                  <a:cubicBezTo>
                    <a:pt x="0" y="1996"/>
                    <a:pt x="176" y="2302"/>
                    <a:pt x="461" y="2390"/>
                  </a:cubicBezTo>
                  <a:lnTo>
                    <a:pt x="614" y="2390"/>
                  </a:lnTo>
                  <a:cubicBezTo>
                    <a:pt x="855" y="2390"/>
                    <a:pt x="1074" y="2237"/>
                    <a:pt x="1140" y="1996"/>
                  </a:cubicBezTo>
                  <a:lnTo>
                    <a:pt x="1491" y="703"/>
                  </a:lnTo>
                  <a:cubicBezTo>
                    <a:pt x="1556" y="396"/>
                    <a:pt x="1381" y="111"/>
                    <a:pt x="1096" y="23"/>
                  </a:cubicBezTo>
                  <a:cubicBezTo>
                    <a:pt x="1046" y="8"/>
                    <a:pt x="996" y="1"/>
                    <a:pt x="946"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0"/>
            <p:cNvSpPr/>
            <p:nvPr/>
          </p:nvSpPr>
          <p:spPr>
            <a:xfrm>
              <a:off x="5887788" y="1149625"/>
              <a:ext cx="63025" cy="36200"/>
            </a:xfrm>
            <a:custGeom>
              <a:avLst/>
              <a:gdLst/>
              <a:ahLst/>
              <a:cxnLst/>
              <a:rect l="l" t="t" r="r" b="b"/>
              <a:pathLst>
                <a:path w="2521" h="1448" extrusionOk="0">
                  <a:moveTo>
                    <a:pt x="1913" y="1"/>
                  </a:moveTo>
                  <a:cubicBezTo>
                    <a:pt x="1861" y="1"/>
                    <a:pt x="1808" y="8"/>
                    <a:pt x="1754" y="23"/>
                  </a:cubicBezTo>
                  <a:lnTo>
                    <a:pt x="461" y="374"/>
                  </a:lnTo>
                  <a:cubicBezTo>
                    <a:pt x="176" y="440"/>
                    <a:pt x="1" y="747"/>
                    <a:pt x="88" y="1031"/>
                  </a:cubicBezTo>
                  <a:cubicBezTo>
                    <a:pt x="154" y="1273"/>
                    <a:pt x="373" y="1448"/>
                    <a:pt x="614" y="1448"/>
                  </a:cubicBezTo>
                  <a:cubicBezTo>
                    <a:pt x="658" y="1448"/>
                    <a:pt x="702" y="1426"/>
                    <a:pt x="746" y="1426"/>
                  </a:cubicBezTo>
                  <a:lnTo>
                    <a:pt x="2061" y="1075"/>
                  </a:lnTo>
                  <a:cubicBezTo>
                    <a:pt x="2346" y="988"/>
                    <a:pt x="2521" y="703"/>
                    <a:pt x="2433" y="396"/>
                  </a:cubicBezTo>
                  <a:cubicBezTo>
                    <a:pt x="2361" y="161"/>
                    <a:pt x="2155" y="1"/>
                    <a:pt x="1913"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0"/>
            <p:cNvSpPr/>
            <p:nvPr/>
          </p:nvSpPr>
          <p:spPr>
            <a:xfrm>
              <a:off x="5810538" y="999800"/>
              <a:ext cx="53725" cy="51250"/>
            </a:xfrm>
            <a:custGeom>
              <a:avLst/>
              <a:gdLst/>
              <a:ahLst/>
              <a:cxnLst/>
              <a:rect l="l" t="t" r="r" b="b"/>
              <a:pathLst>
                <a:path w="2149" h="2050" extrusionOk="0">
                  <a:moveTo>
                    <a:pt x="592" y="1"/>
                  </a:moveTo>
                  <a:cubicBezTo>
                    <a:pt x="450" y="1"/>
                    <a:pt x="307" y="56"/>
                    <a:pt x="198" y="165"/>
                  </a:cubicBezTo>
                  <a:cubicBezTo>
                    <a:pt x="1" y="384"/>
                    <a:pt x="1" y="735"/>
                    <a:pt x="198" y="954"/>
                  </a:cubicBezTo>
                  <a:lnTo>
                    <a:pt x="1162" y="1896"/>
                  </a:lnTo>
                  <a:cubicBezTo>
                    <a:pt x="1272" y="2006"/>
                    <a:pt x="1403" y="2050"/>
                    <a:pt x="1535" y="2050"/>
                  </a:cubicBezTo>
                  <a:cubicBezTo>
                    <a:pt x="1688" y="2050"/>
                    <a:pt x="1820" y="2006"/>
                    <a:pt x="1929" y="1896"/>
                  </a:cubicBezTo>
                  <a:cubicBezTo>
                    <a:pt x="2148" y="1677"/>
                    <a:pt x="2148" y="1327"/>
                    <a:pt x="1929" y="1129"/>
                  </a:cubicBezTo>
                  <a:lnTo>
                    <a:pt x="987" y="165"/>
                  </a:lnTo>
                  <a:cubicBezTo>
                    <a:pt x="877" y="56"/>
                    <a:pt x="735" y="1"/>
                    <a:pt x="592"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0"/>
            <p:cNvSpPr/>
            <p:nvPr/>
          </p:nvSpPr>
          <p:spPr>
            <a:xfrm>
              <a:off x="5899838" y="853775"/>
              <a:ext cx="38925" cy="59775"/>
            </a:xfrm>
            <a:custGeom>
              <a:avLst/>
              <a:gdLst/>
              <a:ahLst/>
              <a:cxnLst/>
              <a:rect l="l" t="t" r="r" b="b"/>
              <a:pathLst>
                <a:path w="1557" h="2391" extrusionOk="0">
                  <a:moveTo>
                    <a:pt x="946" y="1"/>
                  </a:moveTo>
                  <a:cubicBezTo>
                    <a:pt x="711" y="1"/>
                    <a:pt x="489" y="161"/>
                    <a:pt x="417" y="396"/>
                  </a:cubicBezTo>
                  <a:lnTo>
                    <a:pt x="66" y="1711"/>
                  </a:lnTo>
                  <a:cubicBezTo>
                    <a:pt x="1" y="1996"/>
                    <a:pt x="176" y="2302"/>
                    <a:pt x="461" y="2368"/>
                  </a:cubicBezTo>
                  <a:cubicBezTo>
                    <a:pt x="505" y="2390"/>
                    <a:pt x="549" y="2390"/>
                    <a:pt x="592" y="2390"/>
                  </a:cubicBezTo>
                  <a:cubicBezTo>
                    <a:pt x="834" y="2390"/>
                    <a:pt x="1053" y="2237"/>
                    <a:pt x="1140" y="1996"/>
                  </a:cubicBezTo>
                  <a:lnTo>
                    <a:pt x="1469" y="681"/>
                  </a:lnTo>
                  <a:cubicBezTo>
                    <a:pt x="1557" y="396"/>
                    <a:pt x="1381" y="89"/>
                    <a:pt x="1096" y="23"/>
                  </a:cubicBezTo>
                  <a:cubicBezTo>
                    <a:pt x="1046" y="8"/>
                    <a:pt x="996" y="1"/>
                    <a:pt x="946"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0"/>
            <p:cNvSpPr/>
            <p:nvPr/>
          </p:nvSpPr>
          <p:spPr>
            <a:xfrm>
              <a:off x="5862588" y="945825"/>
              <a:ext cx="63025" cy="36200"/>
            </a:xfrm>
            <a:custGeom>
              <a:avLst/>
              <a:gdLst/>
              <a:ahLst/>
              <a:cxnLst/>
              <a:rect l="l" t="t" r="r" b="b"/>
              <a:pathLst>
                <a:path w="2521" h="1448" extrusionOk="0">
                  <a:moveTo>
                    <a:pt x="1912" y="0"/>
                  </a:moveTo>
                  <a:cubicBezTo>
                    <a:pt x="1861" y="0"/>
                    <a:pt x="1808" y="8"/>
                    <a:pt x="1754" y="23"/>
                  </a:cubicBezTo>
                  <a:lnTo>
                    <a:pt x="461" y="352"/>
                  </a:lnTo>
                  <a:cubicBezTo>
                    <a:pt x="176" y="439"/>
                    <a:pt x="1" y="746"/>
                    <a:pt x="66" y="1031"/>
                  </a:cubicBezTo>
                  <a:cubicBezTo>
                    <a:pt x="132" y="1272"/>
                    <a:pt x="373" y="1447"/>
                    <a:pt x="614" y="1447"/>
                  </a:cubicBezTo>
                  <a:cubicBezTo>
                    <a:pt x="658" y="1447"/>
                    <a:pt x="702" y="1426"/>
                    <a:pt x="746" y="1426"/>
                  </a:cubicBezTo>
                  <a:lnTo>
                    <a:pt x="2039" y="1075"/>
                  </a:lnTo>
                  <a:cubicBezTo>
                    <a:pt x="2345" y="987"/>
                    <a:pt x="2521" y="702"/>
                    <a:pt x="2433" y="396"/>
                  </a:cubicBezTo>
                  <a:cubicBezTo>
                    <a:pt x="2361" y="161"/>
                    <a:pt x="2155" y="0"/>
                    <a:pt x="1912"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0"/>
            <p:cNvSpPr/>
            <p:nvPr/>
          </p:nvSpPr>
          <p:spPr>
            <a:xfrm>
              <a:off x="5874088" y="1057600"/>
              <a:ext cx="39475" cy="59750"/>
            </a:xfrm>
            <a:custGeom>
              <a:avLst/>
              <a:gdLst/>
              <a:ahLst/>
              <a:cxnLst/>
              <a:rect l="l" t="t" r="r" b="b"/>
              <a:pathLst>
                <a:path w="1579" h="2390" extrusionOk="0">
                  <a:moveTo>
                    <a:pt x="961" y="0"/>
                  </a:moveTo>
                  <a:cubicBezTo>
                    <a:pt x="718" y="0"/>
                    <a:pt x="511" y="164"/>
                    <a:pt x="439" y="417"/>
                  </a:cubicBezTo>
                  <a:lnTo>
                    <a:pt x="88" y="1710"/>
                  </a:lnTo>
                  <a:cubicBezTo>
                    <a:pt x="1" y="1995"/>
                    <a:pt x="176" y="2302"/>
                    <a:pt x="483" y="2368"/>
                  </a:cubicBezTo>
                  <a:cubicBezTo>
                    <a:pt x="527" y="2389"/>
                    <a:pt x="571" y="2389"/>
                    <a:pt x="614" y="2389"/>
                  </a:cubicBezTo>
                  <a:cubicBezTo>
                    <a:pt x="855" y="2389"/>
                    <a:pt x="1075" y="2236"/>
                    <a:pt x="1140" y="1995"/>
                  </a:cubicBezTo>
                  <a:lnTo>
                    <a:pt x="1491" y="702"/>
                  </a:lnTo>
                  <a:cubicBezTo>
                    <a:pt x="1579" y="395"/>
                    <a:pt x="1403" y="110"/>
                    <a:pt x="1118" y="23"/>
                  </a:cubicBezTo>
                  <a:cubicBezTo>
                    <a:pt x="1065" y="7"/>
                    <a:pt x="1012" y="0"/>
                    <a:pt x="961"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0"/>
            <p:cNvSpPr/>
            <p:nvPr/>
          </p:nvSpPr>
          <p:spPr>
            <a:xfrm>
              <a:off x="5974363" y="1124025"/>
              <a:ext cx="53700" cy="50850"/>
            </a:xfrm>
            <a:custGeom>
              <a:avLst/>
              <a:gdLst/>
              <a:ahLst/>
              <a:cxnLst/>
              <a:rect l="l" t="t" r="r" b="b"/>
              <a:pathLst>
                <a:path w="2148" h="2034" extrusionOk="0">
                  <a:moveTo>
                    <a:pt x="595" y="1"/>
                  </a:moveTo>
                  <a:cubicBezTo>
                    <a:pt x="455" y="1"/>
                    <a:pt x="318" y="50"/>
                    <a:pt x="219" y="149"/>
                  </a:cubicBezTo>
                  <a:cubicBezTo>
                    <a:pt x="0" y="368"/>
                    <a:pt x="0" y="719"/>
                    <a:pt x="219" y="938"/>
                  </a:cubicBezTo>
                  <a:lnTo>
                    <a:pt x="1162" y="1880"/>
                  </a:lnTo>
                  <a:cubicBezTo>
                    <a:pt x="1271" y="1990"/>
                    <a:pt x="1403" y="2034"/>
                    <a:pt x="1556" y="2034"/>
                  </a:cubicBezTo>
                  <a:cubicBezTo>
                    <a:pt x="1688" y="2034"/>
                    <a:pt x="1819" y="1990"/>
                    <a:pt x="1929" y="1880"/>
                  </a:cubicBezTo>
                  <a:cubicBezTo>
                    <a:pt x="2148" y="1661"/>
                    <a:pt x="2148" y="1310"/>
                    <a:pt x="1929" y="1113"/>
                  </a:cubicBezTo>
                  <a:lnTo>
                    <a:pt x="986" y="149"/>
                  </a:lnTo>
                  <a:cubicBezTo>
                    <a:pt x="877" y="50"/>
                    <a:pt x="734" y="1"/>
                    <a:pt x="595"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0"/>
            <p:cNvSpPr/>
            <p:nvPr/>
          </p:nvSpPr>
          <p:spPr>
            <a:xfrm>
              <a:off x="6076813" y="1069650"/>
              <a:ext cx="63025" cy="36200"/>
            </a:xfrm>
            <a:custGeom>
              <a:avLst/>
              <a:gdLst/>
              <a:ahLst/>
              <a:cxnLst/>
              <a:rect l="l" t="t" r="r" b="b"/>
              <a:pathLst>
                <a:path w="2521" h="1448" extrusionOk="0">
                  <a:moveTo>
                    <a:pt x="1926" y="0"/>
                  </a:moveTo>
                  <a:cubicBezTo>
                    <a:pt x="1876" y="0"/>
                    <a:pt x="1825" y="7"/>
                    <a:pt x="1775" y="23"/>
                  </a:cubicBezTo>
                  <a:lnTo>
                    <a:pt x="482" y="373"/>
                  </a:lnTo>
                  <a:cubicBezTo>
                    <a:pt x="176" y="439"/>
                    <a:pt x="0" y="746"/>
                    <a:pt x="88" y="1031"/>
                  </a:cubicBezTo>
                  <a:cubicBezTo>
                    <a:pt x="154" y="1272"/>
                    <a:pt x="373" y="1447"/>
                    <a:pt x="614" y="1447"/>
                  </a:cubicBezTo>
                  <a:cubicBezTo>
                    <a:pt x="658" y="1447"/>
                    <a:pt x="702" y="1425"/>
                    <a:pt x="767" y="1425"/>
                  </a:cubicBezTo>
                  <a:lnTo>
                    <a:pt x="2060" y="1075"/>
                  </a:lnTo>
                  <a:cubicBezTo>
                    <a:pt x="2345" y="987"/>
                    <a:pt x="2521" y="702"/>
                    <a:pt x="2433" y="395"/>
                  </a:cubicBezTo>
                  <a:cubicBezTo>
                    <a:pt x="2379" y="161"/>
                    <a:pt x="2161" y="0"/>
                    <a:pt x="1926"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0"/>
            <p:cNvSpPr/>
            <p:nvPr/>
          </p:nvSpPr>
          <p:spPr>
            <a:xfrm>
              <a:off x="6088863" y="933775"/>
              <a:ext cx="38925" cy="59750"/>
            </a:xfrm>
            <a:custGeom>
              <a:avLst/>
              <a:gdLst/>
              <a:ahLst/>
              <a:cxnLst/>
              <a:rect l="l" t="t" r="r" b="b"/>
              <a:pathLst>
                <a:path w="1557" h="2390" extrusionOk="0">
                  <a:moveTo>
                    <a:pt x="945" y="0"/>
                  </a:moveTo>
                  <a:cubicBezTo>
                    <a:pt x="711" y="0"/>
                    <a:pt x="493" y="161"/>
                    <a:pt x="439" y="395"/>
                  </a:cubicBezTo>
                  <a:lnTo>
                    <a:pt x="88" y="1710"/>
                  </a:lnTo>
                  <a:cubicBezTo>
                    <a:pt x="0" y="1995"/>
                    <a:pt x="176" y="2302"/>
                    <a:pt x="461" y="2368"/>
                  </a:cubicBezTo>
                  <a:cubicBezTo>
                    <a:pt x="526" y="2390"/>
                    <a:pt x="570" y="2390"/>
                    <a:pt x="614" y="2390"/>
                  </a:cubicBezTo>
                  <a:cubicBezTo>
                    <a:pt x="855" y="2390"/>
                    <a:pt x="1074" y="2236"/>
                    <a:pt x="1140" y="1995"/>
                  </a:cubicBezTo>
                  <a:lnTo>
                    <a:pt x="1491" y="680"/>
                  </a:lnTo>
                  <a:cubicBezTo>
                    <a:pt x="1556" y="395"/>
                    <a:pt x="1403" y="89"/>
                    <a:pt x="1096" y="23"/>
                  </a:cubicBezTo>
                  <a:cubicBezTo>
                    <a:pt x="1046" y="7"/>
                    <a:pt x="995" y="0"/>
                    <a:pt x="945"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0"/>
            <p:cNvSpPr/>
            <p:nvPr/>
          </p:nvSpPr>
          <p:spPr>
            <a:xfrm>
              <a:off x="5974363" y="796550"/>
              <a:ext cx="53700" cy="51250"/>
            </a:xfrm>
            <a:custGeom>
              <a:avLst/>
              <a:gdLst/>
              <a:ahLst/>
              <a:cxnLst/>
              <a:rect l="l" t="t" r="r" b="b"/>
              <a:pathLst>
                <a:path w="2148" h="2050" extrusionOk="0">
                  <a:moveTo>
                    <a:pt x="1553" y="0"/>
                  </a:moveTo>
                  <a:cubicBezTo>
                    <a:pt x="1414" y="0"/>
                    <a:pt x="1271" y="55"/>
                    <a:pt x="1162" y="165"/>
                  </a:cubicBezTo>
                  <a:lnTo>
                    <a:pt x="219" y="1107"/>
                  </a:lnTo>
                  <a:cubicBezTo>
                    <a:pt x="0" y="1326"/>
                    <a:pt x="0" y="1677"/>
                    <a:pt x="219" y="1896"/>
                  </a:cubicBezTo>
                  <a:cubicBezTo>
                    <a:pt x="329" y="2005"/>
                    <a:pt x="460" y="2049"/>
                    <a:pt x="592" y="2049"/>
                  </a:cubicBezTo>
                  <a:cubicBezTo>
                    <a:pt x="745" y="2049"/>
                    <a:pt x="877" y="2005"/>
                    <a:pt x="986" y="1896"/>
                  </a:cubicBezTo>
                  <a:lnTo>
                    <a:pt x="1929" y="932"/>
                  </a:lnTo>
                  <a:cubicBezTo>
                    <a:pt x="2148" y="734"/>
                    <a:pt x="2148" y="384"/>
                    <a:pt x="1929" y="165"/>
                  </a:cubicBezTo>
                  <a:cubicBezTo>
                    <a:pt x="1830" y="55"/>
                    <a:pt x="1693" y="0"/>
                    <a:pt x="1553"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0"/>
            <p:cNvSpPr/>
            <p:nvPr/>
          </p:nvSpPr>
          <p:spPr>
            <a:xfrm>
              <a:off x="5974363" y="875975"/>
              <a:ext cx="53700" cy="51250"/>
            </a:xfrm>
            <a:custGeom>
              <a:avLst/>
              <a:gdLst/>
              <a:ahLst/>
              <a:cxnLst/>
              <a:rect l="l" t="t" r="r" b="b"/>
              <a:pathLst>
                <a:path w="2148" h="2050" extrusionOk="0">
                  <a:moveTo>
                    <a:pt x="1553" y="1"/>
                  </a:moveTo>
                  <a:cubicBezTo>
                    <a:pt x="1414" y="1"/>
                    <a:pt x="1271" y="56"/>
                    <a:pt x="1162" y="165"/>
                  </a:cubicBezTo>
                  <a:lnTo>
                    <a:pt x="219" y="1130"/>
                  </a:lnTo>
                  <a:cubicBezTo>
                    <a:pt x="0" y="1327"/>
                    <a:pt x="0" y="1677"/>
                    <a:pt x="219" y="1897"/>
                  </a:cubicBezTo>
                  <a:cubicBezTo>
                    <a:pt x="329" y="2006"/>
                    <a:pt x="460" y="2050"/>
                    <a:pt x="592" y="2050"/>
                  </a:cubicBezTo>
                  <a:cubicBezTo>
                    <a:pt x="745" y="2050"/>
                    <a:pt x="877" y="2006"/>
                    <a:pt x="986" y="1897"/>
                  </a:cubicBezTo>
                  <a:lnTo>
                    <a:pt x="1929" y="954"/>
                  </a:lnTo>
                  <a:cubicBezTo>
                    <a:pt x="2148" y="735"/>
                    <a:pt x="2148" y="384"/>
                    <a:pt x="1929" y="165"/>
                  </a:cubicBezTo>
                  <a:cubicBezTo>
                    <a:pt x="1830" y="56"/>
                    <a:pt x="1693" y="1"/>
                    <a:pt x="1553"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 name="Google Shape;2004;p60"/>
          <p:cNvGrpSpPr/>
          <p:nvPr/>
        </p:nvGrpSpPr>
        <p:grpSpPr>
          <a:xfrm>
            <a:off x="5865375" y="1723700"/>
            <a:ext cx="720233" cy="650350"/>
            <a:chOff x="5684050" y="1723700"/>
            <a:chExt cx="720233" cy="650350"/>
          </a:xfrm>
        </p:grpSpPr>
        <p:sp>
          <p:nvSpPr>
            <p:cNvPr id="2005" name="Google Shape;2005;p60"/>
            <p:cNvSpPr/>
            <p:nvPr/>
          </p:nvSpPr>
          <p:spPr>
            <a:xfrm>
              <a:off x="5758440" y="1964198"/>
              <a:ext cx="485536" cy="361745"/>
            </a:xfrm>
            <a:custGeom>
              <a:avLst/>
              <a:gdLst/>
              <a:ahLst/>
              <a:cxnLst/>
              <a:rect l="l" t="t" r="r" b="b"/>
              <a:pathLst>
                <a:path w="16591" h="12361" extrusionOk="0">
                  <a:moveTo>
                    <a:pt x="0" y="1"/>
                  </a:moveTo>
                  <a:lnTo>
                    <a:pt x="0" y="4077"/>
                  </a:lnTo>
                  <a:cubicBezTo>
                    <a:pt x="0" y="8657"/>
                    <a:pt x="3704" y="12361"/>
                    <a:pt x="8284" y="12361"/>
                  </a:cubicBezTo>
                  <a:cubicBezTo>
                    <a:pt x="12865" y="12361"/>
                    <a:pt x="16590" y="8657"/>
                    <a:pt x="16590" y="4077"/>
                  </a:cubicBezTo>
                  <a:lnTo>
                    <a:pt x="165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0"/>
            <p:cNvSpPr/>
            <p:nvPr/>
          </p:nvSpPr>
          <p:spPr>
            <a:xfrm>
              <a:off x="5684050" y="2325910"/>
              <a:ext cx="634319" cy="48141"/>
            </a:xfrm>
            <a:custGeom>
              <a:avLst/>
              <a:gdLst/>
              <a:ahLst/>
              <a:cxnLst/>
              <a:rect l="l" t="t" r="r" b="b"/>
              <a:pathLst>
                <a:path w="21675" h="1645" extrusionOk="0">
                  <a:moveTo>
                    <a:pt x="811" y="1"/>
                  </a:moveTo>
                  <a:cubicBezTo>
                    <a:pt x="351" y="1"/>
                    <a:pt x="0" y="374"/>
                    <a:pt x="0" y="834"/>
                  </a:cubicBezTo>
                  <a:cubicBezTo>
                    <a:pt x="0" y="1294"/>
                    <a:pt x="351" y="1645"/>
                    <a:pt x="811" y="1645"/>
                  </a:cubicBezTo>
                  <a:lnTo>
                    <a:pt x="20863" y="1645"/>
                  </a:lnTo>
                  <a:cubicBezTo>
                    <a:pt x="21302" y="1645"/>
                    <a:pt x="21674" y="1294"/>
                    <a:pt x="21674" y="834"/>
                  </a:cubicBezTo>
                  <a:cubicBezTo>
                    <a:pt x="21674" y="374"/>
                    <a:pt x="21302" y="1"/>
                    <a:pt x="20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0"/>
            <p:cNvSpPr/>
            <p:nvPr/>
          </p:nvSpPr>
          <p:spPr>
            <a:xfrm>
              <a:off x="5758440" y="1964198"/>
              <a:ext cx="242461" cy="361745"/>
            </a:xfrm>
            <a:custGeom>
              <a:avLst/>
              <a:gdLst/>
              <a:ahLst/>
              <a:cxnLst/>
              <a:rect l="l" t="t" r="r" b="b"/>
              <a:pathLst>
                <a:path w="8285" h="12361" extrusionOk="0">
                  <a:moveTo>
                    <a:pt x="0" y="1"/>
                  </a:moveTo>
                  <a:lnTo>
                    <a:pt x="0" y="4077"/>
                  </a:lnTo>
                  <a:cubicBezTo>
                    <a:pt x="0" y="8657"/>
                    <a:pt x="3704" y="12361"/>
                    <a:pt x="8284" y="12361"/>
                  </a:cubicBezTo>
                  <a:lnTo>
                    <a:pt x="82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0"/>
            <p:cNvSpPr/>
            <p:nvPr/>
          </p:nvSpPr>
          <p:spPr>
            <a:xfrm>
              <a:off x="6187485" y="1992438"/>
              <a:ext cx="212961" cy="212932"/>
            </a:xfrm>
            <a:custGeom>
              <a:avLst/>
              <a:gdLst/>
              <a:ahLst/>
              <a:cxnLst/>
              <a:rect l="l" t="t" r="r" b="b"/>
              <a:pathLst>
                <a:path w="7277" h="7276" extrusionOk="0">
                  <a:moveTo>
                    <a:pt x="3638" y="2192"/>
                  </a:moveTo>
                  <a:cubicBezTo>
                    <a:pt x="4449" y="2192"/>
                    <a:pt x="5085" y="2849"/>
                    <a:pt x="5085" y="3638"/>
                  </a:cubicBezTo>
                  <a:cubicBezTo>
                    <a:pt x="5085" y="4427"/>
                    <a:pt x="4427" y="5084"/>
                    <a:pt x="3638" y="5084"/>
                  </a:cubicBezTo>
                  <a:cubicBezTo>
                    <a:pt x="2850" y="5084"/>
                    <a:pt x="2192" y="4427"/>
                    <a:pt x="2192" y="3638"/>
                  </a:cubicBezTo>
                  <a:cubicBezTo>
                    <a:pt x="2192" y="2849"/>
                    <a:pt x="2850" y="2192"/>
                    <a:pt x="3638" y="2192"/>
                  </a:cubicBezTo>
                  <a:close/>
                  <a:moveTo>
                    <a:pt x="3638" y="0"/>
                  </a:moveTo>
                  <a:cubicBezTo>
                    <a:pt x="1644" y="0"/>
                    <a:pt x="1" y="1622"/>
                    <a:pt x="1" y="3638"/>
                  </a:cubicBezTo>
                  <a:cubicBezTo>
                    <a:pt x="1" y="5632"/>
                    <a:pt x="1644" y="7276"/>
                    <a:pt x="3638" y="7276"/>
                  </a:cubicBezTo>
                  <a:cubicBezTo>
                    <a:pt x="5655" y="7276"/>
                    <a:pt x="7276" y="5632"/>
                    <a:pt x="7276" y="3638"/>
                  </a:cubicBezTo>
                  <a:cubicBezTo>
                    <a:pt x="7276" y="1622"/>
                    <a:pt x="5655" y="0"/>
                    <a:pt x="3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0"/>
            <p:cNvSpPr/>
            <p:nvPr/>
          </p:nvSpPr>
          <p:spPr>
            <a:xfrm>
              <a:off x="6061150" y="1723700"/>
              <a:ext cx="343132" cy="60315"/>
            </a:xfrm>
            <a:custGeom>
              <a:avLst/>
              <a:gdLst/>
              <a:ahLst/>
              <a:cxnLst/>
              <a:rect l="l" t="t" r="r" b="b"/>
              <a:pathLst>
                <a:path w="11725" h="2061" extrusionOk="0">
                  <a:moveTo>
                    <a:pt x="1030" y="1"/>
                  </a:moveTo>
                  <a:cubicBezTo>
                    <a:pt x="461" y="1"/>
                    <a:pt x="0" y="461"/>
                    <a:pt x="0" y="1031"/>
                  </a:cubicBezTo>
                  <a:cubicBezTo>
                    <a:pt x="0" y="1601"/>
                    <a:pt x="461" y="2061"/>
                    <a:pt x="1030" y="2061"/>
                  </a:cubicBezTo>
                  <a:lnTo>
                    <a:pt x="10695" y="2061"/>
                  </a:lnTo>
                  <a:cubicBezTo>
                    <a:pt x="11265" y="2061"/>
                    <a:pt x="11725" y="1601"/>
                    <a:pt x="11725" y="1031"/>
                  </a:cubicBezTo>
                  <a:cubicBezTo>
                    <a:pt x="11725" y="461"/>
                    <a:pt x="11265" y="1"/>
                    <a:pt x="10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0"/>
            <p:cNvSpPr/>
            <p:nvPr/>
          </p:nvSpPr>
          <p:spPr>
            <a:xfrm>
              <a:off x="6000866" y="1843627"/>
              <a:ext cx="275150" cy="60315"/>
            </a:xfrm>
            <a:custGeom>
              <a:avLst/>
              <a:gdLst/>
              <a:ahLst/>
              <a:cxnLst/>
              <a:rect l="l" t="t" r="r" b="b"/>
              <a:pathLst>
                <a:path w="9402" h="2061" extrusionOk="0">
                  <a:moveTo>
                    <a:pt x="1030" y="1"/>
                  </a:moveTo>
                  <a:cubicBezTo>
                    <a:pt x="461" y="1"/>
                    <a:pt x="0" y="461"/>
                    <a:pt x="0" y="1031"/>
                  </a:cubicBezTo>
                  <a:cubicBezTo>
                    <a:pt x="0" y="1601"/>
                    <a:pt x="461" y="2061"/>
                    <a:pt x="1030" y="2061"/>
                  </a:cubicBezTo>
                  <a:lnTo>
                    <a:pt x="8372" y="2061"/>
                  </a:lnTo>
                  <a:cubicBezTo>
                    <a:pt x="8942" y="2061"/>
                    <a:pt x="9402" y="1601"/>
                    <a:pt x="9402" y="1031"/>
                  </a:cubicBezTo>
                  <a:cubicBezTo>
                    <a:pt x="9402" y="461"/>
                    <a:pt x="8942" y="1"/>
                    <a:pt x="8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0"/>
            <p:cNvSpPr/>
            <p:nvPr/>
          </p:nvSpPr>
          <p:spPr>
            <a:xfrm>
              <a:off x="6108617" y="1768592"/>
              <a:ext cx="119957" cy="90458"/>
            </a:xfrm>
            <a:custGeom>
              <a:avLst/>
              <a:gdLst/>
              <a:ahLst/>
              <a:cxnLst/>
              <a:rect l="l" t="t" r="r" b="b"/>
              <a:pathLst>
                <a:path w="4099" h="3091" extrusionOk="0">
                  <a:moveTo>
                    <a:pt x="0" y="1"/>
                  </a:moveTo>
                  <a:lnTo>
                    <a:pt x="0" y="527"/>
                  </a:lnTo>
                  <a:cubicBezTo>
                    <a:pt x="570" y="527"/>
                    <a:pt x="1030" y="987"/>
                    <a:pt x="1030" y="1557"/>
                  </a:cubicBezTo>
                  <a:cubicBezTo>
                    <a:pt x="1030" y="2105"/>
                    <a:pt x="570" y="2565"/>
                    <a:pt x="0" y="2565"/>
                  </a:cubicBezTo>
                  <a:lnTo>
                    <a:pt x="0" y="3091"/>
                  </a:lnTo>
                  <a:lnTo>
                    <a:pt x="4098" y="3091"/>
                  </a:lnTo>
                  <a:lnTo>
                    <a:pt x="4098" y="2565"/>
                  </a:lnTo>
                  <a:cubicBezTo>
                    <a:pt x="3550" y="2565"/>
                    <a:pt x="3090" y="2105"/>
                    <a:pt x="3090" y="1557"/>
                  </a:cubicBezTo>
                  <a:cubicBezTo>
                    <a:pt x="3090" y="987"/>
                    <a:pt x="3550" y="527"/>
                    <a:pt x="4098" y="527"/>
                  </a:cubicBezTo>
                  <a:lnTo>
                    <a:pt x="40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 name="Google Shape;2012;p60"/>
          <p:cNvGrpSpPr/>
          <p:nvPr/>
        </p:nvGrpSpPr>
        <p:grpSpPr>
          <a:xfrm>
            <a:off x="7249977" y="544101"/>
            <a:ext cx="514221" cy="748679"/>
            <a:chOff x="6986525" y="1063826"/>
            <a:chExt cx="514221" cy="748679"/>
          </a:xfrm>
        </p:grpSpPr>
        <p:sp>
          <p:nvSpPr>
            <p:cNvPr id="2013" name="Google Shape;2013;p60"/>
            <p:cNvSpPr/>
            <p:nvPr/>
          </p:nvSpPr>
          <p:spPr>
            <a:xfrm>
              <a:off x="7393790" y="1283168"/>
              <a:ext cx="106956" cy="529337"/>
            </a:xfrm>
            <a:custGeom>
              <a:avLst/>
              <a:gdLst/>
              <a:ahLst/>
              <a:cxnLst/>
              <a:rect l="l" t="t" r="r" b="b"/>
              <a:pathLst>
                <a:path w="3551" h="19198" extrusionOk="0">
                  <a:moveTo>
                    <a:pt x="1" y="0"/>
                  </a:moveTo>
                  <a:lnTo>
                    <a:pt x="1" y="19198"/>
                  </a:lnTo>
                  <a:lnTo>
                    <a:pt x="3551" y="19198"/>
                  </a:lnTo>
                  <a:lnTo>
                    <a:pt x="35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0"/>
            <p:cNvSpPr/>
            <p:nvPr/>
          </p:nvSpPr>
          <p:spPr>
            <a:xfrm>
              <a:off x="7393790" y="1140561"/>
              <a:ext cx="106956" cy="163781"/>
            </a:xfrm>
            <a:custGeom>
              <a:avLst/>
              <a:gdLst/>
              <a:ahLst/>
              <a:cxnLst/>
              <a:rect l="l" t="t" r="r" b="b"/>
              <a:pathLst>
                <a:path w="3551" h="5940" extrusionOk="0">
                  <a:moveTo>
                    <a:pt x="1" y="0"/>
                  </a:moveTo>
                  <a:lnTo>
                    <a:pt x="1" y="5172"/>
                  </a:lnTo>
                  <a:lnTo>
                    <a:pt x="1" y="5939"/>
                  </a:lnTo>
                  <a:lnTo>
                    <a:pt x="3551" y="5939"/>
                  </a:lnTo>
                  <a:lnTo>
                    <a:pt x="3551" y="5172"/>
                  </a:lnTo>
                  <a:lnTo>
                    <a:pt x="21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0"/>
            <p:cNvSpPr/>
            <p:nvPr/>
          </p:nvSpPr>
          <p:spPr>
            <a:xfrm>
              <a:off x="7393790" y="1283168"/>
              <a:ext cx="64728" cy="529337"/>
            </a:xfrm>
            <a:custGeom>
              <a:avLst/>
              <a:gdLst/>
              <a:ahLst/>
              <a:cxnLst/>
              <a:rect l="l" t="t" r="r" b="b"/>
              <a:pathLst>
                <a:path w="2149" h="19198" extrusionOk="0">
                  <a:moveTo>
                    <a:pt x="1" y="0"/>
                  </a:moveTo>
                  <a:lnTo>
                    <a:pt x="1" y="19198"/>
                  </a:lnTo>
                  <a:lnTo>
                    <a:pt x="2148" y="19198"/>
                  </a:lnTo>
                  <a:lnTo>
                    <a:pt x="214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0"/>
            <p:cNvSpPr/>
            <p:nvPr/>
          </p:nvSpPr>
          <p:spPr>
            <a:xfrm>
              <a:off x="7393790" y="1140561"/>
              <a:ext cx="65391" cy="163781"/>
            </a:xfrm>
            <a:custGeom>
              <a:avLst/>
              <a:gdLst/>
              <a:ahLst/>
              <a:cxnLst/>
              <a:rect l="l" t="t" r="r" b="b"/>
              <a:pathLst>
                <a:path w="2171" h="5940" extrusionOk="0">
                  <a:moveTo>
                    <a:pt x="1" y="0"/>
                  </a:moveTo>
                  <a:lnTo>
                    <a:pt x="1" y="5172"/>
                  </a:lnTo>
                  <a:lnTo>
                    <a:pt x="1" y="5939"/>
                  </a:lnTo>
                  <a:lnTo>
                    <a:pt x="2170" y="5939"/>
                  </a:lnTo>
                  <a:lnTo>
                    <a:pt x="21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0"/>
            <p:cNvSpPr/>
            <p:nvPr/>
          </p:nvSpPr>
          <p:spPr>
            <a:xfrm>
              <a:off x="6986525" y="1118806"/>
              <a:ext cx="472643" cy="185535"/>
            </a:xfrm>
            <a:custGeom>
              <a:avLst/>
              <a:gdLst/>
              <a:ahLst/>
              <a:cxnLst/>
              <a:rect l="l" t="t" r="r" b="b"/>
              <a:pathLst>
                <a:path w="15692" h="6729" extrusionOk="0">
                  <a:moveTo>
                    <a:pt x="1403" y="0"/>
                  </a:moveTo>
                  <a:lnTo>
                    <a:pt x="1403" y="789"/>
                  </a:lnTo>
                  <a:lnTo>
                    <a:pt x="0" y="5961"/>
                  </a:lnTo>
                  <a:lnTo>
                    <a:pt x="0" y="6728"/>
                  </a:lnTo>
                  <a:lnTo>
                    <a:pt x="14289" y="6728"/>
                  </a:lnTo>
                  <a:lnTo>
                    <a:pt x="14289" y="5961"/>
                  </a:lnTo>
                  <a:lnTo>
                    <a:pt x="15691" y="789"/>
                  </a:lnTo>
                  <a:lnTo>
                    <a:pt x="1569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0"/>
            <p:cNvSpPr/>
            <p:nvPr/>
          </p:nvSpPr>
          <p:spPr>
            <a:xfrm>
              <a:off x="6986525" y="1283168"/>
              <a:ext cx="430385" cy="529337"/>
            </a:xfrm>
            <a:custGeom>
              <a:avLst/>
              <a:gdLst/>
              <a:ahLst/>
              <a:cxnLst/>
              <a:rect l="l" t="t" r="r" b="b"/>
              <a:pathLst>
                <a:path w="14289" h="19198" extrusionOk="0">
                  <a:moveTo>
                    <a:pt x="0" y="0"/>
                  </a:moveTo>
                  <a:lnTo>
                    <a:pt x="0" y="19198"/>
                  </a:lnTo>
                  <a:lnTo>
                    <a:pt x="14289" y="19198"/>
                  </a:lnTo>
                  <a:lnTo>
                    <a:pt x="14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0"/>
            <p:cNvSpPr/>
            <p:nvPr/>
          </p:nvSpPr>
          <p:spPr>
            <a:xfrm>
              <a:off x="7064388" y="1473503"/>
              <a:ext cx="274634" cy="148671"/>
            </a:xfrm>
            <a:custGeom>
              <a:avLst/>
              <a:gdLst/>
              <a:ahLst/>
              <a:cxnLst/>
              <a:rect l="l" t="t" r="r" b="b"/>
              <a:pathLst>
                <a:path w="9118" h="5392" extrusionOk="0">
                  <a:moveTo>
                    <a:pt x="746" y="1"/>
                  </a:moveTo>
                  <a:cubicBezTo>
                    <a:pt x="352" y="1"/>
                    <a:pt x="1" y="329"/>
                    <a:pt x="1" y="746"/>
                  </a:cubicBezTo>
                  <a:lnTo>
                    <a:pt x="1" y="4646"/>
                  </a:lnTo>
                  <a:cubicBezTo>
                    <a:pt x="1" y="5063"/>
                    <a:pt x="352" y="5392"/>
                    <a:pt x="746" y="5392"/>
                  </a:cubicBezTo>
                  <a:lnTo>
                    <a:pt x="8373" y="5392"/>
                  </a:lnTo>
                  <a:cubicBezTo>
                    <a:pt x="8789" y="5392"/>
                    <a:pt x="9118" y="5063"/>
                    <a:pt x="9118" y="4646"/>
                  </a:cubicBezTo>
                  <a:lnTo>
                    <a:pt x="9118" y="746"/>
                  </a:lnTo>
                  <a:cubicBezTo>
                    <a:pt x="9118" y="329"/>
                    <a:pt x="8789" y="1"/>
                    <a:pt x="8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0"/>
            <p:cNvSpPr/>
            <p:nvPr/>
          </p:nvSpPr>
          <p:spPr>
            <a:xfrm>
              <a:off x="7028755" y="1063826"/>
              <a:ext cx="430415" cy="76155"/>
            </a:xfrm>
            <a:custGeom>
              <a:avLst/>
              <a:gdLst/>
              <a:ahLst/>
              <a:cxnLst/>
              <a:rect l="l" t="t" r="r" b="b"/>
              <a:pathLst>
                <a:path w="14290" h="2762" extrusionOk="0">
                  <a:moveTo>
                    <a:pt x="724" y="0"/>
                  </a:moveTo>
                  <a:cubicBezTo>
                    <a:pt x="329" y="0"/>
                    <a:pt x="1" y="329"/>
                    <a:pt x="1" y="745"/>
                  </a:cubicBezTo>
                  <a:lnTo>
                    <a:pt x="1" y="2761"/>
                  </a:lnTo>
                  <a:lnTo>
                    <a:pt x="14289" y="2761"/>
                  </a:lnTo>
                  <a:lnTo>
                    <a:pt x="14289" y="745"/>
                  </a:lnTo>
                  <a:cubicBezTo>
                    <a:pt x="14289" y="329"/>
                    <a:pt x="13939" y="0"/>
                    <a:pt x="13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60"/>
          <p:cNvGrpSpPr/>
          <p:nvPr/>
        </p:nvGrpSpPr>
        <p:grpSpPr>
          <a:xfrm>
            <a:off x="4760570" y="1608896"/>
            <a:ext cx="565680" cy="764289"/>
            <a:chOff x="4720050" y="1662350"/>
            <a:chExt cx="502425" cy="678825"/>
          </a:xfrm>
        </p:grpSpPr>
        <p:sp>
          <p:nvSpPr>
            <p:cNvPr id="2022" name="Google Shape;2022;p60"/>
            <p:cNvSpPr/>
            <p:nvPr/>
          </p:nvSpPr>
          <p:spPr>
            <a:xfrm>
              <a:off x="4780325" y="1662350"/>
              <a:ext cx="381900" cy="86025"/>
            </a:xfrm>
            <a:custGeom>
              <a:avLst/>
              <a:gdLst/>
              <a:ahLst/>
              <a:cxnLst/>
              <a:rect l="l" t="t" r="r" b="b"/>
              <a:pathLst>
                <a:path w="15276" h="3441" extrusionOk="0">
                  <a:moveTo>
                    <a:pt x="7627" y="0"/>
                  </a:moveTo>
                  <a:cubicBezTo>
                    <a:pt x="4953" y="0"/>
                    <a:pt x="2367" y="482"/>
                    <a:pt x="1" y="1359"/>
                  </a:cubicBezTo>
                  <a:lnTo>
                    <a:pt x="1206" y="3441"/>
                  </a:lnTo>
                  <a:lnTo>
                    <a:pt x="14070" y="3441"/>
                  </a:lnTo>
                  <a:lnTo>
                    <a:pt x="15275" y="1359"/>
                  </a:lnTo>
                  <a:cubicBezTo>
                    <a:pt x="12887" y="482"/>
                    <a:pt x="10323" y="0"/>
                    <a:pt x="7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0"/>
            <p:cNvSpPr/>
            <p:nvPr/>
          </p:nvSpPr>
          <p:spPr>
            <a:xfrm>
              <a:off x="4762800" y="1748350"/>
              <a:ext cx="416950" cy="235075"/>
            </a:xfrm>
            <a:custGeom>
              <a:avLst/>
              <a:gdLst/>
              <a:ahLst/>
              <a:cxnLst/>
              <a:rect l="l" t="t" r="r" b="b"/>
              <a:pathLst>
                <a:path w="16678" h="9403" extrusionOk="0">
                  <a:moveTo>
                    <a:pt x="0" y="1"/>
                  </a:moveTo>
                  <a:lnTo>
                    <a:pt x="5413" y="9402"/>
                  </a:lnTo>
                  <a:lnTo>
                    <a:pt x="11243" y="9402"/>
                  </a:lnTo>
                  <a:lnTo>
                    <a:pt x="1667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0"/>
            <p:cNvSpPr/>
            <p:nvPr/>
          </p:nvSpPr>
          <p:spPr>
            <a:xfrm>
              <a:off x="4810450" y="1748350"/>
              <a:ext cx="321625" cy="235075"/>
            </a:xfrm>
            <a:custGeom>
              <a:avLst/>
              <a:gdLst/>
              <a:ahLst/>
              <a:cxnLst/>
              <a:rect l="l" t="t" r="r" b="b"/>
              <a:pathLst>
                <a:path w="12865" h="9403" extrusionOk="0">
                  <a:moveTo>
                    <a:pt x="1" y="1"/>
                  </a:moveTo>
                  <a:lnTo>
                    <a:pt x="5414" y="9402"/>
                  </a:lnTo>
                  <a:lnTo>
                    <a:pt x="7452" y="9402"/>
                  </a:lnTo>
                  <a:lnTo>
                    <a:pt x="128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0"/>
            <p:cNvSpPr/>
            <p:nvPr/>
          </p:nvSpPr>
          <p:spPr>
            <a:xfrm>
              <a:off x="4720050" y="1982850"/>
              <a:ext cx="502425" cy="358325"/>
            </a:xfrm>
            <a:custGeom>
              <a:avLst/>
              <a:gdLst/>
              <a:ahLst/>
              <a:cxnLst/>
              <a:rect l="l" t="t" r="r" b="b"/>
              <a:pathLst>
                <a:path w="20097" h="14333" extrusionOk="0">
                  <a:moveTo>
                    <a:pt x="7123" y="0"/>
                  </a:moveTo>
                  <a:lnTo>
                    <a:pt x="899" y="10783"/>
                  </a:lnTo>
                  <a:cubicBezTo>
                    <a:pt x="1" y="12360"/>
                    <a:pt x="1140" y="14333"/>
                    <a:pt x="2959" y="14333"/>
                  </a:cubicBezTo>
                  <a:lnTo>
                    <a:pt x="17117" y="14333"/>
                  </a:lnTo>
                  <a:cubicBezTo>
                    <a:pt x="18957" y="14333"/>
                    <a:pt x="20097" y="12360"/>
                    <a:pt x="19177" y="10783"/>
                  </a:cubicBezTo>
                  <a:lnTo>
                    <a:pt x="1295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0"/>
            <p:cNvSpPr/>
            <p:nvPr/>
          </p:nvSpPr>
          <p:spPr>
            <a:xfrm>
              <a:off x="4762250" y="2152700"/>
              <a:ext cx="418050" cy="157800"/>
            </a:xfrm>
            <a:custGeom>
              <a:avLst/>
              <a:gdLst/>
              <a:ahLst/>
              <a:cxnLst/>
              <a:rect l="l" t="t" r="r" b="b"/>
              <a:pathLst>
                <a:path w="16722" h="6312" extrusionOk="0">
                  <a:moveTo>
                    <a:pt x="2959" y="0"/>
                  </a:moveTo>
                  <a:lnTo>
                    <a:pt x="285" y="4602"/>
                  </a:lnTo>
                  <a:cubicBezTo>
                    <a:pt x="0" y="5106"/>
                    <a:pt x="198" y="5566"/>
                    <a:pt x="285" y="5742"/>
                  </a:cubicBezTo>
                  <a:cubicBezTo>
                    <a:pt x="395" y="5917"/>
                    <a:pt x="680" y="6312"/>
                    <a:pt x="1271" y="6312"/>
                  </a:cubicBezTo>
                  <a:lnTo>
                    <a:pt x="15429" y="6312"/>
                  </a:lnTo>
                  <a:cubicBezTo>
                    <a:pt x="16020" y="6312"/>
                    <a:pt x="16327" y="5917"/>
                    <a:pt x="16415" y="5742"/>
                  </a:cubicBezTo>
                  <a:cubicBezTo>
                    <a:pt x="16524" y="5566"/>
                    <a:pt x="16722" y="5106"/>
                    <a:pt x="16415" y="4602"/>
                  </a:cubicBezTo>
                  <a:lnTo>
                    <a:pt x="137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0"/>
            <p:cNvSpPr/>
            <p:nvPr/>
          </p:nvSpPr>
          <p:spPr>
            <a:xfrm>
              <a:off x="4841150" y="1983400"/>
              <a:ext cx="260250" cy="53700"/>
            </a:xfrm>
            <a:custGeom>
              <a:avLst/>
              <a:gdLst/>
              <a:ahLst/>
              <a:cxnLst/>
              <a:rect l="l" t="t" r="r" b="b"/>
              <a:pathLst>
                <a:path w="10410" h="2148" extrusionOk="0">
                  <a:moveTo>
                    <a:pt x="1096" y="0"/>
                  </a:moveTo>
                  <a:lnTo>
                    <a:pt x="110" y="1710"/>
                  </a:lnTo>
                  <a:cubicBezTo>
                    <a:pt x="0" y="1907"/>
                    <a:pt x="132" y="2148"/>
                    <a:pt x="373" y="2148"/>
                  </a:cubicBezTo>
                  <a:lnTo>
                    <a:pt x="10037" y="2148"/>
                  </a:lnTo>
                  <a:cubicBezTo>
                    <a:pt x="10256" y="2148"/>
                    <a:pt x="10410" y="1907"/>
                    <a:pt x="10300" y="1710"/>
                  </a:cubicBezTo>
                  <a:lnTo>
                    <a:pt x="93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0"/>
            <p:cNvSpPr/>
            <p:nvPr/>
          </p:nvSpPr>
          <p:spPr>
            <a:xfrm>
              <a:off x="4841150" y="1929150"/>
              <a:ext cx="260250" cy="54275"/>
            </a:xfrm>
            <a:custGeom>
              <a:avLst/>
              <a:gdLst/>
              <a:ahLst/>
              <a:cxnLst/>
              <a:rect l="l" t="t" r="r" b="b"/>
              <a:pathLst>
                <a:path w="10410" h="2171" extrusionOk="0">
                  <a:moveTo>
                    <a:pt x="373" y="1"/>
                  </a:moveTo>
                  <a:cubicBezTo>
                    <a:pt x="132" y="1"/>
                    <a:pt x="0" y="242"/>
                    <a:pt x="110" y="439"/>
                  </a:cubicBezTo>
                  <a:lnTo>
                    <a:pt x="1096" y="2170"/>
                  </a:lnTo>
                  <a:lnTo>
                    <a:pt x="9314" y="2170"/>
                  </a:lnTo>
                  <a:lnTo>
                    <a:pt x="10300" y="439"/>
                  </a:lnTo>
                  <a:cubicBezTo>
                    <a:pt x="10410" y="242"/>
                    <a:pt x="10256" y="1"/>
                    <a:pt x="10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0"/>
            <p:cNvSpPr/>
            <p:nvPr/>
          </p:nvSpPr>
          <p:spPr>
            <a:xfrm>
              <a:off x="4854825" y="1969700"/>
              <a:ext cx="232875" cy="27425"/>
            </a:xfrm>
            <a:custGeom>
              <a:avLst/>
              <a:gdLst/>
              <a:ahLst/>
              <a:cxnLst/>
              <a:rect l="l" t="t" r="r" b="b"/>
              <a:pathLst>
                <a:path w="9315" h="1097" extrusionOk="0">
                  <a:moveTo>
                    <a:pt x="549" y="0"/>
                  </a:moveTo>
                  <a:cubicBezTo>
                    <a:pt x="242" y="0"/>
                    <a:pt x="1" y="242"/>
                    <a:pt x="1" y="548"/>
                  </a:cubicBezTo>
                  <a:cubicBezTo>
                    <a:pt x="1" y="833"/>
                    <a:pt x="242" y="1096"/>
                    <a:pt x="549" y="1096"/>
                  </a:cubicBezTo>
                  <a:lnTo>
                    <a:pt x="8767" y="1096"/>
                  </a:lnTo>
                  <a:cubicBezTo>
                    <a:pt x="9052" y="1096"/>
                    <a:pt x="9315" y="833"/>
                    <a:pt x="9315" y="548"/>
                  </a:cubicBezTo>
                  <a:cubicBezTo>
                    <a:pt x="9315" y="242"/>
                    <a:pt x="9052" y="0"/>
                    <a:pt x="8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60"/>
          <p:cNvGrpSpPr/>
          <p:nvPr/>
        </p:nvGrpSpPr>
        <p:grpSpPr>
          <a:xfrm>
            <a:off x="7184375" y="1570300"/>
            <a:ext cx="645425" cy="803750"/>
            <a:chOff x="7935625" y="793350"/>
            <a:chExt cx="645425" cy="803750"/>
          </a:xfrm>
        </p:grpSpPr>
        <p:sp>
          <p:nvSpPr>
            <p:cNvPr id="2031" name="Google Shape;2031;p60"/>
            <p:cNvSpPr/>
            <p:nvPr/>
          </p:nvSpPr>
          <p:spPr>
            <a:xfrm>
              <a:off x="7987675" y="999350"/>
              <a:ext cx="379150" cy="79450"/>
            </a:xfrm>
            <a:custGeom>
              <a:avLst/>
              <a:gdLst/>
              <a:ahLst/>
              <a:cxnLst/>
              <a:rect l="l" t="t" r="r" b="b"/>
              <a:pathLst>
                <a:path w="15166" h="3178" extrusionOk="0">
                  <a:moveTo>
                    <a:pt x="1" y="0"/>
                  </a:moveTo>
                  <a:lnTo>
                    <a:pt x="3178" y="3178"/>
                  </a:lnTo>
                  <a:lnTo>
                    <a:pt x="15166" y="3178"/>
                  </a:lnTo>
                  <a:lnTo>
                    <a:pt x="151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0"/>
            <p:cNvSpPr/>
            <p:nvPr/>
          </p:nvSpPr>
          <p:spPr>
            <a:xfrm>
              <a:off x="7935625" y="1120425"/>
              <a:ext cx="562700" cy="476675"/>
            </a:xfrm>
            <a:custGeom>
              <a:avLst/>
              <a:gdLst/>
              <a:ahLst/>
              <a:cxnLst/>
              <a:rect l="l" t="t" r="r" b="b"/>
              <a:pathLst>
                <a:path w="22508" h="19067" extrusionOk="0">
                  <a:moveTo>
                    <a:pt x="5260" y="1"/>
                  </a:moveTo>
                  <a:cubicBezTo>
                    <a:pt x="2105" y="1973"/>
                    <a:pt x="1" y="5501"/>
                    <a:pt x="1" y="9534"/>
                  </a:cubicBezTo>
                  <a:cubicBezTo>
                    <a:pt x="1" y="13544"/>
                    <a:pt x="2105" y="17072"/>
                    <a:pt x="5260" y="19067"/>
                  </a:cubicBezTo>
                  <a:lnTo>
                    <a:pt x="17248" y="19067"/>
                  </a:lnTo>
                  <a:cubicBezTo>
                    <a:pt x="20404" y="17072"/>
                    <a:pt x="22508" y="13544"/>
                    <a:pt x="22508" y="9534"/>
                  </a:cubicBezTo>
                  <a:cubicBezTo>
                    <a:pt x="22508" y="5501"/>
                    <a:pt x="20404" y="1973"/>
                    <a:pt x="172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0"/>
            <p:cNvSpPr/>
            <p:nvPr/>
          </p:nvSpPr>
          <p:spPr>
            <a:xfrm>
              <a:off x="7966325" y="1358750"/>
              <a:ext cx="501325" cy="207675"/>
            </a:xfrm>
            <a:custGeom>
              <a:avLst/>
              <a:gdLst/>
              <a:ahLst/>
              <a:cxnLst/>
              <a:rect l="l" t="t" r="r" b="b"/>
              <a:pathLst>
                <a:path w="20053" h="8307" extrusionOk="0">
                  <a:moveTo>
                    <a:pt x="0" y="1"/>
                  </a:moveTo>
                  <a:cubicBezTo>
                    <a:pt x="0" y="3354"/>
                    <a:pt x="1644" y="6422"/>
                    <a:pt x="4405" y="8306"/>
                  </a:cubicBezTo>
                  <a:lnTo>
                    <a:pt x="15647" y="8306"/>
                  </a:lnTo>
                  <a:cubicBezTo>
                    <a:pt x="18409" y="6422"/>
                    <a:pt x="20052" y="3354"/>
                    <a:pt x="20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0"/>
            <p:cNvSpPr/>
            <p:nvPr/>
          </p:nvSpPr>
          <p:spPr>
            <a:xfrm>
              <a:off x="8067125" y="1078775"/>
              <a:ext cx="299700" cy="41125"/>
            </a:xfrm>
            <a:custGeom>
              <a:avLst/>
              <a:gdLst/>
              <a:ahLst/>
              <a:cxnLst/>
              <a:rect l="l" t="t" r="r" b="b"/>
              <a:pathLst>
                <a:path w="11988" h="1645" extrusionOk="0">
                  <a:moveTo>
                    <a:pt x="0" y="1"/>
                  </a:moveTo>
                  <a:lnTo>
                    <a:pt x="0" y="1645"/>
                  </a:lnTo>
                  <a:lnTo>
                    <a:pt x="11988" y="1645"/>
                  </a:lnTo>
                  <a:lnTo>
                    <a:pt x="119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0"/>
            <p:cNvSpPr/>
            <p:nvPr/>
          </p:nvSpPr>
          <p:spPr>
            <a:xfrm>
              <a:off x="8217250" y="1037700"/>
              <a:ext cx="363800" cy="321075"/>
            </a:xfrm>
            <a:custGeom>
              <a:avLst/>
              <a:gdLst/>
              <a:ahLst/>
              <a:cxnLst/>
              <a:rect l="l" t="t" r="r" b="b"/>
              <a:pathLst>
                <a:path w="14552" h="12843" extrusionOk="0">
                  <a:moveTo>
                    <a:pt x="1644" y="0"/>
                  </a:moveTo>
                  <a:cubicBezTo>
                    <a:pt x="723" y="0"/>
                    <a:pt x="0" y="745"/>
                    <a:pt x="0" y="1644"/>
                  </a:cubicBezTo>
                  <a:lnTo>
                    <a:pt x="6443" y="1644"/>
                  </a:lnTo>
                  <a:lnTo>
                    <a:pt x="6860" y="1907"/>
                  </a:lnTo>
                  <a:cubicBezTo>
                    <a:pt x="10410" y="4142"/>
                    <a:pt x="12623" y="7890"/>
                    <a:pt x="12864" y="12054"/>
                  </a:cubicBezTo>
                  <a:cubicBezTo>
                    <a:pt x="12908" y="12492"/>
                    <a:pt x="13259" y="12843"/>
                    <a:pt x="13697" y="12843"/>
                  </a:cubicBezTo>
                  <a:cubicBezTo>
                    <a:pt x="14157" y="12843"/>
                    <a:pt x="14552" y="12448"/>
                    <a:pt x="14530" y="11966"/>
                  </a:cubicBezTo>
                  <a:cubicBezTo>
                    <a:pt x="14245" y="7276"/>
                    <a:pt x="11747" y="3047"/>
                    <a:pt x="7736" y="504"/>
                  </a:cubicBezTo>
                  <a:lnTo>
                    <a:pt x="69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0"/>
            <p:cNvSpPr/>
            <p:nvPr/>
          </p:nvSpPr>
          <p:spPr>
            <a:xfrm>
              <a:off x="8217250" y="793350"/>
              <a:ext cx="234500" cy="51525"/>
            </a:xfrm>
            <a:custGeom>
              <a:avLst/>
              <a:gdLst/>
              <a:ahLst/>
              <a:cxnLst/>
              <a:rect l="l" t="t" r="r" b="b"/>
              <a:pathLst>
                <a:path w="9380" h="2061" extrusionOk="0">
                  <a:moveTo>
                    <a:pt x="1030" y="0"/>
                  </a:moveTo>
                  <a:cubicBezTo>
                    <a:pt x="460" y="0"/>
                    <a:pt x="0" y="461"/>
                    <a:pt x="0" y="1030"/>
                  </a:cubicBezTo>
                  <a:cubicBezTo>
                    <a:pt x="0" y="1600"/>
                    <a:pt x="460" y="2060"/>
                    <a:pt x="1030" y="2060"/>
                  </a:cubicBezTo>
                  <a:lnTo>
                    <a:pt x="8350" y="2060"/>
                  </a:lnTo>
                  <a:cubicBezTo>
                    <a:pt x="8920" y="2060"/>
                    <a:pt x="9380" y="1600"/>
                    <a:pt x="9380" y="1030"/>
                  </a:cubicBezTo>
                  <a:cubicBezTo>
                    <a:pt x="9380" y="461"/>
                    <a:pt x="8920" y="0"/>
                    <a:pt x="83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0"/>
            <p:cNvSpPr/>
            <p:nvPr/>
          </p:nvSpPr>
          <p:spPr>
            <a:xfrm>
              <a:off x="8503225" y="793350"/>
              <a:ext cx="76725" cy="51525"/>
            </a:xfrm>
            <a:custGeom>
              <a:avLst/>
              <a:gdLst/>
              <a:ahLst/>
              <a:cxnLst/>
              <a:rect l="l" t="t" r="r" b="b"/>
              <a:pathLst>
                <a:path w="3069" h="2061" extrusionOk="0">
                  <a:moveTo>
                    <a:pt x="1031" y="0"/>
                  </a:moveTo>
                  <a:cubicBezTo>
                    <a:pt x="461" y="0"/>
                    <a:pt x="1" y="461"/>
                    <a:pt x="1" y="1030"/>
                  </a:cubicBezTo>
                  <a:cubicBezTo>
                    <a:pt x="1" y="1600"/>
                    <a:pt x="461" y="2060"/>
                    <a:pt x="1031" y="2060"/>
                  </a:cubicBezTo>
                  <a:lnTo>
                    <a:pt x="2061" y="2060"/>
                  </a:lnTo>
                  <a:cubicBezTo>
                    <a:pt x="2609" y="2060"/>
                    <a:pt x="3069" y="1600"/>
                    <a:pt x="3069" y="1030"/>
                  </a:cubicBezTo>
                  <a:cubicBezTo>
                    <a:pt x="3069" y="461"/>
                    <a:pt x="2609" y="0"/>
                    <a:pt x="20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0"/>
            <p:cNvSpPr/>
            <p:nvPr/>
          </p:nvSpPr>
          <p:spPr>
            <a:xfrm>
              <a:off x="8165750" y="896350"/>
              <a:ext cx="234500" cy="51525"/>
            </a:xfrm>
            <a:custGeom>
              <a:avLst/>
              <a:gdLst/>
              <a:ahLst/>
              <a:cxnLst/>
              <a:rect l="l" t="t" r="r" b="b"/>
              <a:pathLst>
                <a:path w="9380" h="2061" extrusionOk="0">
                  <a:moveTo>
                    <a:pt x="1030" y="0"/>
                  </a:moveTo>
                  <a:cubicBezTo>
                    <a:pt x="460" y="0"/>
                    <a:pt x="0" y="461"/>
                    <a:pt x="0" y="1030"/>
                  </a:cubicBezTo>
                  <a:cubicBezTo>
                    <a:pt x="0" y="1600"/>
                    <a:pt x="460" y="2060"/>
                    <a:pt x="1030" y="2060"/>
                  </a:cubicBezTo>
                  <a:lnTo>
                    <a:pt x="8350" y="2060"/>
                  </a:lnTo>
                  <a:cubicBezTo>
                    <a:pt x="8920" y="2060"/>
                    <a:pt x="9380" y="1600"/>
                    <a:pt x="9380" y="1030"/>
                  </a:cubicBezTo>
                  <a:cubicBezTo>
                    <a:pt x="9380" y="461"/>
                    <a:pt x="8920" y="0"/>
                    <a:pt x="83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0"/>
            <p:cNvSpPr/>
            <p:nvPr/>
          </p:nvSpPr>
          <p:spPr>
            <a:xfrm>
              <a:off x="8257225" y="832250"/>
              <a:ext cx="103025" cy="77275"/>
            </a:xfrm>
            <a:custGeom>
              <a:avLst/>
              <a:gdLst/>
              <a:ahLst/>
              <a:cxnLst/>
              <a:rect l="l" t="t" r="r" b="b"/>
              <a:pathLst>
                <a:path w="4121" h="3091" extrusionOk="0">
                  <a:moveTo>
                    <a:pt x="1" y="0"/>
                  </a:moveTo>
                  <a:lnTo>
                    <a:pt x="1" y="504"/>
                  </a:lnTo>
                  <a:cubicBezTo>
                    <a:pt x="571" y="504"/>
                    <a:pt x="1031" y="965"/>
                    <a:pt x="1031" y="1534"/>
                  </a:cubicBezTo>
                  <a:cubicBezTo>
                    <a:pt x="1031" y="2104"/>
                    <a:pt x="571" y="2564"/>
                    <a:pt x="1" y="2564"/>
                  </a:cubicBezTo>
                  <a:lnTo>
                    <a:pt x="1" y="3090"/>
                  </a:lnTo>
                  <a:lnTo>
                    <a:pt x="4121" y="3090"/>
                  </a:lnTo>
                  <a:lnTo>
                    <a:pt x="4121" y="2564"/>
                  </a:lnTo>
                  <a:cubicBezTo>
                    <a:pt x="3551" y="2564"/>
                    <a:pt x="3091" y="2104"/>
                    <a:pt x="3091" y="1534"/>
                  </a:cubicBezTo>
                  <a:cubicBezTo>
                    <a:pt x="3091" y="965"/>
                    <a:pt x="3551" y="504"/>
                    <a:pt x="4121" y="504"/>
                  </a:cubicBezTo>
                  <a:lnTo>
                    <a:pt x="412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 name="Google Shape;2040;p60"/>
          <p:cNvGrpSpPr/>
          <p:nvPr/>
        </p:nvGrpSpPr>
        <p:grpSpPr>
          <a:xfrm>
            <a:off x="4619060" y="362455"/>
            <a:ext cx="848700" cy="930325"/>
            <a:chOff x="4331050" y="526925"/>
            <a:chExt cx="848700" cy="930325"/>
          </a:xfrm>
        </p:grpSpPr>
        <p:sp>
          <p:nvSpPr>
            <p:cNvPr id="2041" name="Google Shape;2041;p60"/>
            <p:cNvSpPr/>
            <p:nvPr/>
          </p:nvSpPr>
          <p:spPr>
            <a:xfrm>
              <a:off x="4417075" y="764150"/>
              <a:ext cx="676100" cy="585150"/>
            </a:xfrm>
            <a:custGeom>
              <a:avLst/>
              <a:gdLst/>
              <a:ahLst/>
              <a:cxnLst/>
              <a:rect l="l" t="t" r="r" b="b"/>
              <a:pathLst>
                <a:path w="27044" h="23406" extrusionOk="0">
                  <a:moveTo>
                    <a:pt x="0" y="1"/>
                  </a:moveTo>
                  <a:lnTo>
                    <a:pt x="0" y="23406"/>
                  </a:lnTo>
                  <a:lnTo>
                    <a:pt x="27044" y="23406"/>
                  </a:lnTo>
                  <a:lnTo>
                    <a:pt x="270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0"/>
            <p:cNvSpPr/>
            <p:nvPr/>
          </p:nvSpPr>
          <p:spPr>
            <a:xfrm>
              <a:off x="4417075" y="764150"/>
              <a:ext cx="338050" cy="585150"/>
            </a:xfrm>
            <a:custGeom>
              <a:avLst/>
              <a:gdLst/>
              <a:ahLst/>
              <a:cxnLst/>
              <a:rect l="l" t="t" r="r" b="b"/>
              <a:pathLst>
                <a:path w="13522" h="23406" extrusionOk="0">
                  <a:moveTo>
                    <a:pt x="0" y="1"/>
                  </a:moveTo>
                  <a:lnTo>
                    <a:pt x="0" y="23406"/>
                  </a:lnTo>
                  <a:lnTo>
                    <a:pt x="13522" y="23406"/>
                  </a:lnTo>
                  <a:lnTo>
                    <a:pt x="135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0"/>
            <p:cNvSpPr/>
            <p:nvPr/>
          </p:nvSpPr>
          <p:spPr>
            <a:xfrm>
              <a:off x="4373800" y="1284625"/>
              <a:ext cx="762650" cy="64675"/>
            </a:xfrm>
            <a:custGeom>
              <a:avLst/>
              <a:gdLst/>
              <a:ahLst/>
              <a:cxnLst/>
              <a:rect l="l" t="t" r="r" b="b"/>
              <a:pathLst>
                <a:path w="30506" h="2587" extrusionOk="0">
                  <a:moveTo>
                    <a:pt x="0" y="1"/>
                  </a:moveTo>
                  <a:lnTo>
                    <a:pt x="0" y="2587"/>
                  </a:lnTo>
                  <a:lnTo>
                    <a:pt x="30506" y="2587"/>
                  </a:lnTo>
                  <a:lnTo>
                    <a:pt x="305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0"/>
            <p:cNvSpPr/>
            <p:nvPr/>
          </p:nvSpPr>
          <p:spPr>
            <a:xfrm>
              <a:off x="4331050" y="1327375"/>
              <a:ext cx="848700" cy="129875"/>
            </a:xfrm>
            <a:custGeom>
              <a:avLst/>
              <a:gdLst/>
              <a:ahLst/>
              <a:cxnLst/>
              <a:rect l="l" t="t" r="r" b="b"/>
              <a:pathLst>
                <a:path w="33948" h="5195" extrusionOk="0">
                  <a:moveTo>
                    <a:pt x="1" y="0"/>
                  </a:moveTo>
                  <a:cubicBezTo>
                    <a:pt x="1" y="2871"/>
                    <a:pt x="2324" y="5194"/>
                    <a:pt x="5173" y="5194"/>
                  </a:cubicBezTo>
                  <a:lnTo>
                    <a:pt x="28753" y="5194"/>
                  </a:lnTo>
                  <a:cubicBezTo>
                    <a:pt x="31624" y="5194"/>
                    <a:pt x="33947" y="2871"/>
                    <a:pt x="33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0"/>
            <p:cNvSpPr/>
            <p:nvPr/>
          </p:nvSpPr>
          <p:spPr>
            <a:xfrm>
              <a:off x="4331050" y="1327375"/>
              <a:ext cx="424075" cy="129875"/>
            </a:xfrm>
            <a:custGeom>
              <a:avLst/>
              <a:gdLst/>
              <a:ahLst/>
              <a:cxnLst/>
              <a:rect l="l" t="t" r="r" b="b"/>
              <a:pathLst>
                <a:path w="16963" h="5195" extrusionOk="0">
                  <a:moveTo>
                    <a:pt x="1" y="0"/>
                  </a:moveTo>
                  <a:cubicBezTo>
                    <a:pt x="1" y="2871"/>
                    <a:pt x="2324" y="5194"/>
                    <a:pt x="5173" y="5194"/>
                  </a:cubicBezTo>
                  <a:lnTo>
                    <a:pt x="16963" y="5194"/>
                  </a:lnTo>
                  <a:lnTo>
                    <a:pt x="169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0"/>
            <p:cNvSpPr/>
            <p:nvPr/>
          </p:nvSpPr>
          <p:spPr>
            <a:xfrm>
              <a:off x="4695400" y="1349275"/>
              <a:ext cx="120000" cy="21400"/>
            </a:xfrm>
            <a:custGeom>
              <a:avLst/>
              <a:gdLst/>
              <a:ahLst/>
              <a:cxnLst/>
              <a:rect l="l" t="t" r="r" b="b"/>
              <a:pathLst>
                <a:path w="4800" h="856" extrusionOk="0">
                  <a:moveTo>
                    <a:pt x="439" y="1"/>
                  </a:moveTo>
                  <a:cubicBezTo>
                    <a:pt x="197" y="1"/>
                    <a:pt x="0" y="198"/>
                    <a:pt x="0" y="439"/>
                  </a:cubicBezTo>
                  <a:cubicBezTo>
                    <a:pt x="0" y="658"/>
                    <a:pt x="197" y="856"/>
                    <a:pt x="439" y="856"/>
                  </a:cubicBezTo>
                  <a:lnTo>
                    <a:pt x="4361" y="856"/>
                  </a:lnTo>
                  <a:cubicBezTo>
                    <a:pt x="4602" y="856"/>
                    <a:pt x="4800" y="658"/>
                    <a:pt x="4800" y="439"/>
                  </a:cubicBezTo>
                  <a:cubicBezTo>
                    <a:pt x="4800" y="198"/>
                    <a:pt x="4602" y="1"/>
                    <a:pt x="4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0"/>
            <p:cNvSpPr/>
            <p:nvPr/>
          </p:nvSpPr>
          <p:spPr>
            <a:xfrm>
              <a:off x="4744700" y="872075"/>
              <a:ext cx="21400" cy="174800"/>
            </a:xfrm>
            <a:custGeom>
              <a:avLst/>
              <a:gdLst/>
              <a:ahLst/>
              <a:cxnLst/>
              <a:rect l="l" t="t" r="r" b="b"/>
              <a:pathLst>
                <a:path w="856" h="6992" extrusionOk="0">
                  <a:moveTo>
                    <a:pt x="1" y="1"/>
                  </a:moveTo>
                  <a:lnTo>
                    <a:pt x="1" y="6992"/>
                  </a:lnTo>
                  <a:lnTo>
                    <a:pt x="855" y="6992"/>
                  </a:lnTo>
                  <a:lnTo>
                    <a:pt x="855" y="1"/>
                  </a:lnTo>
                  <a:close/>
                </a:path>
              </a:pathLst>
            </a:custGeom>
            <a:solidFill>
              <a:srgbClr val="8F5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0"/>
            <p:cNvSpPr/>
            <p:nvPr/>
          </p:nvSpPr>
          <p:spPr>
            <a:xfrm>
              <a:off x="4733750" y="850725"/>
              <a:ext cx="43300" cy="43300"/>
            </a:xfrm>
            <a:custGeom>
              <a:avLst/>
              <a:gdLst/>
              <a:ahLst/>
              <a:cxnLst/>
              <a:rect l="l" t="t" r="r" b="b"/>
              <a:pathLst>
                <a:path w="1732" h="1732" extrusionOk="0">
                  <a:moveTo>
                    <a:pt x="0" y="0"/>
                  </a:moveTo>
                  <a:lnTo>
                    <a:pt x="0" y="855"/>
                  </a:lnTo>
                  <a:cubicBezTo>
                    <a:pt x="0" y="1337"/>
                    <a:pt x="373" y="1732"/>
                    <a:pt x="855" y="1732"/>
                  </a:cubicBezTo>
                  <a:cubicBezTo>
                    <a:pt x="1337" y="1732"/>
                    <a:pt x="1732" y="1337"/>
                    <a:pt x="1732" y="855"/>
                  </a:cubicBezTo>
                  <a:lnTo>
                    <a:pt x="17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0"/>
            <p:cNvSpPr/>
            <p:nvPr/>
          </p:nvSpPr>
          <p:spPr>
            <a:xfrm>
              <a:off x="4663075" y="786075"/>
              <a:ext cx="184650" cy="64675"/>
            </a:xfrm>
            <a:custGeom>
              <a:avLst/>
              <a:gdLst/>
              <a:ahLst/>
              <a:cxnLst/>
              <a:rect l="l" t="t" r="r" b="b"/>
              <a:pathLst>
                <a:path w="7386" h="2587" extrusionOk="0">
                  <a:moveTo>
                    <a:pt x="0" y="0"/>
                  </a:moveTo>
                  <a:cubicBezTo>
                    <a:pt x="0" y="1425"/>
                    <a:pt x="1162" y="2586"/>
                    <a:pt x="2586" y="2586"/>
                  </a:cubicBezTo>
                  <a:lnTo>
                    <a:pt x="4800" y="2586"/>
                  </a:lnTo>
                  <a:cubicBezTo>
                    <a:pt x="6224" y="2586"/>
                    <a:pt x="7386" y="1425"/>
                    <a:pt x="7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0"/>
            <p:cNvSpPr/>
            <p:nvPr/>
          </p:nvSpPr>
          <p:spPr>
            <a:xfrm>
              <a:off x="4663075" y="786075"/>
              <a:ext cx="92050" cy="64675"/>
            </a:xfrm>
            <a:custGeom>
              <a:avLst/>
              <a:gdLst/>
              <a:ahLst/>
              <a:cxnLst/>
              <a:rect l="l" t="t" r="r" b="b"/>
              <a:pathLst>
                <a:path w="3682" h="2587" extrusionOk="0">
                  <a:moveTo>
                    <a:pt x="0" y="0"/>
                  </a:moveTo>
                  <a:cubicBezTo>
                    <a:pt x="0" y="1425"/>
                    <a:pt x="1162" y="2586"/>
                    <a:pt x="2586" y="2586"/>
                  </a:cubicBezTo>
                  <a:lnTo>
                    <a:pt x="3682" y="2586"/>
                  </a:lnTo>
                  <a:lnTo>
                    <a:pt x="36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0"/>
            <p:cNvSpPr/>
            <p:nvPr/>
          </p:nvSpPr>
          <p:spPr>
            <a:xfrm>
              <a:off x="4331050" y="526925"/>
              <a:ext cx="848700" cy="259175"/>
            </a:xfrm>
            <a:custGeom>
              <a:avLst/>
              <a:gdLst/>
              <a:ahLst/>
              <a:cxnLst/>
              <a:rect l="l" t="t" r="r" b="b"/>
              <a:pathLst>
                <a:path w="33948" h="10367" extrusionOk="0">
                  <a:moveTo>
                    <a:pt x="10345" y="0"/>
                  </a:moveTo>
                  <a:cubicBezTo>
                    <a:pt x="4625" y="0"/>
                    <a:pt x="1" y="4646"/>
                    <a:pt x="1" y="10366"/>
                  </a:cubicBezTo>
                  <a:lnTo>
                    <a:pt x="33947" y="10366"/>
                  </a:lnTo>
                  <a:cubicBezTo>
                    <a:pt x="33947" y="4646"/>
                    <a:pt x="29301" y="0"/>
                    <a:pt x="235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0"/>
            <p:cNvSpPr/>
            <p:nvPr/>
          </p:nvSpPr>
          <p:spPr>
            <a:xfrm>
              <a:off x="4331050" y="526925"/>
              <a:ext cx="424075" cy="259175"/>
            </a:xfrm>
            <a:custGeom>
              <a:avLst/>
              <a:gdLst/>
              <a:ahLst/>
              <a:cxnLst/>
              <a:rect l="l" t="t" r="r" b="b"/>
              <a:pathLst>
                <a:path w="16963" h="10367" extrusionOk="0">
                  <a:moveTo>
                    <a:pt x="10345" y="0"/>
                  </a:moveTo>
                  <a:cubicBezTo>
                    <a:pt x="4625" y="0"/>
                    <a:pt x="1" y="4646"/>
                    <a:pt x="1" y="10366"/>
                  </a:cubicBezTo>
                  <a:lnTo>
                    <a:pt x="16963" y="10366"/>
                  </a:lnTo>
                  <a:lnTo>
                    <a:pt x="1696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0"/>
            <p:cNvSpPr/>
            <p:nvPr/>
          </p:nvSpPr>
          <p:spPr>
            <a:xfrm>
              <a:off x="4619775" y="634850"/>
              <a:ext cx="270675" cy="107950"/>
            </a:xfrm>
            <a:custGeom>
              <a:avLst/>
              <a:gdLst/>
              <a:ahLst/>
              <a:cxnLst/>
              <a:rect l="l" t="t" r="r" b="b"/>
              <a:pathLst>
                <a:path w="10827" h="4318" extrusionOk="0">
                  <a:moveTo>
                    <a:pt x="746" y="1"/>
                  </a:moveTo>
                  <a:cubicBezTo>
                    <a:pt x="330" y="1"/>
                    <a:pt x="1" y="329"/>
                    <a:pt x="1" y="746"/>
                  </a:cubicBezTo>
                  <a:lnTo>
                    <a:pt x="1" y="3573"/>
                  </a:lnTo>
                  <a:cubicBezTo>
                    <a:pt x="1" y="3989"/>
                    <a:pt x="330" y="4318"/>
                    <a:pt x="746" y="4318"/>
                  </a:cubicBezTo>
                  <a:lnTo>
                    <a:pt x="10104" y="4318"/>
                  </a:lnTo>
                  <a:cubicBezTo>
                    <a:pt x="10498" y="4318"/>
                    <a:pt x="10827" y="3989"/>
                    <a:pt x="10827" y="3573"/>
                  </a:cubicBezTo>
                  <a:lnTo>
                    <a:pt x="10827" y="746"/>
                  </a:lnTo>
                  <a:cubicBezTo>
                    <a:pt x="10827" y="329"/>
                    <a:pt x="10498" y="1"/>
                    <a:pt x="10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0"/>
            <p:cNvSpPr/>
            <p:nvPr/>
          </p:nvSpPr>
          <p:spPr>
            <a:xfrm>
              <a:off x="4652100" y="656750"/>
              <a:ext cx="64675" cy="64700"/>
            </a:xfrm>
            <a:custGeom>
              <a:avLst/>
              <a:gdLst/>
              <a:ahLst/>
              <a:cxnLst/>
              <a:rect l="l" t="t" r="r" b="b"/>
              <a:pathLst>
                <a:path w="2587" h="2588" extrusionOk="0">
                  <a:moveTo>
                    <a:pt x="1333" y="1"/>
                  </a:moveTo>
                  <a:cubicBezTo>
                    <a:pt x="1320" y="1"/>
                    <a:pt x="1307" y="1"/>
                    <a:pt x="1294" y="1"/>
                  </a:cubicBezTo>
                  <a:cubicBezTo>
                    <a:pt x="593" y="1"/>
                    <a:pt x="1" y="571"/>
                    <a:pt x="1" y="1294"/>
                  </a:cubicBezTo>
                  <a:cubicBezTo>
                    <a:pt x="1" y="1996"/>
                    <a:pt x="593" y="2587"/>
                    <a:pt x="1294" y="2587"/>
                  </a:cubicBezTo>
                  <a:cubicBezTo>
                    <a:pt x="2017" y="2587"/>
                    <a:pt x="2587" y="1996"/>
                    <a:pt x="2587" y="1294"/>
                  </a:cubicBezTo>
                  <a:cubicBezTo>
                    <a:pt x="2587" y="584"/>
                    <a:pt x="2037"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0"/>
            <p:cNvSpPr/>
            <p:nvPr/>
          </p:nvSpPr>
          <p:spPr>
            <a:xfrm>
              <a:off x="4738125" y="656225"/>
              <a:ext cx="120025" cy="21950"/>
            </a:xfrm>
            <a:custGeom>
              <a:avLst/>
              <a:gdLst/>
              <a:ahLst/>
              <a:cxnLst/>
              <a:rect l="l" t="t" r="r" b="b"/>
              <a:pathLst>
                <a:path w="4801" h="878" extrusionOk="0">
                  <a:moveTo>
                    <a:pt x="439" y="0"/>
                  </a:moveTo>
                  <a:cubicBezTo>
                    <a:pt x="198" y="0"/>
                    <a:pt x="1" y="198"/>
                    <a:pt x="1" y="439"/>
                  </a:cubicBezTo>
                  <a:cubicBezTo>
                    <a:pt x="1" y="680"/>
                    <a:pt x="198" y="877"/>
                    <a:pt x="439" y="877"/>
                  </a:cubicBezTo>
                  <a:lnTo>
                    <a:pt x="4384" y="877"/>
                  </a:lnTo>
                  <a:cubicBezTo>
                    <a:pt x="4625" y="877"/>
                    <a:pt x="4800" y="680"/>
                    <a:pt x="4800" y="439"/>
                  </a:cubicBezTo>
                  <a:cubicBezTo>
                    <a:pt x="4800" y="198"/>
                    <a:pt x="4625" y="0"/>
                    <a:pt x="4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0"/>
            <p:cNvSpPr/>
            <p:nvPr/>
          </p:nvSpPr>
          <p:spPr>
            <a:xfrm>
              <a:off x="4738125" y="699500"/>
              <a:ext cx="120025" cy="21950"/>
            </a:xfrm>
            <a:custGeom>
              <a:avLst/>
              <a:gdLst/>
              <a:ahLst/>
              <a:cxnLst/>
              <a:rect l="l" t="t" r="r" b="b"/>
              <a:pathLst>
                <a:path w="4801" h="878" extrusionOk="0">
                  <a:moveTo>
                    <a:pt x="439" y="1"/>
                  </a:moveTo>
                  <a:cubicBezTo>
                    <a:pt x="198" y="1"/>
                    <a:pt x="1" y="198"/>
                    <a:pt x="1" y="439"/>
                  </a:cubicBezTo>
                  <a:cubicBezTo>
                    <a:pt x="1" y="680"/>
                    <a:pt x="198" y="877"/>
                    <a:pt x="439" y="877"/>
                  </a:cubicBezTo>
                  <a:lnTo>
                    <a:pt x="4384" y="877"/>
                  </a:lnTo>
                  <a:cubicBezTo>
                    <a:pt x="4625" y="877"/>
                    <a:pt x="4800" y="680"/>
                    <a:pt x="4800" y="439"/>
                  </a:cubicBezTo>
                  <a:cubicBezTo>
                    <a:pt x="4800" y="198"/>
                    <a:pt x="4625" y="1"/>
                    <a:pt x="4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0"/>
            <p:cNvSpPr/>
            <p:nvPr/>
          </p:nvSpPr>
          <p:spPr>
            <a:xfrm>
              <a:off x="4502550" y="1002475"/>
              <a:ext cx="131500" cy="209875"/>
            </a:xfrm>
            <a:custGeom>
              <a:avLst/>
              <a:gdLst/>
              <a:ahLst/>
              <a:cxnLst/>
              <a:rect l="l" t="t" r="r" b="b"/>
              <a:pathLst>
                <a:path w="5260" h="8395" extrusionOk="0">
                  <a:moveTo>
                    <a:pt x="2630" y="1644"/>
                  </a:moveTo>
                  <a:cubicBezTo>
                    <a:pt x="3178" y="1644"/>
                    <a:pt x="3616" y="2083"/>
                    <a:pt x="3616" y="2630"/>
                  </a:cubicBezTo>
                  <a:lnTo>
                    <a:pt x="3616" y="5764"/>
                  </a:lnTo>
                  <a:cubicBezTo>
                    <a:pt x="3616" y="6312"/>
                    <a:pt x="3178" y="6751"/>
                    <a:pt x="2630" y="6751"/>
                  </a:cubicBezTo>
                  <a:cubicBezTo>
                    <a:pt x="2082" y="6751"/>
                    <a:pt x="1644" y="6312"/>
                    <a:pt x="1644" y="5764"/>
                  </a:cubicBezTo>
                  <a:lnTo>
                    <a:pt x="1644" y="2630"/>
                  </a:lnTo>
                  <a:cubicBezTo>
                    <a:pt x="1644" y="2105"/>
                    <a:pt x="2082" y="1644"/>
                    <a:pt x="2630" y="1644"/>
                  </a:cubicBezTo>
                  <a:close/>
                  <a:moveTo>
                    <a:pt x="2630" y="1"/>
                  </a:moveTo>
                  <a:cubicBezTo>
                    <a:pt x="1184" y="1"/>
                    <a:pt x="0" y="1184"/>
                    <a:pt x="0" y="2630"/>
                  </a:cubicBezTo>
                  <a:lnTo>
                    <a:pt x="0" y="5764"/>
                  </a:lnTo>
                  <a:cubicBezTo>
                    <a:pt x="0" y="7211"/>
                    <a:pt x="1184" y="8394"/>
                    <a:pt x="2630" y="8394"/>
                  </a:cubicBezTo>
                  <a:cubicBezTo>
                    <a:pt x="4076" y="8394"/>
                    <a:pt x="5260" y="7211"/>
                    <a:pt x="5260" y="5764"/>
                  </a:cubicBezTo>
                  <a:lnTo>
                    <a:pt x="5260" y="2630"/>
                  </a:lnTo>
                  <a:cubicBezTo>
                    <a:pt x="5260" y="1184"/>
                    <a:pt x="4098" y="1"/>
                    <a:pt x="2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0"/>
            <p:cNvSpPr/>
            <p:nvPr/>
          </p:nvSpPr>
          <p:spPr>
            <a:xfrm>
              <a:off x="4598425" y="980025"/>
              <a:ext cx="313950" cy="347375"/>
            </a:xfrm>
            <a:custGeom>
              <a:avLst/>
              <a:gdLst/>
              <a:ahLst/>
              <a:cxnLst/>
              <a:rect l="l" t="t" r="r" b="b"/>
              <a:pathLst>
                <a:path w="12558" h="13895" extrusionOk="0">
                  <a:moveTo>
                    <a:pt x="0" y="0"/>
                  </a:moveTo>
                  <a:lnTo>
                    <a:pt x="0" y="10191"/>
                  </a:lnTo>
                  <a:cubicBezTo>
                    <a:pt x="0" y="12251"/>
                    <a:pt x="1644" y="13894"/>
                    <a:pt x="3704" y="13894"/>
                  </a:cubicBezTo>
                  <a:lnTo>
                    <a:pt x="8854" y="13894"/>
                  </a:lnTo>
                  <a:cubicBezTo>
                    <a:pt x="10892" y="13894"/>
                    <a:pt x="12558" y="12251"/>
                    <a:pt x="12558" y="10191"/>
                  </a:cubicBezTo>
                  <a:lnTo>
                    <a:pt x="125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0"/>
            <p:cNvSpPr/>
            <p:nvPr/>
          </p:nvSpPr>
          <p:spPr>
            <a:xfrm>
              <a:off x="4598425" y="980025"/>
              <a:ext cx="156700" cy="347375"/>
            </a:xfrm>
            <a:custGeom>
              <a:avLst/>
              <a:gdLst/>
              <a:ahLst/>
              <a:cxnLst/>
              <a:rect l="l" t="t" r="r" b="b"/>
              <a:pathLst>
                <a:path w="6268" h="13895" extrusionOk="0">
                  <a:moveTo>
                    <a:pt x="0" y="0"/>
                  </a:moveTo>
                  <a:lnTo>
                    <a:pt x="0" y="10191"/>
                  </a:lnTo>
                  <a:cubicBezTo>
                    <a:pt x="0" y="12251"/>
                    <a:pt x="1644" y="13894"/>
                    <a:pt x="3704" y="13894"/>
                  </a:cubicBezTo>
                  <a:lnTo>
                    <a:pt x="6268" y="13894"/>
                  </a:lnTo>
                  <a:lnTo>
                    <a:pt x="62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 name="Google Shape;2060;p60"/>
          <p:cNvGrpSpPr/>
          <p:nvPr/>
        </p:nvGrpSpPr>
        <p:grpSpPr>
          <a:xfrm>
            <a:off x="4619060" y="2530232"/>
            <a:ext cx="1650070" cy="2198873"/>
            <a:chOff x="4619060" y="2530232"/>
            <a:chExt cx="1650070" cy="2198873"/>
          </a:xfrm>
        </p:grpSpPr>
        <p:sp>
          <p:nvSpPr>
            <p:cNvPr id="2061" name="Google Shape;2061;p60"/>
            <p:cNvSpPr/>
            <p:nvPr/>
          </p:nvSpPr>
          <p:spPr>
            <a:xfrm>
              <a:off x="5088550" y="2546275"/>
              <a:ext cx="259840" cy="250705"/>
            </a:xfrm>
            <a:custGeom>
              <a:avLst/>
              <a:gdLst/>
              <a:ahLst/>
              <a:cxnLst/>
              <a:rect l="l" t="t" r="r" b="b"/>
              <a:pathLst>
                <a:path w="7168" h="6916" extrusionOk="0">
                  <a:moveTo>
                    <a:pt x="4212" y="0"/>
                  </a:moveTo>
                  <a:cubicBezTo>
                    <a:pt x="3887" y="0"/>
                    <a:pt x="3529" y="57"/>
                    <a:pt x="3135" y="188"/>
                  </a:cubicBezTo>
                  <a:cubicBezTo>
                    <a:pt x="1" y="1218"/>
                    <a:pt x="67" y="4812"/>
                    <a:pt x="67" y="4812"/>
                  </a:cubicBezTo>
                  <a:lnTo>
                    <a:pt x="2959" y="6916"/>
                  </a:lnTo>
                  <a:cubicBezTo>
                    <a:pt x="2959" y="6916"/>
                    <a:pt x="3880" y="6521"/>
                    <a:pt x="4844" y="4637"/>
                  </a:cubicBezTo>
                  <a:cubicBezTo>
                    <a:pt x="5677" y="3015"/>
                    <a:pt x="7167" y="2993"/>
                    <a:pt x="7167" y="2993"/>
                  </a:cubicBezTo>
                  <a:cubicBezTo>
                    <a:pt x="7167" y="2993"/>
                    <a:pt x="6558" y="0"/>
                    <a:pt x="4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0"/>
            <p:cNvSpPr/>
            <p:nvPr/>
          </p:nvSpPr>
          <p:spPr>
            <a:xfrm>
              <a:off x="5280029" y="2550698"/>
              <a:ext cx="149386" cy="159717"/>
            </a:xfrm>
            <a:custGeom>
              <a:avLst/>
              <a:gdLst/>
              <a:ahLst/>
              <a:cxnLst/>
              <a:rect l="l" t="t" r="r" b="b"/>
              <a:pathLst>
                <a:path w="4121" h="4406" extrusionOk="0">
                  <a:moveTo>
                    <a:pt x="924" y="1"/>
                  </a:moveTo>
                  <a:cubicBezTo>
                    <a:pt x="641" y="1"/>
                    <a:pt x="334" y="35"/>
                    <a:pt x="0" y="110"/>
                  </a:cubicBezTo>
                  <a:lnTo>
                    <a:pt x="1885" y="2871"/>
                  </a:lnTo>
                  <a:cubicBezTo>
                    <a:pt x="1885" y="2871"/>
                    <a:pt x="1966" y="2860"/>
                    <a:pt x="2098" y="2860"/>
                  </a:cubicBezTo>
                  <a:cubicBezTo>
                    <a:pt x="2583" y="2860"/>
                    <a:pt x="3759" y="3009"/>
                    <a:pt x="4120" y="4405"/>
                  </a:cubicBezTo>
                  <a:cubicBezTo>
                    <a:pt x="4120" y="4405"/>
                    <a:pt x="4120" y="1"/>
                    <a:pt x="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0"/>
            <p:cNvSpPr/>
            <p:nvPr/>
          </p:nvSpPr>
          <p:spPr>
            <a:xfrm>
              <a:off x="5001982" y="2571325"/>
              <a:ext cx="502896" cy="537080"/>
            </a:xfrm>
            <a:custGeom>
              <a:avLst/>
              <a:gdLst/>
              <a:ahLst/>
              <a:cxnLst/>
              <a:rect l="l" t="t" r="r" b="b"/>
              <a:pathLst>
                <a:path w="13873" h="14816" extrusionOk="0">
                  <a:moveTo>
                    <a:pt x="10322" y="1"/>
                  </a:moveTo>
                  <a:lnTo>
                    <a:pt x="9248" y="6619"/>
                  </a:lnTo>
                  <a:lnTo>
                    <a:pt x="8876" y="1119"/>
                  </a:lnTo>
                  <a:lnTo>
                    <a:pt x="3200" y="1360"/>
                  </a:lnTo>
                  <a:cubicBezTo>
                    <a:pt x="3200" y="1360"/>
                    <a:pt x="0" y="6181"/>
                    <a:pt x="1797" y="14377"/>
                  </a:cubicBezTo>
                  <a:lnTo>
                    <a:pt x="8043" y="14114"/>
                  </a:lnTo>
                  <a:lnTo>
                    <a:pt x="8043" y="14114"/>
                  </a:lnTo>
                  <a:lnTo>
                    <a:pt x="7933" y="14815"/>
                  </a:lnTo>
                  <a:lnTo>
                    <a:pt x="12360" y="14815"/>
                  </a:lnTo>
                  <a:cubicBezTo>
                    <a:pt x="13872" y="1294"/>
                    <a:pt x="10322" y="1"/>
                    <a:pt x="10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0"/>
            <p:cNvSpPr/>
            <p:nvPr/>
          </p:nvSpPr>
          <p:spPr>
            <a:xfrm>
              <a:off x="5062341" y="2585571"/>
              <a:ext cx="320994" cy="328244"/>
            </a:xfrm>
            <a:custGeom>
              <a:avLst/>
              <a:gdLst/>
              <a:ahLst/>
              <a:cxnLst/>
              <a:rect l="l" t="t" r="r" b="b"/>
              <a:pathLst>
                <a:path w="8855" h="9055" extrusionOk="0">
                  <a:moveTo>
                    <a:pt x="5458" y="0"/>
                  </a:moveTo>
                  <a:cubicBezTo>
                    <a:pt x="3819" y="0"/>
                    <a:pt x="2036" y="372"/>
                    <a:pt x="1228" y="1799"/>
                  </a:cubicBezTo>
                  <a:cubicBezTo>
                    <a:pt x="1" y="3969"/>
                    <a:pt x="1447" y="7870"/>
                    <a:pt x="4230" y="8966"/>
                  </a:cubicBezTo>
                  <a:cubicBezTo>
                    <a:pt x="4383" y="9026"/>
                    <a:pt x="4524" y="9055"/>
                    <a:pt x="4654" y="9055"/>
                  </a:cubicBezTo>
                  <a:cubicBezTo>
                    <a:pt x="6799" y="9055"/>
                    <a:pt x="6137" y="1383"/>
                    <a:pt x="6137" y="1383"/>
                  </a:cubicBezTo>
                  <a:lnTo>
                    <a:pt x="8854" y="441"/>
                  </a:lnTo>
                  <a:cubicBezTo>
                    <a:pt x="8854" y="441"/>
                    <a:pt x="7242" y="0"/>
                    <a:pt x="5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0"/>
            <p:cNvSpPr/>
            <p:nvPr/>
          </p:nvSpPr>
          <p:spPr>
            <a:xfrm>
              <a:off x="5183891" y="2611418"/>
              <a:ext cx="247914" cy="331796"/>
            </a:xfrm>
            <a:custGeom>
              <a:avLst/>
              <a:gdLst/>
              <a:ahLst/>
              <a:cxnLst/>
              <a:rect l="l" t="t" r="r" b="b"/>
              <a:pathLst>
                <a:path w="6839" h="9153" extrusionOk="0">
                  <a:moveTo>
                    <a:pt x="3572" y="0"/>
                  </a:moveTo>
                  <a:cubicBezTo>
                    <a:pt x="1930" y="0"/>
                    <a:pt x="278" y="1226"/>
                    <a:pt x="154" y="2883"/>
                  </a:cubicBezTo>
                  <a:lnTo>
                    <a:pt x="66" y="5448"/>
                  </a:lnTo>
                  <a:cubicBezTo>
                    <a:pt x="1" y="7442"/>
                    <a:pt x="1491" y="8998"/>
                    <a:pt x="3485" y="9151"/>
                  </a:cubicBezTo>
                  <a:cubicBezTo>
                    <a:pt x="3513" y="9152"/>
                    <a:pt x="3540" y="9152"/>
                    <a:pt x="3568" y="9152"/>
                  </a:cubicBezTo>
                  <a:cubicBezTo>
                    <a:pt x="5197" y="9152"/>
                    <a:pt x="6554" y="7880"/>
                    <a:pt x="6619" y="6543"/>
                  </a:cubicBezTo>
                  <a:lnTo>
                    <a:pt x="6751" y="3322"/>
                  </a:lnTo>
                  <a:cubicBezTo>
                    <a:pt x="6838" y="1634"/>
                    <a:pt x="5567" y="166"/>
                    <a:pt x="3858" y="13"/>
                  </a:cubicBezTo>
                  <a:cubicBezTo>
                    <a:pt x="3763" y="4"/>
                    <a:pt x="3668" y="0"/>
                    <a:pt x="3572" y="0"/>
                  </a:cubicBez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0"/>
            <p:cNvSpPr/>
            <p:nvPr/>
          </p:nvSpPr>
          <p:spPr>
            <a:xfrm>
              <a:off x="5205352" y="4686946"/>
              <a:ext cx="423472" cy="42159"/>
            </a:xfrm>
            <a:custGeom>
              <a:avLst/>
              <a:gdLst/>
              <a:ahLst/>
              <a:cxnLst/>
              <a:rect l="l" t="t" r="r" b="b"/>
              <a:pathLst>
                <a:path w="11682" h="1163" extrusionOk="0">
                  <a:moveTo>
                    <a:pt x="0" y="1"/>
                  </a:moveTo>
                  <a:lnTo>
                    <a:pt x="0" y="1074"/>
                  </a:lnTo>
                  <a:lnTo>
                    <a:pt x="11681" y="1162"/>
                  </a:lnTo>
                  <a:lnTo>
                    <a:pt x="11681" y="6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0"/>
            <p:cNvSpPr/>
            <p:nvPr/>
          </p:nvSpPr>
          <p:spPr>
            <a:xfrm>
              <a:off x="5260961" y="2752254"/>
              <a:ext cx="55644" cy="18306"/>
            </a:xfrm>
            <a:custGeom>
              <a:avLst/>
              <a:gdLst/>
              <a:ahLst/>
              <a:cxnLst/>
              <a:rect l="l" t="t" r="r" b="b"/>
              <a:pathLst>
                <a:path w="1535" h="505" extrusionOk="0">
                  <a:moveTo>
                    <a:pt x="963" y="1"/>
                  </a:moveTo>
                  <a:cubicBezTo>
                    <a:pt x="874" y="1"/>
                    <a:pt x="811" y="7"/>
                    <a:pt x="811" y="7"/>
                  </a:cubicBezTo>
                  <a:cubicBezTo>
                    <a:pt x="461" y="7"/>
                    <a:pt x="0" y="116"/>
                    <a:pt x="44" y="291"/>
                  </a:cubicBezTo>
                  <a:cubicBezTo>
                    <a:pt x="95" y="443"/>
                    <a:pt x="210" y="504"/>
                    <a:pt x="541" y="504"/>
                  </a:cubicBezTo>
                  <a:cubicBezTo>
                    <a:pt x="640" y="504"/>
                    <a:pt x="758" y="499"/>
                    <a:pt x="899" y="489"/>
                  </a:cubicBezTo>
                  <a:cubicBezTo>
                    <a:pt x="1535" y="467"/>
                    <a:pt x="1535" y="248"/>
                    <a:pt x="1535" y="248"/>
                  </a:cubicBezTo>
                  <a:cubicBezTo>
                    <a:pt x="1519" y="33"/>
                    <a:pt x="1171" y="1"/>
                    <a:pt x="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0"/>
            <p:cNvSpPr/>
            <p:nvPr/>
          </p:nvSpPr>
          <p:spPr>
            <a:xfrm>
              <a:off x="5374572" y="2755408"/>
              <a:ext cx="47705" cy="17364"/>
            </a:xfrm>
            <a:custGeom>
              <a:avLst/>
              <a:gdLst/>
              <a:ahLst/>
              <a:cxnLst/>
              <a:rect l="l" t="t" r="r" b="b"/>
              <a:pathLst>
                <a:path w="1316" h="479" extrusionOk="0">
                  <a:moveTo>
                    <a:pt x="539" y="1"/>
                  </a:moveTo>
                  <a:cubicBezTo>
                    <a:pt x="361" y="1"/>
                    <a:pt x="74" y="31"/>
                    <a:pt x="44" y="226"/>
                  </a:cubicBezTo>
                  <a:cubicBezTo>
                    <a:pt x="44" y="226"/>
                    <a:pt x="0" y="424"/>
                    <a:pt x="526" y="467"/>
                  </a:cubicBezTo>
                  <a:cubicBezTo>
                    <a:pt x="618" y="475"/>
                    <a:pt x="698" y="479"/>
                    <a:pt x="769" y="479"/>
                  </a:cubicBezTo>
                  <a:cubicBezTo>
                    <a:pt x="1103" y="479"/>
                    <a:pt x="1217" y="397"/>
                    <a:pt x="1271" y="270"/>
                  </a:cubicBezTo>
                  <a:cubicBezTo>
                    <a:pt x="1315" y="95"/>
                    <a:pt x="965" y="7"/>
                    <a:pt x="680" y="7"/>
                  </a:cubicBezTo>
                  <a:cubicBezTo>
                    <a:pt x="680" y="7"/>
                    <a:pt x="621" y="1"/>
                    <a:pt x="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0"/>
            <p:cNvSpPr/>
            <p:nvPr/>
          </p:nvSpPr>
          <p:spPr>
            <a:xfrm>
              <a:off x="5040880" y="4014051"/>
              <a:ext cx="395669" cy="712639"/>
            </a:xfrm>
            <a:custGeom>
              <a:avLst/>
              <a:gdLst/>
              <a:ahLst/>
              <a:cxnLst/>
              <a:rect l="l" t="t" r="r" b="b"/>
              <a:pathLst>
                <a:path w="10915" h="19659" extrusionOk="0">
                  <a:moveTo>
                    <a:pt x="439" y="1"/>
                  </a:moveTo>
                  <a:lnTo>
                    <a:pt x="1" y="242"/>
                  </a:lnTo>
                  <a:lnTo>
                    <a:pt x="10476" y="19658"/>
                  </a:lnTo>
                  <a:lnTo>
                    <a:pt x="10915" y="19417"/>
                  </a:lnTo>
                  <a:lnTo>
                    <a:pt x="4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0"/>
            <p:cNvSpPr/>
            <p:nvPr/>
          </p:nvSpPr>
          <p:spPr>
            <a:xfrm>
              <a:off x="5031382" y="4014848"/>
              <a:ext cx="378957" cy="711841"/>
            </a:xfrm>
            <a:custGeom>
              <a:avLst/>
              <a:gdLst/>
              <a:ahLst/>
              <a:cxnLst/>
              <a:rect l="l" t="t" r="r" b="b"/>
              <a:pathLst>
                <a:path w="10454" h="19637" extrusionOk="0">
                  <a:moveTo>
                    <a:pt x="10015" y="0"/>
                  </a:moveTo>
                  <a:lnTo>
                    <a:pt x="0" y="19417"/>
                  </a:lnTo>
                  <a:lnTo>
                    <a:pt x="438" y="19636"/>
                  </a:lnTo>
                  <a:lnTo>
                    <a:pt x="10453" y="220"/>
                  </a:lnTo>
                  <a:lnTo>
                    <a:pt x="100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0"/>
            <p:cNvSpPr/>
            <p:nvPr/>
          </p:nvSpPr>
          <p:spPr>
            <a:xfrm>
              <a:off x="4951122" y="3975117"/>
              <a:ext cx="493363" cy="73914"/>
            </a:xfrm>
            <a:custGeom>
              <a:avLst/>
              <a:gdLst/>
              <a:ahLst/>
              <a:cxnLst/>
              <a:rect l="l" t="t" r="r" b="b"/>
              <a:pathLst>
                <a:path w="13610" h="2039" extrusionOk="0">
                  <a:moveTo>
                    <a:pt x="1" y="1"/>
                  </a:moveTo>
                  <a:lnTo>
                    <a:pt x="1" y="2039"/>
                  </a:lnTo>
                  <a:lnTo>
                    <a:pt x="13610" y="2039"/>
                  </a:lnTo>
                  <a:lnTo>
                    <a:pt x="136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0"/>
            <p:cNvSpPr/>
            <p:nvPr/>
          </p:nvSpPr>
          <p:spPr>
            <a:xfrm>
              <a:off x="5788489" y="4317546"/>
              <a:ext cx="220871" cy="303485"/>
            </a:xfrm>
            <a:custGeom>
              <a:avLst/>
              <a:gdLst/>
              <a:ahLst/>
              <a:cxnLst/>
              <a:rect l="l" t="t" r="r" b="b"/>
              <a:pathLst>
                <a:path w="6093" h="8372" extrusionOk="0">
                  <a:moveTo>
                    <a:pt x="3528" y="0"/>
                  </a:moveTo>
                  <a:lnTo>
                    <a:pt x="0" y="1074"/>
                  </a:lnTo>
                  <a:lnTo>
                    <a:pt x="2739" y="8372"/>
                  </a:lnTo>
                  <a:lnTo>
                    <a:pt x="6092" y="7188"/>
                  </a:lnTo>
                  <a:lnTo>
                    <a:pt x="6092" y="6794"/>
                  </a:lnTo>
                  <a:lnTo>
                    <a:pt x="3528" y="0"/>
                  </a:ln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0"/>
            <p:cNvSpPr/>
            <p:nvPr/>
          </p:nvSpPr>
          <p:spPr>
            <a:xfrm>
              <a:off x="5851240" y="4495503"/>
              <a:ext cx="404405" cy="193865"/>
            </a:xfrm>
            <a:custGeom>
              <a:avLst/>
              <a:gdLst/>
              <a:ahLst/>
              <a:cxnLst/>
              <a:rect l="l" t="t" r="r" b="b"/>
              <a:pathLst>
                <a:path w="11156" h="5348" extrusionOk="0">
                  <a:moveTo>
                    <a:pt x="3967" y="0"/>
                  </a:moveTo>
                  <a:cubicBezTo>
                    <a:pt x="3366" y="2074"/>
                    <a:pt x="726" y="2194"/>
                    <a:pt x="123" y="2194"/>
                  </a:cubicBezTo>
                  <a:cubicBezTo>
                    <a:pt x="44" y="2194"/>
                    <a:pt x="0" y="2192"/>
                    <a:pt x="0" y="2192"/>
                  </a:cubicBezTo>
                  <a:lnTo>
                    <a:pt x="0" y="2192"/>
                  </a:lnTo>
                  <a:lnTo>
                    <a:pt x="132" y="5347"/>
                  </a:lnTo>
                  <a:lnTo>
                    <a:pt x="11155" y="1446"/>
                  </a:lnTo>
                  <a:lnTo>
                    <a:pt x="39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0"/>
            <p:cNvSpPr/>
            <p:nvPr/>
          </p:nvSpPr>
          <p:spPr>
            <a:xfrm>
              <a:off x="5855989" y="4548720"/>
              <a:ext cx="413141" cy="177988"/>
            </a:xfrm>
            <a:custGeom>
              <a:avLst/>
              <a:gdLst/>
              <a:ahLst/>
              <a:cxnLst/>
              <a:rect l="l" t="t" r="r" b="b"/>
              <a:pathLst>
                <a:path w="11397" h="4910" extrusionOk="0">
                  <a:moveTo>
                    <a:pt x="11024" y="0"/>
                  </a:moveTo>
                  <a:lnTo>
                    <a:pt x="1" y="3879"/>
                  </a:lnTo>
                  <a:lnTo>
                    <a:pt x="373" y="4909"/>
                  </a:lnTo>
                  <a:lnTo>
                    <a:pt x="11397" y="1008"/>
                  </a:lnTo>
                  <a:lnTo>
                    <a:pt x="110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0"/>
            <p:cNvSpPr/>
            <p:nvPr/>
          </p:nvSpPr>
          <p:spPr>
            <a:xfrm>
              <a:off x="5999798" y="4494887"/>
              <a:ext cx="38969" cy="60538"/>
            </a:xfrm>
            <a:custGeom>
              <a:avLst/>
              <a:gdLst/>
              <a:ahLst/>
              <a:cxnLst/>
              <a:rect l="l" t="t" r="r" b="b"/>
              <a:pathLst>
                <a:path w="1075" h="1670" extrusionOk="0">
                  <a:moveTo>
                    <a:pt x="847" y="1"/>
                  </a:moveTo>
                  <a:cubicBezTo>
                    <a:pt x="784" y="1"/>
                    <a:pt x="720" y="30"/>
                    <a:pt x="680" y="83"/>
                  </a:cubicBezTo>
                  <a:cubicBezTo>
                    <a:pt x="680" y="105"/>
                    <a:pt x="285" y="587"/>
                    <a:pt x="22" y="1420"/>
                  </a:cubicBezTo>
                  <a:cubicBezTo>
                    <a:pt x="0" y="1529"/>
                    <a:pt x="66" y="1639"/>
                    <a:pt x="176" y="1661"/>
                  </a:cubicBezTo>
                  <a:cubicBezTo>
                    <a:pt x="193" y="1667"/>
                    <a:pt x="211" y="1669"/>
                    <a:pt x="229" y="1669"/>
                  </a:cubicBezTo>
                  <a:cubicBezTo>
                    <a:pt x="277" y="1669"/>
                    <a:pt x="325" y="1649"/>
                    <a:pt x="373" y="1617"/>
                  </a:cubicBezTo>
                  <a:cubicBezTo>
                    <a:pt x="395" y="1595"/>
                    <a:pt x="417" y="1551"/>
                    <a:pt x="417" y="1529"/>
                  </a:cubicBezTo>
                  <a:cubicBezTo>
                    <a:pt x="658" y="762"/>
                    <a:pt x="1009" y="324"/>
                    <a:pt x="1009" y="302"/>
                  </a:cubicBezTo>
                  <a:cubicBezTo>
                    <a:pt x="1074" y="214"/>
                    <a:pt x="1074" y="105"/>
                    <a:pt x="965" y="39"/>
                  </a:cubicBezTo>
                  <a:cubicBezTo>
                    <a:pt x="930" y="13"/>
                    <a:pt x="889" y="1"/>
                    <a:pt x="8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0"/>
            <p:cNvSpPr/>
            <p:nvPr/>
          </p:nvSpPr>
          <p:spPr>
            <a:xfrm>
              <a:off x="6040326" y="4499672"/>
              <a:ext cx="38932" cy="60501"/>
            </a:xfrm>
            <a:custGeom>
              <a:avLst/>
              <a:gdLst/>
              <a:ahLst/>
              <a:cxnLst/>
              <a:rect l="l" t="t" r="r" b="b"/>
              <a:pathLst>
                <a:path w="1074" h="1669" extrusionOk="0">
                  <a:moveTo>
                    <a:pt x="847" y="0"/>
                  </a:moveTo>
                  <a:cubicBezTo>
                    <a:pt x="783" y="0"/>
                    <a:pt x="719" y="29"/>
                    <a:pt x="679" y="82"/>
                  </a:cubicBezTo>
                  <a:cubicBezTo>
                    <a:pt x="679" y="104"/>
                    <a:pt x="285" y="586"/>
                    <a:pt x="22" y="1419"/>
                  </a:cubicBezTo>
                  <a:cubicBezTo>
                    <a:pt x="0" y="1529"/>
                    <a:pt x="66" y="1638"/>
                    <a:pt x="175" y="1660"/>
                  </a:cubicBezTo>
                  <a:cubicBezTo>
                    <a:pt x="193" y="1666"/>
                    <a:pt x="211" y="1669"/>
                    <a:pt x="228" y="1669"/>
                  </a:cubicBezTo>
                  <a:cubicBezTo>
                    <a:pt x="276" y="1669"/>
                    <a:pt x="325" y="1648"/>
                    <a:pt x="373" y="1616"/>
                  </a:cubicBezTo>
                  <a:cubicBezTo>
                    <a:pt x="395" y="1594"/>
                    <a:pt x="416" y="1551"/>
                    <a:pt x="416" y="1529"/>
                  </a:cubicBezTo>
                  <a:cubicBezTo>
                    <a:pt x="658" y="762"/>
                    <a:pt x="1008" y="323"/>
                    <a:pt x="1008" y="301"/>
                  </a:cubicBezTo>
                  <a:cubicBezTo>
                    <a:pt x="1074" y="214"/>
                    <a:pt x="1074" y="104"/>
                    <a:pt x="964" y="38"/>
                  </a:cubicBezTo>
                  <a:cubicBezTo>
                    <a:pt x="930" y="13"/>
                    <a:pt x="888" y="0"/>
                    <a:pt x="8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0"/>
            <p:cNvSpPr/>
            <p:nvPr/>
          </p:nvSpPr>
          <p:spPr>
            <a:xfrm>
              <a:off x="6080819" y="4504421"/>
              <a:ext cx="38969" cy="60538"/>
            </a:xfrm>
            <a:custGeom>
              <a:avLst/>
              <a:gdLst/>
              <a:ahLst/>
              <a:cxnLst/>
              <a:rect l="l" t="t" r="r" b="b"/>
              <a:pathLst>
                <a:path w="1075" h="1670" extrusionOk="0">
                  <a:moveTo>
                    <a:pt x="848" y="1"/>
                  </a:moveTo>
                  <a:cubicBezTo>
                    <a:pt x="784" y="1"/>
                    <a:pt x="720" y="30"/>
                    <a:pt x="680" y="83"/>
                  </a:cubicBezTo>
                  <a:cubicBezTo>
                    <a:pt x="680" y="105"/>
                    <a:pt x="286" y="587"/>
                    <a:pt x="23" y="1420"/>
                  </a:cubicBezTo>
                  <a:cubicBezTo>
                    <a:pt x="1" y="1529"/>
                    <a:pt x="67" y="1639"/>
                    <a:pt x="176" y="1661"/>
                  </a:cubicBezTo>
                  <a:cubicBezTo>
                    <a:pt x="194" y="1667"/>
                    <a:pt x="211" y="1669"/>
                    <a:pt x="229" y="1669"/>
                  </a:cubicBezTo>
                  <a:cubicBezTo>
                    <a:pt x="277" y="1669"/>
                    <a:pt x="325" y="1649"/>
                    <a:pt x="373" y="1617"/>
                  </a:cubicBezTo>
                  <a:cubicBezTo>
                    <a:pt x="395" y="1595"/>
                    <a:pt x="417" y="1551"/>
                    <a:pt x="417" y="1529"/>
                  </a:cubicBezTo>
                  <a:cubicBezTo>
                    <a:pt x="658" y="762"/>
                    <a:pt x="1009" y="324"/>
                    <a:pt x="1009" y="302"/>
                  </a:cubicBezTo>
                  <a:cubicBezTo>
                    <a:pt x="1075" y="214"/>
                    <a:pt x="1075" y="105"/>
                    <a:pt x="965" y="39"/>
                  </a:cubicBezTo>
                  <a:cubicBezTo>
                    <a:pt x="930" y="13"/>
                    <a:pt x="889" y="1"/>
                    <a:pt x="8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0"/>
            <p:cNvSpPr/>
            <p:nvPr/>
          </p:nvSpPr>
          <p:spPr>
            <a:xfrm>
              <a:off x="5107618" y="3756667"/>
              <a:ext cx="885841" cy="741204"/>
            </a:xfrm>
            <a:custGeom>
              <a:avLst/>
              <a:gdLst/>
              <a:ahLst/>
              <a:cxnLst/>
              <a:rect l="l" t="t" r="r" b="b"/>
              <a:pathLst>
                <a:path w="24437" h="20447" extrusionOk="0">
                  <a:moveTo>
                    <a:pt x="1" y="0"/>
                  </a:moveTo>
                  <a:lnTo>
                    <a:pt x="3157" y="6969"/>
                  </a:lnTo>
                  <a:lnTo>
                    <a:pt x="12733" y="7364"/>
                  </a:lnTo>
                  <a:lnTo>
                    <a:pt x="18475" y="20447"/>
                  </a:lnTo>
                  <a:lnTo>
                    <a:pt x="24436" y="17927"/>
                  </a:lnTo>
                  <a:lnTo>
                    <a:pt x="18388" y="3156"/>
                  </a:lnTo>
                  <a:cubicBezTo>
                    <a:pt x="17489" y="1227"/>
                    <a:pt x="15561" y="0"/>
                    <a:pt x="134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0"/>
            <p:cNvSpPr/>
            <p:nvPr/>
          </p:nvSpPr>
          <p:spPr>
            <a:xfrm>
              <a:off x="5730487" y="4317546"/>
              <a:ext cx="278871" cy="185129"/>
            </a:xfrm>
            <a:custGeom>
              <a:avLst/>
              <a:gdLst/>
              <a:ahLst/>
              <a:cxnLst/>
              <a:rect l="l" t="t" r="r" b="b"/>
              <a:pathLst>
                <a:path w="7693" h="5107" extrusionOk="0">
                  <a:moveTo>
                    <a:pt x="6728" y="0"/>
                  </a:moveTo>
                  <a:lnTo>
                    <a:pt x="0" y="2827"/>
                  </a:lnTo>
                  <a:lnTo>
                    <a:pt x="943" y="5106"/>
                  </a:lnTo>
                  <a:lnTo>
                    <a:pt x="7692" y="2279"/>
                  </a:lnTo>
                  <a:lnTo>
                    <a:pt x="67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0"/>
            <p:cNvSpPr/>
            <p:nvPr/>
          </p:nvSpPr>
          <p:spPr>
            <a:xfrm>
              <a:off x="5254617" y="4350897"/>
              <a:ext cx="137460" cy="282859"/>
            </a:xfrm>
            <a:custGeom>
              <a:avLst/>
              <a:gdLst/>
              <a:ahLst/>
              <a:cxnLst/>
              <a:rect l="l" t="t" r="r" b="b"/>
              <a:pathLst>
                <a:path w="3792" h="7803" extrusionOk="0">
                  <a:moveTo>
                    <a:pt x="0" y="1"/>
                  </a:moveTo>
                  <a:lnTo>
                    <a:pt x="88" y="7780"/>
                  </a:lnTo>
                  <a:lnTo>
                    <a:pt x="3660" y="7802"/>
                  </a:lnTo>
                  <a:lnTo>
                    <a:pt x="3791" y="7452"/>
                  </a:lnTo>
                  <a:lnTo>
                    <a:pt x="3682" y="198"/>
                  </a:lnTo>
                  <a:lnTo>
                    <a:pt x="0" y="1"/>
                  </a:ln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0"/>
            <p:cNvSpPr/>
            <p:nvPr/>
          </p:nvSpPr>
          <p:spPr>
            <a:xfrm>
              <a:off x="5205352" y="4551910"/>
              <a:ext cx="423472" cy="138257"/>
            </a:xfrm>
            <a:custGeom>
              <a:avLst/>
              <a:gdLst/>
              <a:ahLst/>
              <a:cxnLst/>
              <a:rect l="l" t="t" r="r" b="b"/>
              <a:pathLst>
                <a:path w="11682" h="3814" extrusionOk="0">
                  <a:moveTo>
                    <a:pt x="5413" y="0"/>
                  </a:moveTo>
                  <a:cubicBezTo>
                    <a:pt x="4785" y="870"/>
                    <a:pt x="3841" y="1113"/>
                    <a:pt x="2982" y="1113"/>
                  </a:cubicBezTo>
                  <a:cubicBezTo>
                    <a:pt x="1894" y="1113"/>
                    <a:pt x="943" y="723"/>
                    <a:pt x="943" y="723"/>
                  </a:cubicBezTo>
                  <a:lnTo>
                    <a:pt x="0" y="3726"/>
                  </a:lnTo>
                  <a:lnTo>
                    <a:pt x="11681" y="3813"/>
                  </a:lnTo>
                  <a:lnTo>
                    <a:pt x="11681" y="3813"/>
                  </a:lnTo>
                  <a:lnTo>
                    <a:pt x="541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0"/>
            <p:cNvSpPr/>
            <p:nvPr/>
          </p:nvSpPr>
          <p:spPr>
            <a:xfrm>
              <a:off x="5387260" y="4562677"/>
              <a:ext cx="54085" cy="50134"/>
            </a:xfrm>
            <a:custGeom>
              <a:avLst/>
              <a:gdLst/>
              <a:ahLst/>
              <a:cxnLst/>
              <a:rect l="l" t="t" r="r" b="b"/>
              <a:pathLst>
                <a:path w="1492" h="1383" extrusionOk="0">
                  <a:moveTo>
                    <a:pt x="1239" y="0"/>
                  </a:moveTo>
                  <a:cubicBezTo>
                    <a:pt x="1204" y="0"/>
                    <a:pt x="1170" y="10"/>
                    <a:pt x="1141" y="32"/>
                  </a:cubicBezTo>
                  <a:cubicBezTo>
                    <a:pt x="1119" y="54"/>
                    <a:pt x="593" y="382"/>
                    <a:pt x="67" y="1062"/>
                  </a:cubicBezTo>
                  <a:cubicBezTo>
                    <a:pt x="1" y="1149"/>
                    <a:pt x="23" y="1281"/>
                    <a:pt x="132" y="1347"/>
                  </a:cubicBezTo>
                  <a:cubicBezTo>
                    <a:pt x="158" y="1372"/>
                    <a:pt x="199" y="1383"/>
                    <a:pt x="241" y="1383"/>
                  </a:cubicBezTo>
                  <a:cubicBezTo>
                    <a:pt x="271" y="1383"/>
                    <a:pt x="302" y="1378"/>
                    <a:pt x="330" y="1369"/>
                  </a:cubicBezTo>
                  <a:cubicBezTo>
                    <a:pt x="352" y="1347"/>
                    <a:pt x="395" y="1325"/>
                    <a:pt x="417" y="1303"/>
                  </a:cubicBezTo>
                  <a:cubicBezTo>
                    <a:pt x="878" y="667"/>
                    <a:pt x="1360" y="360"/>
                    <a:pt x="1382" y="360"/>
                  </a:cubicBezTo>
                  <a:cubicBezTo>
                    <a:pt x="1469" y="295"/>
                    <a:pt x="1491" y="185"/>
                    <a:pt x="1425" y="97"/>
                  </a:cubicBezTo>
                  <a:cubicBezTo>
                    <a:pt x="1382" y="39"/>
                    <a:pt x="1309" y="0"/>
                    <a:pt x="1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0"/>
            <p:cNvSpPr/>
            <p:nvPr/>
          </p:nvSpPr>
          <p:spPr>
            <a:xfrm>
              <a:off x="5423838" y="4581274"/>
              <a:ext cx="54049" cy="49807"/>
            </a:xfrm>
            <a:custGeom>
              <a:avLst/>
              <a:gdLst/>
              <a:ahLst/>
              <a:cxnLst/>
              <a:rect l="l" t="t" r="r" b="b"/>
              <a:pathLst>
                <a:path w="1491" h="1374" extrusionOk="0">
                  <a:moveTo>
                    <a:pt x="1238" y="1"/>
                  </a:moveTo>
                  <a:cubicBezTo>
                    <a:pt x="1203" y="1"/>
                    <a:pt x="1169" y="8"/>
                    <a:pt x="1140" y="23"/>
                  </a:cubicBezTo>
                  <a:cubicBezTo>
                    <a:pt x="1118" y="45"/>
                    <a:pt x="592" y="373"/>
                    <a:pt x="66" y="1053"/>
                  </a:cubicBezTo>
                  <a:cubicBezTo>
                    <a:pt x="0" y="1140"/>
                    <a:pt x="22" y="1272"/>
                    <a:pt x="110" y="1338"/>
                  </a:cubicBezTo>
                  <a:cubicBezTo>
                    <a:pt x="148" y="1363"/>
                    <a:pt x="194" y="1374"/>
                    <a:pt x="239" y="1374"/>
                  </a:cubicBezTo>
                  <a:cubicBezTo>
                    <a:pt x="271" y="1374"/>
                    <a:pt x="302" y="1369"/>
                    <a:pt x="329" y="1360"/>
                  </a:cubicBezTo>
                  <a:cubicBezTo>
                    <a:pt x="351" y="1338"/>
                    <a:pt x="373" y="1316"/>
                    <a:pt x="395" y="1294"/>
                  </a:cubicBezTo>
                  <a:cubicBezTo>
                    <a:pt x="877" y="658"/>
                    <a:pt x="1359" y="352"/>
                    <a:pt x="1359" y="352"/>
                  </a:cubicBezTo>
                  <a:cubicBezTo>
                    <a:pt x="1468" y="286"/>
                    <a:pt x="1490" y="176"/>
                    <a:pt x="1425" y="89"/>
                  </a:cubicBezTo>
                  <a:cubicBezTo>
                    <a:pt x="1381" y="30"/>
                    <a:pt x="1308" y="1"/>
                    <a:pt x="1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0"/>
            <p:cNvSpPr/>
            <p:nvPr/>
          </p:nvSpPr>
          <p:spPr>
            <a:xfrm>
              <a:off x="5460379" y="4599000"/>
              <a:ext cx="54049" cy="50388"/>
            </a:xfrm>
            <a:custGeom>
              <a:avLst/>
              <a:gdLst/>
              <a:ahLst/>
              <a:cxnLst/>
              <a:rect l="l" t="t" r="r" b="b"/>
              <a:pathLst>
                <a:path w="1491" h="1390" extrusionOk="0">
                  <a:moveTo>
                    <a:pt x="1251" y="1"/>
                  </a:moveTo>
                  <a:cubicBezTo>
                    <a:pt x="1212" y="1"/>
                    <a:pt x="1173" y="13"/>
                    <a:pt x="1140" y="38"/>
                  </a:cubicBezTo>
                  <a:cubicBezTo>
                    <a:pt x="1118" y="60"/>
                    <a:pt x="592" y="388"/>
                    <a:pt x="66" y="1068"/>
                  </a:cubicBezTo>
                  <a:cubicBezTo>
                    <a:pt x="0" y="1155"/>
                    <a:pt x="22" y="1287"/>
                    <a:pt x="110" y="1353"/>
                  </a:cubicBezTo>
                  <a:cubicBezTo>
                    <a:pt x="148" y="1378"/>
                    <a:pt x="194" y="1389"/>
                    <a:pt x="239" y="1389"/>
                  </a:cubicBezTo>
                  <a:cubicBezTo>
                    <a:pt x="271" y="1389"/>
                    <a:pt x="302" y="1384"/>
                    <a:pt x="329" y="1375"/>
                  </a:cubicBezTo>
                  <a:cubicBezTo>
                    <a:pt x="351" y="1353"/>
                    <a:pt x="373" y="1331"/>
                    <a:pt x="395" y="1309"/>
                  </a:cubicBezTo>
                  <a:cubicBezTo>
                    <a:pt x="877" y="673"/>
                    <a:pt x="1359" y="367"/>
                    <a:pt x="1359" y="367"/>
                  </a:cubicBezTo>
                  <a:cubicBezTo>
                    <a:pt x="1468" y="301"/>
                    <a:pt x="1490" y="191"/>
                    <a:pt x="1425" y="104"/>
                  </a:cubicBezTo>
                  <a:cubicBezTo>
                    <a:pt x="1384" y="35"/>
                    <a:pt x="1317" y="1"/>
                    <a:pt x="1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0"/>
            <p:cNvSpPr/>
            <p:nvPr/>
          </p:nvSpPr>
          <p:spPr>
            <a:xfrm>
              <a:off x="4953514" y="3730421"/>
              <a:ext cx="504491" cy="746822"/>
            </a:xfrm>
            <a:custGeom>
              <a:avLst/>
              <a:gdLst/>
              <a:ahLst/>
              <a:cxnLst/>
              <a:rect l="l" t="t" r="r" b="b"/>
              <a:pathLst>
                <a:path w="13917" h="20602" extrusionOk="0">
                  <a:moveTo>
                    <a:pt x="745" y="1"/>
                  </a:moveTo>
                  <a:lnTo>
                    <a:pt x="504" y="1469"/>
                  </a:lnTo>
                  <a:cubicBezTo>
                    <a:pt x="0" y="4625"/>
                    <a:pt x="2433" y="7496"/>
                    <a:pt x="5633" y="7496"/>
                  </a:cubicBezTo>
                  <a:lnTo>
                    <a:pt x="7167" y="7496"/>
                  </a:lnTo>
                  <a:lnTo>
                    <a:pt x="7167" y="20513"/>
                  </a:lnTo>
                  <a:lnTo>
                    <a:pt x="13522" y="20601"/>
                  </a:lnTo>
                  <a:lnTo>
                    <a:pt x="13873" y="4647"/>
                  </a:lnTo>
                  <a:cubicBezTo>
                    <a:pt x="13916" y="2105"/>
                    <a:pt x="11878" y="23"/>
                    <a:pt x="9336" y="23"/>
                  </a:cubicBezTo>
                  <a:lnTo>
                    <a:pt x="7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0"/>
            <p:cNvSpPr/>
            <p:nvPr/>
          </p:nvSpPr>
          <p:spPr>
            <a:xfrm>
              <a:off x="5198210" y="4387438"/>
              <a:ext cx="265350" cy="89828"/>
            </a:xfrm>
            <a:custGeom>
              <a:avLst/>
              <a:gdLst/>
              <a:ahLst/>
              <a:cxnLst/>
              <a:rect l="l" t="t" r="r" b="b"/>
              <a:pathLst>
                <a:path w="7320" h="2478" extrusionOk="0">
                  <a:moveTo>
                    <a:pt x="0" y="1"/>
                  </a:moveTo>
                  <a:lnTo>
                    <a:pt x="0" y="2477"/>
                  </a:lnTo>
                  <a:lnTo>
                    <a:pt x="7320" y="2477"/>
                  </a:lnTo>
                  <a:lnTo>
                    <a:pt x="73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0"/>
            <p:cNvSpPr/>
            <p:nvPr/>
          </p:nvSpPr>
          <p:spPr>
            <a:xfrm>
              <a:off x="5357099" y="3752679"/>
              <a:ext cx="45313" cy="976394"/>
            </a:xfrm>
            <a:custGeom>
              <a:avLst/>
              <a:gdLst/>
              <a:ahLst/>
              <a:cxnLst/>
              <a:rect l="l" t="t" r="r" b="b"/>
              <a:pathLst>
                <a:path w="1250" h="26935" extrusionOk="0">
                  <a:moveTo>
                    <a:pt x="0" y="1"/>
                  </a:moveTo>
                  <a:lnTo>
                    <a:pt x="44" y="26934"/>
                  </a:lnTo>
                  <a:lnTo>
                    <a:pt x="1249" y="26934"/>
                  </a:lnTo>
                  <a:lnTo>
                    <a:pt x="12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0"/>
            <p:cNvSpPr/>
            <p:nvPr/>
          </p:nvSpPr>
          <p:spPr>
            <a:xfrm>
              <a:off x="6043480" y="3740753"/>
              <a:ext cx="96171" cy="41361"/>
            </a:xfrm>
            <a:custGeom>
              <a:avLst/>
              <a:gdLst/>
              <a:ahLst/>
              <a:cxnLst/>
              <a:rect l="l" t="t" r="r" b="b"/>
              <a:pathLst>
                <a:path w="2653" h="1141" extrusionOk="0">
                  <a:moveTo>
                    <a:pt x="1" y="1"/>
                  </a:moveTo>
                  <a:lnTo>
                    <a:pt x="1" y="1140"/>
                  </a:lnTo>
                  <a:lnTo>
                    <a:pt x="2652" y="1140"/>
                  </a:lnTo>
                  <a:lnTo>
                    <a:pt x="2652" y="45"/>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0"/>
            <p:cNvSpPr/>
            <p:nvPr/>
          </p:nvSpPr>
          <p:spPr>
            <a:xfrm>
              <a:off x="4619060" y="3732016"/>
              <a:ext cx="231203" cy="52490"/>
            </a:xfrm>
            <a:custGeom>
              <a:avLst/>
              <a:gdLst/>
              <a:ahLst/>
              <a:cxnLst/>
              <a:rect l="l" t="t" r="r" b="b"/>
              <a:pathLst>
                <a:path w="6378" h="1448" extrusionOk="0">
                  <a:moveTo>
                    <a:pt x="6377" y="1"/>
                  </a:moveTo>
                  <a:lnTo>
                    <a:pt x="0" y="373"/>
                  </a:lnTo>
                  <a:lnTo>
                    <a:pt x="0" y="1447"/>
                  </a:lnTo>
                  <a:lnTo>
                    <a:pt x="6377" y="1425"/>
                  </a:lnTo>
                  <a:lnTo>
                    <a:pt x="63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0"/>
            <p:cNvSpPr/>
            <p:nvPr/>
          </p:nvSpPr>
          <p:spPr>
            <a:xfrm>
              <a:off x="4619060" y="3704212"/>
              <a:ext cx="1520543" cy="158159"/>
            </a:xfrm>
            <a:custGeom>
              <a:avLst/>
              <a:gdLst/>
              <a:ahLst/>
              <a:cxnLst/>
              <a:rect l="l" t="t" r="r" b="b"/>
              <a:pathLst>
                <a:path w="41946" h="4363" extrusionOk="0">
                  <a:moveTo>
                    <a:pt x="21359" y="0"/>
                  </a:moveTo>
                  <a:cubicBezTo>
                    <a:pt x="21231" y="0"/>
                    <a:pt x="21102" y="0"/>
                    <a:pt x="20973" y="1"/>
                  </a:cubicBezTo>
                  <a:cubicBezTo>
                    <a:pt x="9380" y="23"/>
                    <a:pt x="0" y="1009"/>
                    <a:pt x="0" y="2214"/>
                  </a:cubicBezTo>
                  <a:cubicBezTo>
                    <a:pt x="0" y="3406"/>
                    <a:pt x="9172" y="4362"/>
                    <a:pt x="20586" y="4362"/>
                  </a:cubicBezTo>
                  <a:cubicBezTo>
                    <a:pt x="20714" y="4362"/>
                    <a:pt x="20843" y="4362"/>
                    <a:pt x="20973" y="4362"/>
                  </a:cubicBezTo>
                  <a:cubicBezTo>
                    <a:pt x="32566" y="4340"/>
                    <a:pt x="41945" y="3354"/>
                    <a:pt x="41945" y="2148"/>
                  </a:cubicBezTo>
                  <a:cubicBezTo>
                    <a:pt x="41945" y="957"/>
                    <a:pt x="32753" y="0"/>
                    <a:pt x="213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0"/>
            <p:cNvSpPr/>
            <p:nvPr/>
          </p:nvSpPr>
          <p:spPr>
            <a:xfrm>
              <a:off x="4619060" y="3664480"/>
              <a:ext cx="1520543" cy="158159"/>
            </a:xfrm>
            <a:custGeom>
              <a:avLst/>
              <a:gdLst/>
              <a:ahLst/>
              <a:cxnLst/>
              <a:rect l="l" t="t" r="r" b="b"/>
              <a:pathLst>
                <a:path w="41946" h="4363" extrusionOk="0">
                  <a:moveTo>
                    <a:pt x="20973" y="1"/>
                  </a:moveTo>
                  <a:cubicBezTo>
                    <a:pt x="9380" y="23"/>
                    <a:pt x="0" y="1031"/>
                    <a:pt x="0" y="2236"/>
                  </a:cubicBezTo>
                  <a:cubicBezTo>
                    <a:pt x="0" y="3407"/>
                    <a:pt x="9172" y="4362"/>
                    <a:pt x="20586" y="4362"/>
                  </a:cubicBezTo>
                  <a:cubicBezTo>
                    <a:pt x="20714" y="4362"/>
                    <a:pt x="20843" y="4362"/>
                    <a:pt x="20973" y="4362"/>
                  </a:cubicBezTo>
                  <a:cubicBezTo>
                    <a:pt x="32544" y="4362"/>
                    <a:pt x="41945" y="3354"/>
                    <a:pt x="41945" y="2149"/>
                  </a:cubicBezTo>
                  <a:cubicBezTo>
                    <a:pt x="41945" y="943"/>
                    <a:pt x="32544" y="1"/>
                    <a:pt x="20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0"/>
            <p:cNvSpPr/>
            <p:nvPr/>
          </p:nvSpPr>
          <p:spPr>
            <a:xfrm>
              <a:off x="5476257" y="3344346"/>
              <a:ext cx="112049" cy="256614"/>
            </a:xfrm>
            <a:custGeom>
              <a:avLst/>
              <a:gdLst/>
              <a:ahLst/>
              <a:cxnLst/>
              <a:rect l="l" t="t" r="r" b="b"/>
              <a:pathLst>
                <a:path w="3091" h="7079" extrusionOk="0">
                  <a:moveTo>
                    <a:pt x="2411" y="0"/>
                  </a:moveTo>
                  <a:lnTo>
                    <a:pt x="570" y="439"/>
                  </a:lnTo>
                  <a:lnTo>
                    <a:pt x="0" y="6838"/>
                  </a:lnTo>
                  <a:lnTo>
                    <a:pt x="3090" y="7079"/>
                  </a:lnTo>
                  <a:lnTo>
                    <a:pt x="3090" y="7079"/>
                  </a:lnTo>
                  <a:lnTo>
                    <a:pt x="2411" y="0"/>
                  </a:ln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0"/>
            <p:cNvSpPr/>
            <p:nvPr/>
          </p:nvSpPr>
          <p:spPr>
            <a:xfrm>
              <a:off x="5457987" y="3055967"/>
              <a:ext cx="140650" cy="369424"/>
            </a:xfrm>
            <a:custGeom>
              <a:avLst/>
              <a:gdLst/>
              <a:ahLst/>
              <a:cxnLst/>
              <a:rect l="l" t="t" r="r" b="b"/>
              <a:pathLst>
                <a:path w="3880" h="10191" extrusionOk="0">
                  <a:moveTo>
                    <a:pt x="0" y="0"/>
                  </a:moveTo>
                  <a:lnTo>
                    <a:pt x="373" y="10191"/>
                  </a:lnTo>
                  <a:lnTo>
                    <a:pt x="3879" y="9840"/>
                  </a:lnTo>
                  <a:cubicBezTo>
                    <a:pt x="3156" y="1162"/>
                    <a:pt x="1"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0"/>
            <p:cNvSpPr/>
            <p:nvPr/>
          </p:nvSpPr>
          <p:spPr>
            <a:xfrm>
              <a:off x="4978129" y="2994775"/>
              <a:ext cx="541829" cy="695166"/>
            </a:xfrm>
            <a:custGeom>
              <a:avLst/>
              <a:gdLst/>
              <a:ahLst/>
              <a:cxnLst/>
              <a:rect l="l" t="t" r="r" b="b"/>
              <a:pathLst>
                <a:path w="14947" h="19177" extrusionOk="0">
                  <a:moveTo>
                    <a:pt x="7079" y="1"/>
                  </a:moveTo>
                  <a:cubicBezTo>
                    <a:pt x="7079" y="1"/>
                    <a:pt x="2126" y="1140"/>
                    <a:pt x="308" y="3551"/>
                  </a:cubicBezTo>
                  <a:cubicBezTo>
                    <a:pt x="1" y="3989"/>
                    <a:pt x="154" y="4471"/>
                    <a:pt x="220" y="4997"/>
                  </a:cubicBezTo>
                  <a:lnTo>
                    <a:pt x="1995" y="19176"/>
                  </a:lnTo>
                  <a:lnTo>
                    <a:pt x="14947" y="18168"/>
                  </a:lnTo>
                  <a:lnTo>
                    <a:pt x="14245" y="3134"/>
                  </a:lnTo>
                  <a:cubicBezTo>
                    <a:pt x="14180" y="2499"/>
                    <a:pt x="13807" y="1951"/>
                    <a:pt x="13237" y="1688"/>
                  </a:cubicBezTo>
                  <a:cubicBezTo>
                    <a:pt x="11966" y="1074"/>
                    <a:pt x="9117" y="66"/>
                    <a:pt x="70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0"/>
            <p:cNvSpPr/>
            <p:nvPr/>
          </p:nvSpPr>
          <p:spPr>
            <a:xfrm>
              <a:off x="5481804" y="3197347"/>
              <a:ext cx="30232" cy="224859"/>
            </a:xfrm>
            <a:custGeom>
              <a:avLst/>
              <a:gdLst/>
              <a:ahLst/>
              <a:cxnLst/>
              <a:rect l="l" t="t" r="r" b="b"/>
              <a:pathLst>
                <a:path w="834" h="6203" extrusionOk="0">
                  <a:moveTo>
                    <a:pt x="198" y="1"/>
                  </a:moveTo>
                  <a:lnTo>
                    <a:pt x="1" y="23"/>
                  </a:lnTo>
                  <a:lnTo>
                    <a:pt x="658" y="6203"/>
                  </a:lnTo>
                  <a:lnTo>
                    <a:pt x="834" y="6181"/>
                  </a:lnTo>
                  <a:lnTo>
                    <a:pt x="1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0"/>
            <p:cNvSpPr/>
            <p:nvPr/>
          </p:nvSpPr>
          <p:spPr>
            <a:xfrm>
              <a:off x="5248237" y="3577912"/>
              <a:ext cx="603816" cy="204196"/>
            </a:xfrm>
            <a:custGeom>
              <a:avLst/>
              <a:gdLst/>
              <a:ahLst/>
              <a:cxnLst/>
              <a:rect l="l" t="t" r="r" b="b"/>
              <a:pathLst>
                <a:path w="16657" h="5633" extrusionOk="0">
                  <a:moveTo>
                    <a:pt x="12317" y="0"/>
                  </a:moveTo>
                  <a:lnTo>
                    <a:pt x="264" y="2937"/>
                  </a:lnTo>
                  <a:cubicBezTo>
                    <a:pt x="23" y="3003"/>
                    <a:pt x="1" y="3353"/>
                    <a:pt x="242" y="3441"/>
                  </a:cubicBezTo>
                  <a:lnTo>
                    <a:pt x="6729" y="5632"/>
                  </a:lnTo>
                  <a:lnTo>
                    <a:pt x="16656" y="3134"/>
                  </a:lnTo>
                  <a:lnTo>
                    <a:pt x="123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0"/>
            <p:cNvSpPr/>
            <p:nvPr/>
          </p:nvSpPr>
          <p:spPr>
            <a:xfrm>
              <a:off x="4948729" y="3445233"/>
              <a:ext cx="162110" cy="179582"/>
            </a:xfrm>
            <a:custGeom>
              <a:avLst/>
              <a:gdLst/>
              <a:ahLst/>
              <a:cxnLst/>
              <a:rect l="l" t="t" r="r" b="b"/>
              <a:pathLst>
                <a:path w="4472" h="4954" extrusionOk="0">
                  <a:moveTo>
                    <a:pt x="4033" y="0"/>
                  </a:moveTo>
                  <a:lnTo>
                    <a:pt x="1" y="987"/>
                  </a:lnTo>
                  <a:lnTo>
                    <a:pt x="483" y="4953"/>
                  </a:lnTo>
                  <a:lnTo>
                    <a:pt x="4472" y="3814"/>
                  </a:lnTo>
                  <a:cubicBezTo>
                    <a:pt x="4472" y="3660"/>
                    <a:pt x="4033" y="0"/>
                    <a:pt x="4033" y="0"/>
                  </a:cubicBez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0"/>
            <p:cNvSpPr/>
            <p:nvPr/>
          </p:nvSpPr>
          <p:spPr>
            <a:xfrm>
              <a:off x="4962251" y="3554059"/>
              <a:ext cx="460013" cy="145580"/>
            </a:xfrm>
            <a:custGeom>
              <a:avLst/>
              <a:gdLst/>
              <a:ahLst/>
              <a:cxnLst/>
              <a:rect l="l" t="t" r="r" b="b"/>
              <a:pathLst>
                <a:path w="12690" h="4016" extrusionOk="0">
                  <a:moveTo>
                    <a:pt x="658" y="1"/>
                  </a:moveTo>
                  <a:cubicBezTo>
                    <a:pt x="0" y="943"/>
                    <a:pt x="0" y="1754"/>
                    <a:pt x="220" y="2390"/>
                  </a:cubicBezTo>
                  <a:cubicBezTo>
                    <a:pt x="574" y="3392"/>
                    <a:pt x="1586" y="4016"/>
                    <a:pt x="2647" y="4016"/>
                  </a:cubicBezTo>
                  <a:cubicBezTo>
                    <a:pt x="2700" y="4016"/>
                    <a:pt x="2753" y="4014"/>
                    <a:pt x="2806" y="4011"/>
                  </a:cubicBezTo>
                  <a:lnTo>
                    <a:pt x="12317" y="3332"/>
                  </a:lnTo>
                  <a:lnTo>
                    <a:pt x="12689" y="987"/>
                  </a:lnTo>
                  <a:lnTo>
                    <a:pt x="2630" y="1"/>
                  </a:ln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0"/>
            <p:cNvSpPr/>
            <p:nvPr/>
          </p:nvSpPr>
          <p:spPr>
            <a:xfrm>
              <a:off x="5362646" y="3545177"/>
              <a:ext cx="268540" cy="143804"/>
            </a:xfrm>
            <a:custGeom>
              <a:avLst/>
              <a:gdLst/>
              <a:ahLst/>
              <a:cxnLst/>
              <a:rect l="l" t="t" r="r" b="b"/>
              <a:pathLst>
                <a:path w="7408" h="3967" extrusionOk="0">
                  <a:moveTo>
                    <a:pt x="4841" y="0"/>
                  </a:moveTo>
                  <a:cubicBezTo>
                    <a:pt x="3004" y="0"/>
                    <a:pt x="1644" y="1232"/>
                    <a:pt x="1644" y="1232"/>
                  </a:cubicBezTo>
                  <a:cubicBezTo>
                    <a:pt x="1644" y="1232"/>
                    <a:pt x="1" y="2284"/>
                    <a:pt x="790" y="3423"/>
                  </a:cubicBezTo>
                  <a:cubicBezTo>
                    <a:pt x="1074" y="3835"/>
                    <a:pt x="1762" y="3966"/>
                    <a:pt x="2525" y="3966"/>
                  </a:cubicBezTo>
                  <a:cubicBezTo>
                    <a:pt x="3874" y="3966"/>
                    <a:pt x="5457" y="3555"/>
                    <a:pt x="5457" y="3555"/>
                  </a:cubicBezTo>
                  <a:lnTo>
                    <a:pt x="7408" y="881"/>
                  </a:lnTo>
                  <a:cubicBezTo>
                    <a:pt x="6511" y="228"/>
                    <a:pt x="5632" y="0"/>
                    <a:pt x="4841" y="0"/>
                  </a:cubicBez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0"/>
            <p:cNvSpPr/>
            <p:nvPr/>
          </p:nvSpPr>
          <p:spPr>
            <a:xfrm>
              <a:off x="4880432" y="3078189"/>
              <a:ext cx="267743" cy="514025"/>
            </a:xfrm>
            <a:custGeom>
              <a:avLst/>
              <a:gdLst/>
              <a:ahLst/>
              <a:cxnLst/>
              <a:rect l="l" t="t" r="r" b="b"/>
              <a:pathLst>
                <a:path w="7386" h="14180" extrusionOk="0">
                  <a:moveTo>
                    <a:pt x="4493" y="1"/>
                  </a:moveTo>
                  <a:cubicBezTo>
                    <a:pt x="4493" y="1"/>
                    <a:pt x="0" y="1184"/>
                    <a:pt x="1403" y="14180"/>
                  </a:cubicBezTo>
                  <a:lnTo>
                    <a:pt x="7386" y="12142"/>
                  </a:lnTo>
                  <a:lnTo>
                    <a:pt x="44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0"/>
            <p:cNvSpPr/>
            <p:nvPr/>
          </p:nvSpPr>
          <p:spPr>
            <a:xfrm>
              <a:off x="5098882" y="3240268"/>
              <a:ext cx="52490" cy="297939"/>
            </a:xfrm>
            <a:custGeom>
              <a:avLst/>
              <a:gdLst/>
              <a:ahLst/>
              <a:cxnLst/>
              <a:rect l="l" t="t" r="r" b="b"/>
              <a:pathLst>
                <a:path w="1448" h="8219" extrusionOk="0">
                  <a:moveTo>
                    <a:pt x="790" y="0"/>
                  </a:moveTo>
                  <a:lnTo>
                    <a:pt x="592" y="22"/>
                  </a:lnTo>
                  <a:lnTo>
                    <a:pt x="1250" y="7627"/>
                  </a:lnTo>
                  <a:lnTo>
                    <a:pt x="1" y="8043"/>
                  </a:lnTo>
                  <a:lnTo>
                    <a:pt x="67" y="8219"/>
                  </a:lnTo>
                  <a:lnTo>
                    <a:pt x="1447" y="7758"/>
                  </a:lnTo>
                  <a:lnTo>
                    <a:pt x="79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0"/>
            <p:cNvSpPr/>
            <p:nvPr/>
          </p:nvSpPr>
          <p:spPr>
            <a:xfrm>
              <a:off x="5493730" y="3324697"/>
              <a:ext cx="537225" cy="457403"/>
            </a:xfrm>
            <a:custGeom>
              <a:avLst/>
              <a:gdLst/>
              <a:ahLst/>
              <a:cxnLst/>
              <a:rect l="l" t="t" r="r" b="b"/>
              <a:pathLst>
                <a:path w="14820" h="12618" extrusionOk="0">
                  <a:moveTo>
                    <a:pt x="14077" y="1"/>
                  </a:moveTo>
                  <a:cubicBezTo>
                    <a:pt x="14032" y="1"/>
                    <a:pt x="13986" y="6"/>
                    <a:pt x="13939" y="16"/>
                  </a:cubicBezTo>
                  <a:lnTo>
                    <a:pt x="4471" y="2120"/>
                  </a:lnTo>
                  <a:cubicBezTo>
                    <a:pt x="3880" y="2252"/>
                    <a:pt x="3375" y="2690"/>
                    <a:pt x="3178" y="3260"/>
                  </a:cubicBezTo>
                  <a:lnTo>
                    <a:pt x="1" y="12617"/>
                  </a:lnTo>
                  <a:lnTo>
                    <a:pt x="10695" y="9856"/>
                  </a:lnTo>
                  <a:cubicBezTo>
                    <a:pt x="11155" y="9725"/>
                    <a:pt x="11550" y="9374"/>
                    <a:pt x="11725" y="8914"/>
                  </a:cubicBezTo>
                  <a:lnTo>
                    <a:pt x="14662" y="849"/>
                  </a:lnTo>
                  <a:cubicBezTo>
                    <a:pt x="14820" y="434"/>
                    <a:pt x="14496" y="1"/>
                    <a:pt x="140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0"/>
            <p:cNvSpPr/>
            <p:nvPr/>
          </p:nvSpPr>
          <p:spPr>
            <a:xfrm>
              <a:off x="5755899" y="3512660"/>
              <a:ext cx="77104" cy="71739"/>
            </a:xfrm>
            <a:custGeom>
              <a:avLst/>
              <a:gdLst/>
              <a:ahLst/>
              <a:cxnLst/>
              <a:rect l="l" t="t" r="r" b="b"/>
              <a:pathLst>
                <a:path w="2127" h="1979" extrusionOk="0">
                  <a:moveTo>
                    <a:pt x="1143" y="0"/>
                  </a:moveTo>
                  <a:cubicBezTo>
                    <a:pt x="781" y="0"/>
                    <a:pt x="409" y="232"/>
                    <a:pt x="242" y="617"/>
                  </a:cubicBezTo>
                  <a:cubicBezTo>
                    <a:pt x="1" y="1121"/>
                    <a:pt x="198" y="1713"/>
                    <a:pt x="658" y="1910"/>
                  </a:cubicBezTo>
                  <a:cubicBezTo>
                    <a:pt x="767" y="1956"/>
                    <a:pt x="880" y="1979"/>
                    <a:pt x="993" y="1979"/>
                  </a:cubicBezTo>
                  <a:cubicBezTo>
                    <a:pt x="1359" y="1979"/>
                    <a:pt x="1718" y="1747"/>
                    <a:pt x="1885" y="1362"/>
                  </a:cubicBezTo>
                  <a:cubicBezTo>
                    <a:pt x="2126" y="836"/>
                    <a:pt x="1929" y="266"/>
                    <a:pt x="1469" y="69"/>
                  </a:cubicBezTo>
                  <a:cubicBezTo>
                    <a:pt x="1365" y="22"/>
                    <a:pt x="1254"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0"/>
            <p:cNvSpPr/>
            <p:nvPr/>
          </p:nvSpPr>
          <p:spPr>
            <a:xfrm>
              <a:off x="4955182" y="3652590"/>
              <a:ext cx="204921" cy="142390"/>
            </a:xfrm>
            <a:custGeom>
              <a:avLst/>
              <a:gdLst/>
              <a:ahLst/>
              <a:cxnLst/>
              <a:rect l="l" t="t" r="r" b="b"/>
              <a:pathLst>
                <a:path w="5653" h="3928" extrusionOk="0">
                  <a:moveTo>
                    <a:pt x="634" y="0"/>
                  </a:moveTo>
                  <a:cubicBezTo>
                    <a:pt x="634" y="0"/>
                    <a:pt x="0" y="3927"/>
                    <a:pt x="2671" y="3927"/>
                  </a:cubicBezTo>
                  <a:cubicBezTo>
                    <a:pt x="2721" y="3927"/>
                    <a:pt x="2773" y="3926"/>
                    <a:pt x="2825" y="3923"/>
                  </a:cubicBezTo>
                  <a:cubicBezTo>
                    <a:pt x="5652" y="3792"/>
                    <a:pt x="5017" y="22"/>
                    <a:pt x="5017" y="22"/>
                  </a:cubicBezTo>
                  <a:lnTo>
                    <a:pt x="63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0"/>
            <p:cNvSpPr/>
            <p:nvPr/>
          </p:nvSpPr>
          <p:spPr>
            <a:xfrm>
              <a:off x="4916973" y="3668432"/>
              <a:ext cx="98528" cy="97005"/>
            </a:xfrm>
            <a:custGeom>
              <a:avLst/>
              <a:gdLst/>
              <a:ahLst/>
              <a:cxnLst/>
              <a:rect l="l" t="t" r="r" b="b"/>
              <a:pathLst>
                <a:path w="2718" h="2676" extrusionOk="0">
                  <a:moveTo>
                    <a:pt x="1377" y="417"/>
                  </a:moveTo>
                  <a:cubicBezTo>
                    <a:pt x="1863" y="417"/>
                    <a:pt x="2257" y="804"/>
                    <a:pt x="2257" y="1295"/>
                  </a:cubicBezTo>
                  <a:cubicBezTo>
                    <a:pt x="2279" y="1799"/>
                    <a:pt x="1885" y="2215"/>
                    <a:pt x="1381" y="2237"/>
                  </a:cubicBezTo>
                  <a:cubicBezTo>
                    <a:pt x="1368" y="2237"/>
                    <a:pt x="1354" y="2238"/>
                    <a:pt x="1341" y="2238"/>
                  </a:cubicBezTo>
                  <a:cubicBezTo>
                    <a:pt x="855" y="2238"/>
                    <a:pt x="460" y="1851"/>
                    <a:pt x="439" y="1360"/>
                  </a:cubicBezTo>
                  <a:cubicBezTo>
                    <a:pt x="439" y="856"/>
                    <a:pt x="833" y="440"/>
                    <a:pt x="1337" y="418"/>
                  </a:cubicBezTo>
                  <a:cubicBezTo>
                    <a:pt x="1350" y="417"/>
                    <a:pt x="1364" y="417"/>
                    <a:pt x="1377" y="417"/>
                  </a:cubicBezTo>
                  <a:close/>
                  <a:moveTo>
                    <a:pt x="1357" y="1"/>
                  </a:moveTo>
                  <a:cubicBezTo>
                    <a:pt x="1343" y="1"/>
                    <a:pt x="1329" y="1"/>
                    <a:pt x="1315" y="2"/>
                  </a:cubicBezTo>
                  <a:cubicBezTo>
                    <a:pt x="570" y="23"/>
                    <a:pt x="0" y="637"/>
                    <a:pt x="22" y="1382"/>
                  </a:cubicBezTo>
                  <a:cubicBezTo>
                    <a:pt x="44" y="2092"/>
                    <a:pt x="636" y="2676"/>
                    <a:pt x="1363" y="2676"/>
                  </a:cubicBezTo>
                  <a:cubicBezTo>
                    <a:pt x="1376" y="2676"/>
                    <a:pt x="1389" y="2676"/>
                    <a:pt x="1403" y="2675"/>
                  </a:cubicBezTo>
                  <a:cubicBezTo>
                    <a:pt x="2148" y="2653"/>
                    <a:pt x="2718" y="2018"/>
                    <a:pt x="2696" y="1295"/>
                  </a:cubicBezTo>
                  <a:cubicBezTo>
                    <a:pt x="2674" y="563"/>
                    <a:pt x="2083" y="1"/>
                    <a:pt x="1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0"/>
            <p:cNvSpPr/>
            <p:nvPr/>
          </p:nvSpPr>
          <p:spPr>
            <a:xfrm>
              <a:off x="4978926" y="3635914"/>
              <a:ext cx="157325" cy="34184"/>
            </a:xfrm>
            <a:custGeom>
              <a:avLst/>
              <a:gdLst/>
              <a:ahLst/>
              <a:cxnLst/>
              <a:rect l="l" t="t" r="r" b="b"/>
              <a:pathLst>
                <a:path w="4340" h="943" extrusionOk="0">
                  <a:moveTo>
                    <a:pt x="2170" y="0"/>
                  </a:moveTo>
                  <a:cubicBezTo>
                    <a:pt x="987" y="0"/>
                    <a:pt x="1" y="219"/>
                    <a:pt x="1" y="460"/>
                  </a:cubicBezTo>
                  <a:cubicBezTo>
                    <a:pt x="1" y="723"/>
                    <a:pt x="987" y="942"/>
                    <a:pt x="2170" y="942"/>
                  </a:cubicBezTo>
                  <a:cubicBezTo>
                    <a:pt x="3376" y="942"/>
                    <a:pt x="4340" y="723"/>
                    <a:pt x="4340" y="460"/>
                  </a:cubicBezTo>
                  <a:cubicBezTo>
                    <a:pt x="4340" y="219"/>
                    <a:pt x="3376" y="0"/>
                    <a:pt x="2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0"/>
            <p:cNvSpPr/>
            <p:nvPr/>
          </p:nvSpPr>
          <p:spPr>
            <a:xfrm>
              <a:off x="5214088" y="2869273"/>
              <a:ext cx="127926" cy="192633"/>
            </a:xfrm>
            <a:custGeom>
              <a:avLst/>
              <a:gdLst/>
              <a:ahLst/>
              <a:cxnLst/>
              <a:rect l="l" t="t" r="r" b="b"/>
              <a:pathLst>
                <a:path w="3529" h="5314" extrusionOk="0">
                  <a:moveTo>
                    <a:pt x="548" y="0"/>
                  </a:moveTo>
                  <a:lnTo>
                    <a:pt x="0" y="3901"/>
                  </a:lnTo>
                  <a:cubicBezTo>
                    <a:pt x="22" y="4734"/>
                    <a:pt x="767" y="5238"/>
                    <a:pt x="1600" y="5304"/>
                  </a:cubicBezTo>
                  <a:cubicBezTo>
                    <a:pt x="1675" y="5310"/>
                    <a:pt x="1747" y="5314"/>
                    <a:pt x="1818" y="5314"/>
                  </a:cubicBezTo>
                  <a:cubicBezTo>
                    <a:pt x="2663" y="5314"/>
                    <a:pt x="3229" y="4833"/>
                    <a:pt x="3310" y="3923"/>
                  </a:cubicBezTo>
                  <a:lnTo>
                    <a:pt x="3529" y="1600"/>
                  </a:lnTo>
                  <a:lnTo>
                    <a:pt x="548" y="0"/>
                  </a:ln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0"/>
            <p:cNvSpPr/>
            <p:nvPr/>
          </p:nvSpPr>
          <p:spPr>
            <a:xfrm>
              <a:off x="5345970" y="2839656"/>
              <a:ext cx="20699" cy="27260"/>
            </a:xfrm>
            <a:custGeom>
              <a:avLst/>
              <a:gdLst/>
              <a:ahLst/>
              <a:cxnLst/>
              <a:rect l="l" t="t" r="r" b="b"/>
              <a:pathLst>
                <a:path w="571" h="752" extrusionOk="0">
                  <a:moveTo>
                    <a:pt x="453" y="0"/>
                  </a:moveTo>
                  <a:cubicBezTo>
                    <a:pt x="447" y="0"/>
                    <a:pt x="443" y="2"/>
                    <a:pt x="439" y="6"/>
                  </a:cubicBezTo>
                  <a:cubicBezTo>
                    <a:pt x="395" y="6"/>
                    <a:pt x="373" y="50"/>
                    <a:pt x="373" y="72"/>
                  </a:cubicBezTo>
                  <a:lnTo>
                    <a:pt x="417" y="598"/>
                  </a:lnTo>
                  <a:lnTo>
                    <a:pt x="66" y="598"/>
                  </a:lnTo>
                  <a:cubicBezTo>
                    <a:pt x="22" y="598"/>
                    <a:pt x="0" y="642"/>
                    <a:pt x="0" y="686"/>
                  </a:cubicBezTo>
                  <a:cubicBezTo>
                    <a:pt x="0" y="729"/>
                    <a:pt x="22" y="751"/>
                    <a:pt x="66" y="751"/>
                  </a:cubicBezTo>
                  <a:lnTo>
                    <a:pt x="504" y="729"/>
                  </a:lnTo>
                  <a:cubicBezTo>
                    <a:pt x="526" y="729"/>
                    <a:pt x="548" y="729"/>
                    <a:pt x="548" y="708"/>
                  </a:cubicBezTo>
                  <a:cubicBezTo>
                    <a:pt x="570" y="686"/>
                    <a:pt x="570" y="686"/>
                    <a:pt x="570" y="664"/>
                  </a:cubicBezTo>
                  <a:lnTo>
                    <a:pt x="504" y="72"/>
                  </a:lnTo>
                  <a:cubicBezTo>
                    <a:pt x="504" y="36"/>
                    <a:pt x="475" y="0"/>
                    <a:pt x="453" y="0"/>
                  </a:cubicBezTo>
                  <a:close/>
                </a:path>
              </a:pathLst>
            </a:custGeom>
            <a:solidFill>
              <a:srgbClr val="0B1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0"/>
            <p:cNvSpPr/>
            <p:nvPr/>
          </p:nvSpPr>
          <p:spPr>
            <a:xfrm>
              <a:off x="5316570" y="2883846"/>
              <a:ext cx="52454" cy="11672"/>
            </a:xfrm>
            <a:custGeom>
              <a:avLst/>
              <a:gdLst/>
              <a:ahLst/>
              <a:cxnLst/>
              <a:rect l="l" t="t" r="r" b="b"/>
              <a:pathLst>
                <a:path w="1447" h="322" extrusionOk="0">
                  <a:moveTo>
                    <a:pt x="75" y="0"/>
                  </a:moveTo>
                  <a:cubicBezTo>
                    <a:pt x="56" y="0"/>
                    <a:pt x="35" y="11"/>
                    <a:pt x="22" y="36"/>
                  </a:cubicBezTo>
                  <a:cubicBezTo>
                    <a:pt x="1" y="58"/>
                    <a:pt x="1" y="102"/>
                    <a:pt x="44" y="124"/>
                  </a:cubicBezTo>
                  <a:cubicBezTo>
                    <a:pt x="66" y="146"/>
                    <a:pt x="329" y="321"/>
                    <a:pt x="724" y="321"/>
                  </a:cubicBezTo>
                  <a:cubicBezTo>
                    <a:pt x="921" y="321"/>
                    <a:pt x="1140" y="277"/>
                    <a:pt x="1381" y="146"/>
                  </a:cubicBezTo>
                  <a:cubicBezTo>
                    <a:pt x="1425" y="124"/>
                    <a:pt x="1447" y="80"/>
                    <a:pt x="1425" y="36"/>
                  </a:cubicBezTo>
                  <a:cubicBezTo>
                    <a:pt x="1412" y="11"/>
                    <a:pt x="1392" y="0"/>
                    <a:pt x="1368" y="0"/>
                  </a:cubicBezTo>
                  <a:cubicBezTo>
                    <a:pt x="1352" y="0"/>
                    <a:pt x="1334" y="5"/>
                    <a:pt x="1315" y="14"/>
                  </a:cubicBezTo>
                  <a:cubicBezTo>
                    <a:pt x="1090" y="142"/>
                    <a:pt x="880" y="185"/>
                    <a:pt x="700" y="185"/>
                  </a:cubicBezTo>
                  <a:cubicBezTo>
                    <a:pt x="356" y="185"/>
                    <a:pt x="124" y="29"/>
                    <a:pt x="110" y="14"/>
                  </a:cubicBezTo>
                  <a:cubicBezTo>
                    <a:pt x="101" y="5"/>
                    <a:pt x="88" y="0"/>
                    <a:pt x="75" y="0"/>
                  </a:cubicBezTo>
                  <a:close/>
                </a:path>
              </a:pathLst>
            </a:custGeom>
            <a:solidFill>
              <a:srgbClr val="0B1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0"/>
            <p:cNvSpPr/>
            <p:nvPr/>
          </p:nvSpPr>
          <p:spPr>
            <a:xfrm>
              <a:off x="5250629" y="2787418"/>
              <a:ext cx="94576" cy="77901"/>
            </a:xfrm>
            <a:custGeom>
              <a:avLst/>
              <a:gdLst/>
              <a:ahLst/>
              <a:cxnLst/>
              <a:rect l="l" t="t" r="r" b="b"/>
              <a:pathLst>
                <a:path w="2609" h="2149" extrusionOk="0">
                  <a:moveTo>
                    <a:pt x="1294" y="110"/>
                  </a:moveTo>
                  <a:cubicBezTo>
                    <a:pt x="1951" y="110"/>
                    <a:pt x="2477" y="549"/>
                    <a:pt x="2477" y="1075"/>
                  </a:cubicBezTo>
                  <a:cubicBezTo>
                    <a:pt x="2477" y="1601"/>
                    <a:pt x="1951" y="2039"/>
                    <a:pt x="1294" y="2039"/>
                  </a:cubicBezTo>
                  <a:cubicBezTo>
                    <a:pt x="658" y="2039"/>
                    <a:pt x="132" y="1601"/>
                    <a:pt x="132" y="1075"/>
                  </a:cubicBezTo>
                  <a:cubicBezTo>
                    <a:pt x="132" y="549"/>
                    <a:pt x="658" y="110"/>
                    <a:pt x="1294" y="110"/>
                  </a:cubicBezTo>
                  <a:close/>
                  <a:moveTo>
                    <a:pt x="1294" y="1"/>
                  </a:moveTo>
                  <a:cubicBezTo>
                    <a:pt x="592" y="1"/>
                    <a:pt x="1" y="483"/>
                    <a:pt x="1" y="1075"/>
                  </a:cubicBezTo>
                  <a:cubicBezTo>
                    <a:pt x="1" y="1666"/>
                    <a:pt x="592" y="2149"/>
                    <a:pt x="1294" y="2149"/>
                  </a:cubicBezTo>
                  <a:cubicBezTo>
                    <a:pt x="2017" y="2149"/>
                    <a:pt x="2608" y="1666"/>
                    <a:pt x="2608" y="1075"/>
                  </a:cubicBezTo>
                  <a:cubicBezTo>
                    <a:pt x="2608" y="483"/>
                    <a:pt x="2017" y="1"/>
                    <a:pt x="12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0"/>
            <p:cNvSpPr/>
            <p:nvPr/>
          </p:nvSpPr>
          <p:spPr>
            <a:xfrm>
              <a:off x="5368990" y="2787418"/>
              <a:ext cx="82686" cy="77901"/>
            </a:xfrm>
            <a:custGeom>
              <a:avLst/>
              <a:gdLst/>
              <a:ahLst/>
              <a:cxnLst/>
              <a:rect l="l" t="t" r="r" b="b"/>
              <a:pathLst>
                <a:path w="2281" h="2149" extrusionOk="0">
                  <a:moveTo>
                    <a:pt x="1140" y="110"/>
                  </a:moveTo>
                  <a:cubicBezTo>
                    <a:pt x="1710" y="110"/>
                    <a:pt x="2170" y="549"/>
                    <a:pt x="2170" y="1075"/>
                  </a:cubicBezTo>
                  <a:cubicBezTo>
                    <a:pt x="2170" y="1601"/>
                    <a:pt x="1710" y="2039"/>
                    <a:pt x="1140" y="2039"/>
                  </a:cubicBezTo>
                  <a:cubicBezTo>
                    <a:pt x="571" y="2039"/>
                    <a:pt x="110" y="1601"/>
                    <a:pt x="110" y="1075"/>
                  </a:cubicBezTo>
                  <a:cubicBezTo>
                    <a:pt x="110" y="549"/>
                    <a:pt x="571" y="110"/>
                    <a:pt x="1140" y="110"/>
                  </a:cubicBezTo>
                  <a:close/>
                  <a:moveTo>
                    <a:pt x="1140" y="1"/>
                  </a:moveTo>
                  <a:cubicBezTo>
                    <a:pt x="505" y="1"/>
                    <a:pt x="1" y="483"/>
                    <a:pt x="1" y="1075"/>
                  </a:cubicBezTo>
                  <a:cubicBezTo>
                    <a:pt x="1" y="1666"/>
                    <a:pt x="527" y="2149"/>
                    <a:pt x="1140" y="2149"/>
                  </a:cubicBezTo>
                  <a:cubicBezTo>
                    <a:pt x="1776" y="2149"/>
                    <a:pt x="2280" y="1666"/>
                    <a:pt x="2280" y="1075"/>
                  </a:cubicBezTo>
                  <a:cubicBezTo>
                    <a:pt x="2280" y="483"/>
                    <a:pt x="1776" y="1"/>
                    <a:pt x="1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0"/>
            <p:cNvSpPr/>
            <p:nvPr/>
          </p:nvSpPr>
          <p:spPr>
            <a:xfrm>
              <a:off x="5340388" y="2811525"/>
              <a:ext cx="32625" cy="8519"/>
            </a:xfrm>
            <a:custGeom>
              <a:avLst/>
              <a:gdLst/>
              <a:ahLst/>
              <a:cxnLst/>
              <a:rect l="l" t="t" r="r" b="b"/>
              <a:pathLst>
                <a:path w="900" h="235" extrusionOk="0">
                  <a:moveTo>
                    <a:pt x="426" y="0"/>
                  </a:moveTo>
                  <a:cubicBezTo>
                    <a:pt x="197" y="0"/>
                    <a:pt x="14" y="81"/>
                    <a:pt x="1" y="81"/>
                  </a:cubicBezTo>
                  <a:lnTo>
                    <a:pt x="45" y="191"/>
                  </a:lnTo>
                  <a:cubicBezTo>
                    <a:pt x="45" y="191"/>
                    <a:pt x="214" y="115"/>
                    <a:pt x="426" y="115"/>
                  </a:cubicBezTo>
                  <a:cubicBezTo>
                    <a:pt x="555" y="115"/>
                    <a:pt x="701" y="143"/>
                    <a:pt x="834" y="234"/>
                  </a:cubicBezTo>
                  <a:lnTo>
                    <a:pt x="899" y="147"/>
                  </a:lnTo>
                  <a:cubicBezTo>
                    <a:pt x="744" y="34"/>
                    <a:pt x="575" y="0"/>
                    <a:pt x="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0"/>
            <p:cNvSpPr/>
            <p:nvPr/>
          </p:nvSpPr>
          <p:spPr>
            <a:xfrm>
              <a:off x="5221230" y="2776325"/>
              <a:ext cx="33422" cy="41325"/>
            </a:xfrm>
            <a:custGeom>
              <a:avLst/>
              <a:gdLst/>
              <a:ahLst/>
              <a:cxnLst/>
              <a:rect l="l" t="t" r="r" b="b"/>
              <a:pathLst>
                <a:path w="922" h="1140" extrusionOk="0">
                  <a:moveTo>
                    <a:pt x="88" y="0"/>
                  </a:moveTo>
                  <a:lnTo>
                    <a:pt x="1" y="66"/>
                  </a:lnTo>
                  <a:lnTo>
                    <a:pt x="833" y="1140"/>
                  </a:lnTo>
                  <a:lnTo>
                    <a:pt x="921" y="1074"/>
                  </a:lnTo>
                  <a:lnTo>
                    <a:pt x="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0"/>
            <p:cNvSpPr/>
            <p:nvPr/>
          </p:nvSpPr>
          <p:spPr>
            <a:xfrm>
              <a:off x="5127484" y="2752291"/>
              <a:ext cx="98564" cy="93380"/>
            </a:xfrm>
            <a:custGeom>
              <a:avLst/>
              <a:gdLst/>
              <a:ahLst/>
              <a:cxnLst/>
              <a:rect l="l" t="t" r="r" b="b"/>
              <a:pathLst>
                <a:path w="2719" h="2576" extrusionOk="0">
                  <a:moveTo>
                    <a:pt x="1347" y="0"/>
                  </a:moveTo>
                  <a:cubicBezTo>
                    <a:pt x="678" y="0"/>
                    <a:pt x="128" y="507"/>
                    <a:pt x="66" y="1189"/>
                  </a:cubicBezTo>
                  <a:cubicBezTo>
                    <a:pt x="1" y="1890"/>
                    <a:pt x="527" y="2526"/>
                    <a:pt x="1250" y="2570"/>
                  </a:cubicBezTo>
                  <a:cubicBezTo>
                    <a:pt x="1291" y="2573"/>
                    <a:pt x="1331" y="2575"/>
                    <a:pt x="1372" y="2575"/>
                  </a:cubicBezTo>
                  <a:cubicBezTo>
                    <a:pt x="2041" y="2575"/>
                    <a:pt x="2590" y="2068"/>
                    <a:pt x="2652" y="1386"/>
                  </a:cubicBezTo>
                  <a:cubicBezTo>
                    <a:pt x="2718" y="685"/>
                    <a:pt x="2192" y="49"/>
                    <a:pt x="1469" y="6"/>
                  </a:cubicBezTo>
                  <a:cubicBezTo>
                    <a:pt x="1428" y="2"/>
                    <a:pt x="1387" y="0"/>
                    <a:pt x="1347" y="0"/>
                  </a:cubicBez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0"/>
            <p:cNvSpPr/>
            <p:nvPr/>
          </p:nvSpPr>
          <p:spPr>
            <a:xfrm>
              <a:off x="5158479" y="2779878"/>
              <a:ext cx="37374" cy="36975"/>
            </a:xfrm>
            <a:custGeom>
              <a:avLst/>
              <a:gdLst/>
              <a:ahLst/>
              <a:cxnLst/>
              <a:rect l="l" t="t" r="r" b="b"/>
              <a:pathLst>
                <a:path w="1031" h="1020" extrusionOk="0">
                  <a:moveTo>
                    <a:pt x="231" y="0"/>
                  </a:moveTo>
                  <a:cubicBezTo>
                    <a:pt x="185" y="0"/>
                    <a:pt x="138" y="4"/>
                    <a:pt x="88" y="12"/>
                  </a:cubicBezTo>
                  <a:cubicBezTo>
                    <a:pt x="44" y="12"/>
                    <a:pt x="0" y="55"/>
                    <a:pt x="22" y="99"/>
                  </a:cubicBezTo>
                  <a:cubicBezTo>
                    <a:pt x="22" y="143"/>
                    <a:pt x="66" y="165"/>
                    <a:pt x="110" y="165"/>
                  </a:cubicBezTo>
                  <a:cubicBezTo>
                    <a:pt x="138" y="162"/>
                    <a:pt x="166" y="161"/>
                    <a:pt x="194" y="161"/>
                  </a:cubicBezTo>
                  <a:cubicBezTo>
                    <a:pt x="379" y="161"/>
                    <a:pt x="543" y="223"/>
                    <a:pt x="658" y="318"/>
                  </a:cubicBezTo>
                  <a:cubicBezTo>
                    <a:pt x="877" y="559"/>
                    <a:pt x="833" y="932"/>
                    <a:pt x="833" y="932"/>
                  </a:cubicBezTo>
                  <a:cubicBezTo>
                    <a:pt x="833" y="976"/>
                    <a:pt x="877" y="1020"/>
                    <a:pt x="921" y="1020"/>
                  </a:cubicBezTo>
                  <a:cubicBezTo>
                    <a:pt x="965" y="1020"/>
                    <a:pt x="1009" y="998"/>
                    <a:pt x="1009" y="954"/>
                  </a:cubicBezTo>
                  <a:cubicBezTo>
                    <a:pt x="1009" y="932"/>
                    <a:pt x="1030" y="494"/>
                    <a:pt x="767" y="209"/>
                  </a:cubicBezTo>
                  <a:cubicBezTo>
                    <a:pt x="623" y="82"/>
                    <a:pt x="448" y="0"/>
                    <a:pt x="231" y="0"/>
                  </a:cubicBezTo>
                  <a:close/>
                </a:path>
              </a:pathLst>
            </a:custGeom>
            <a:solidFill>
              <a:srgbClr val="0B1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0"/>
            <p:cNvSpPr/>
            <p:nvPr/>
          </p:nvSpPr>
          <p:spPr>
            <a:xfrm>
              <a:off x="5148147" y="3000358"/>
              <a:ext cx="235190" cy="84245"/>
            </a:xfrm>
            <a:custGeom>
              <a:avLst/>
              <a:gdLst/>
              <a:ahLst/>
              <a:cxnLst/>
              <a:rect l="l" t="t" r="r" b="b"/>
              <a:pathLst>
                <a:path w="6488" h="2324" extrusionOk="0">
                  <a:moveTo>
                    <a:pt x="1863" y="0"/>
                  </a:moveTo>
                  <a:cubicBezTo>
                    <a:pt x="1863" y="0"/>
                    <a:pt x="592" y="351"/>
                    <a:pt x="1" y="592"/>
                  </a:cubicBezTo>
                  <a:cubicBezTo>
                    <a:pt x="1" y="592"/>
                    <a:pt x="461" y="2235"/>
                    <a:pt x="3573" y="2323"/>
                  </a:cubicBezTo>
                  <a:cubicBezTo>
                    <a:pt x="3594" y="2323"/>
                    <a:pt x="3616" y="2324"/>
                    <a:pt x="3637" y="2324"/>
                  </a:cubicBezTo>
                  <a:cubicBezTo>
                    <a:pt x="4776" y="2324"/>
                    <a:pt x="5885" y="1756"/>
                    <a:pt x="6465" y="767"/>
                  </a:cubicBezTo>
                  <a:cubicBezTo>
                    <a:pt x="6465" y="745"/>
                    <a:pt x="6487" y="723"/>
                    <a:pt x="6487" y="723"/>
                  </a:cubicBezTo>
                  <a:cubicBezTo>
                    <a:pt x="6487" y="723"/>
                    <a:pt x="5304" y="219"/>
                    <a:pt x="4647" y="175"/>
                  </a:cubicBezTo>
                  <a:lnTo>
                    <a:pt x="1863" y="0"/>
                  </a:ln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0"/>
            <p:cNvSpPr/>
            <p:nvPr/>
          </p:nvSpPr>
          <p:spPr>
            <a:xfrm>
              <a:off x="5161669" y="2789013"/>
              <a:ext cx="24650" cy="24686"/>
            </a:xfrm>
            <a:custGeom>
              <a:avLst/>
              <a:gdLst/>
              <a:ahLst/>
              <a:cxnLst/>
              <a:rect l="l" t="t" r="r" b="b"/>
              <a:pathLst>
                <a:path w="680" h="681" extrusionOk="0">
                  <a:moveTo>
                    <a:pt x="329" y="1"/>
                  </a:moveTo>
                  <a:cubicBezTo>
                    <a:pt x="153" y="1"/>
                    <a:pt x="0" y="154"/>
                    <a:pt x="0" y="351"/>
                  </a:cubicBezTo>
                  <a:cubicBezTo>
                    <a:pt x="0" y="527"/>
                    <a:pt x="153" y="680"/>
                    <a:pt x="329" y="680"/>
                  </a:cubicBezTo>
                  <a:cubicBezTo>
                    <a:pt x="526" y="680"/>
                    <a:pt x="679" y="527"/>
                    <a:pt x="679" y="351"/>
                  </a:cubicBezTo>
                  <a:cubicBezTo>
                    <a:pt x="679" y="154"/>
                    <a:pt x="526" y="1"/>
                    <a:pt x="3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0"/>
            <p:cNvSpPr/>
            <p:nvPr/>
          </p:nvSpPr>
          <p:spPr>
            <a:xfrm>
              <a:off x="5153694" y="2812866"/>
              <a:ext cx="344846" cy="739609"/>
            </a:xfrm>
            <a:custGeom>
              <a:avLst/>
              <a:gdLst/>
              <a:ahLst/>
              <a:cxnLst/>
              <a:rect l="l" t="t" r="r" b="b"/>
              <a:pathLst>
                <a:path w="9513" h="20403" extrusionOk="0">
                  <a:moveTo>
                    <a:pt x="505" y="0"/>
                  </a:moveTo>
                  <a:cubicBezTo>
                    <a:pt x="505" y="22"/>
                    <a:pt x="1" y="1293"/>
                    <a:pt x="352" y="2959"/>
                  </a:cubicBezTo>
                  <a:cubicBezTo>
                    <a:pt x="921" y="5764"/>
                    <a:pt x="3376" y="7539"/>
                    <a:pt x="5348" y="8525"/>
                  </a:cubicBezTo>
                  <a:cubicBezTo>
                    <a:pt x="5480" y="8678"/>
                    <a:pt x="8285" y="11593"/>
                    <a:pt x="5984" y="14617"/>
                  </a:cubicBezTo>
                  <a:cubicBezTo>
                    <a:pt x="5436" y="15319"/>
                    <a:pt x="5261" y="16064"/>
                    <a:pt x="5458" y="16787"/>
                  </a:cubicBezTo>
                  <a:cubicBezTo>
                    <a:pt x="6006" y="18891"/>
                    <a:pt x="9315" y="20337"/>
                    <a:pt x="9468" y="20403"/>
                  </a:cubicBezTo>
                  <a:lnTo>
                    <a:pt x="9512" y="20293"/>
                  </a:lnTo>
                  <a:cubicBezTo>
                    <a:pt x="9468" y="20271"/>
                    <a:pt x="6093" y="18825"/>
                    <a:pt x="5567" y="16765"/>
                  </a:cubicBezTo>
                  <a:cubicBezTo>
                    <a:pt x="5392" y="16064"/>
                    <a:pt x="5545" y="15363"/>
                    <a:pt x="6071" y="14683"/>
                  </a:cubicBezTo>
                  <a:cubicBezTo>
                    <a:pt x="7342" y="13040"/>
                    <a:pt x="7079" y="11418"/>
                    <a:pt x="6663" y="10366"/>
                  </a:cubicBezTo>
                  <a:cubicBezTo>
                    <a:pt x="6181" y="9204"/>
                    <a:pt x="5414" y="8437"/>
                    <a:pt x="5414" y="8437"/>
                  </a:cubicBezTo>
                  <a:lnTo>
                    <a:pt x="5392" y="8415"/>
                  </a:lnTo>
                  <a:cubicBezTo>
                    <a:pt x="1886" y="6662"/>
                    <a:pt x="768" y="4471"/>
                    <a:pt x="461" y="2959"/>
                  </a:cubicBezTo>
                  <a:cubicBezTo>
                    <a:pt x="111" y="1293"/>
                    <a:pt x="615" y="66"/>
                    <a:pt x="615" y="44"/>
                  </a:cubicBezTo>
                  <a:lnTo>
                    <a:pt x="5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0"/>
            <p:cNvSpPr/>
            <p:nvPr/>
          </p:nvSpPr>
          <p:spPr>
            <a:xfrm>
              <a:off x="5347565" y="2816020"/>
              <a:ext cx="136663" cy="305914"/>
            </a:xfrm>
            <a:custGeom>
              <a:avLst/>
              <a:gdLst/>
              <a:ahLst/>
              <a:cxnLst/>
              <a:rect l="l" t="t" r="r" b="b"/>
              <a:pathLst>
                <a:path w="3770" h="8439" extrusionOk="0">
                  <a:moveTo>
                    <a:pt x="2301" y="1"/>
                  </a:moveTo>
                  <a:lnTo>
                    <a:pt x="2192" y="23"/>
                  </a:lnTo>
                  <a:cubicBezTo>
                    <a:pt x="3638" y="6641"/>
                    <a:pt x="44" y="8328"/>
                    <a:pt x="0" y="8328"/>
                  </a:cubicBezTo>
                  <a:lnTo>
                    <a:pt x="44" y="8438"/>
                  </a:lnTo>
                  <a:cubicBezTo>
                    <a:pt x="88" y="8416"/>
                    <a:pt x="3770" y="6707"/>
                    <a:pt x="23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0"/>
            <p:cNvSpPr/>
            <p:nvPr/>
          </p:nvSpPr>
          <p:spPr>
            <a:xfrm>
              <a:off x="5143204" y="2580925"/>
              <a:ext cx="174900" cy="148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0"/>
            <p:cNvSpPr/>
            <p:nvPr/>
          </p:nvSpPr>
          <p:spPr>
            <a:xfrm rot="1844677">
              <a:off x="5268687" y="2564533"/>
              <a:ext cx="174878" cy="148897"/>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 name="Google Shape;2122;p60"/>
          <p:cNvGrpSpPr/>
          <p:nvPr/>
        </p:nvGrpSpPr>
        <p:grpSpPr>
          <a:xfrm>
            <a:off x="759100" y="1679179"/>
            <a:ext cx="3725973" cy="3060187"/>
            <a:chOff x="759130" y="2113655"/>
            <a:chExt cx="3197163" cy="2625868"/>
          </a:xfrm>
        </p:grpSpPr>
        <p:grpSp>
          <p:nvGrpSpPr>
            <p:cNvPr id="2123" name="Google Shape;2123;p60"/>
            <p:cNvGrpSpPr/>
            <p:nvPr/>
          </p:nvGrpSpPr>
          <p:grpSpPr>
            <a:xfrm>
              <a:off x="759130" y="2113655"/>
              <a:ext cx="3197163" cy="2625868"/>
              <a:chOff x="759130" y="2113655"/>
              <a:chExt cx="3197163" cy="2625868"/>
            </a:xfrm>
          </p:grpSpPr>
          <p:sp>
            <p:nvSpPr>
              <p:cNvPr id="2124" name="Google Shape;2124;p60"/>
              <p:cNvSpPr/>
              <p:nvPr/>
            </p:nvSpPr>
            <p:spPr>
              <a:xfrm>
                <a:off x="3175392" y="3354307"/>
                <a:ext cx="294228" cy="272562"/>
              </a:xfrm>
              <a:custGeom>
                <a:avLst/>
                <a:gdLst/>
                <a:ahLst/>
                <a:cxnLst/>
                <a:rect l="l" t="t" r="r" b="b"/>
                <a:pathLst>
                  <a:path w="6247" h="5787" extrusionOk="0">
                    <a:moveTo>
                      <a:pt x="5173" y="1"/>
                    </a:moveTo>
                    <a:lnTo>
                      <a:pt x="3836" y="3923"/>
                    </a:lnTo>
                    <a:lnTo>
                      <a:pt x="1" y="4603"/>
                    </a:lnTo>
                    <a:lnTo>
                      <a:pt x="1908" y="5786"/>
                    </a:lnTo>
                    <a:lnTo>
                      <a:pt x="6247" y="5041"/>
                    </a:lnTo>
                    <a:lnTo>
                      <a:pt x="51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0"/>
              <p:cNvSpPr/>
              <p:nvPr/>
            </p:nvSpPr>
            <p:spPr>
              <a:xfrm>
                <a:off x="2601551" y="3571051"/>
                <a:ext cx="799977" cy="303271"/>
              </a:xfrm>
              <a:custGeom>
                <a:avLst/>
                <a:gdLst/>
                <a:ahLst/>
                <a:cxnLst/>
                <a:rect l="l" t="t" r="r" b="b"/>
                <a:pathLst>
                  <a:path w="16985" h="6439" extrusionOk="0">
                    <a:moveTo>
                      <a:pt x="12185" y="1"/>
                    </a:moveTo>
                    <a:lnTo>
                      <a:pt x="2389" y="1031"/>
                    </a:lnTo>
                    <a:cubicBezTo>
                      <a:pt x="877" y="1381"/>
                      <a:pt x="0" y="3310"/>
                      <a:pt x="526" y="4778"/>
                    </a:cubicBezTo>
                    <a:cubicBezTo>
                      <a:pt x="908" y="5783"/>
                      <a:pt x="1862" y="6438"/>
                      <a:pt x="2913" y="6438"/>
                    </a:cubicBezTo>
                    <a:cubicBezTo>
                      <a:pt x="3008" y="6438"/>
                      <a:pt x="3104" y="6433"/>
                      <a:pt x="3200" y="6422"/>
                    </a:cubicBezTo>
                    <a:lnTo>
                      <a:pt x="16984" y="6312"/>
                    </a:lnTo>
                    <a:lnTo>
                      <a:pt x="16305" y="2543"/>
                    </a:lnTo>
                    <a:lnTo>
                      <a:pt x="12185" y="1"/>
                    </a:lnTo>
                    <a:close/>
                  </a:path>
                </a:pathLst>
              </a:custGeom>
              <a:solidFill>
                <a:srgbClr val="A15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0"/>
              <p:cNvSpPr/>
              <p:nvPr/>
            </p:nvSpPr>
            <p:spPr>
              <a:xfrm>
                <a:off x="2626325" y="3730525"/>
                <a:ext cx="332378" cy="614689"/>
              </a:xfrm>
              <a:custGeom>
                <a:avLst/>
                <a:gdLst/>
                <a:ahLst/>
                <a:cxnLst/>
                <a:rect l="l" t="t" r="r" b="b"/>
                <a:pathLst>
                  <a:path w="7057" h="13051" extrusionOk="0">
                    <a:moveTo>
                      <a:pt x="2414" y="1"/>
                    </a:moveTo>
                    <a:cubicBezTo>
                      <a:pt x="534" y="1"/>
                      <a:pt x="0" y="1370"/>
                      <a:pt x="0" y="1370"/>
                    </a:cubicBezTo>
                    <a:lnTo>
                      <a:pt x="3682" y="13051"/>
                    </a:lnTo>
                    <a:lnTo>
                      <a:pt x="7057" y="12963"/>
                    </a:lnTo>
                    <a:cubicBezTo>
                      <a:pt x="7057" y="12963"/>
                      <a:pt x="6575" y="1173"/>
                      <a:pt x="4208" y="340"/>
                    </a:cubicBezTo>
                    <a:cubicBezTo>
                      <a:pt x="3505" y="97"/>
                      <a:pt x="2913" y="1"/>
                      <a:pt x="2414" y="1"/>
                    </a:cubicBezTo>
                    <a:close/>
                  </a:path>
                </a:pathLst>
              </a:custGeom>
              <a:solidFill>
                <a:srgbClr val="A15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0"/>
              <p:cNvSpPr/>
              <p:nvPr/>
            </p:nvSpPr>
            <p:spPr>
              <a:xfrm>
                <a:off x="2799692" y="4341054"/>
                <a:ext cx="198240" cy="298325"/>
              </a:xfrm>
              <a:custGeom>
                <a:avLst/>
                <a:gdLst/>
                <a:ahLst/>
                <a:cxnLst/>
                <a:rect l="l" t="t" r="r" b="b"/>
                <a:pathLst>
                  <a:path w="4209" h="6334" extrusionOk="0">
                    <a:moveTo>
                      <a:pt x="3376" y="0"/>
                    </a:moveTo>
                    <a:lnTo>
                      <a:pt x="1" y="88"/>
                    </a:lnTo>
                    <a:lnTo>
                      <a:pt x="1601" y="6334"/>
                    </a:lnTo>
                    <a:lnTo>
                      <a:pt x="4209" y="5830"/>
                    </a:lnTo>
                    <a:lnTo>
                      <a:pt x="33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0"/>
              <p:cNvSpPr/>
              <p:nvPr/>
            </p:nvSpPr>
            <p:spPr>
              <a:xfrm>
                <a:off x="2609794" y="4554690"/>
                <a:ext cx="426340" cy="138377"/>
              </a:xfrm>
              <a:custGeom>
                <a:avLst/>
                <a:gdLst/>
                <a:ahLst/>
                <a:cxnLst/>
                <a:rect l="l" t="t" r="r" b="b"/>
                <a:pathLst>
                  <a:path w="9052" h="2938" extrusionOk="0">
                    <a:moveTo>
                      <a:pt x="4844" y="1"/>
                    </a:moveTo>
                    <a:lnTo>
                      <a:pt x="0" y="2937"/>
                    </a:lnTo>
                    <a:lnTo>
                      <a:pt x="9051" y="2872"/>
                    </a:lnTo>
                    <a:lnTo>
                      <a:pt x="8306" y="549"/>
                    </a:lnTo>
                    <a:cubicBezTo>
                      <a:pt x="8306" y="549"/>
                      <a:pt x="7570" y="852"/>
                      <a:pt x="6725" y="852"/>
                    </a:cubicBezTo>
                    <a:cubicBezTo>
                      <a:pt x="6063" y="852"/>
                      <a:pt x="5335" y="665"/>
                      <a:pt x="4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0"/>
              <p:cNvSpPr/>
              <p:nvPr/>
            </p:nvSpPr>
            <p:spPr>
              <a:xfrm>
                <a:off x="2609794" y="4689908"/>
                <a:ext cx="426340" cy="42389"/>
              </a:xfrm>
              <a:custGeom>
                <a:avLst/>
                <a:gdLst/>
                <a:ahLst/>
                <a:cxnLst/>
                <a:rect l="l" t="t" r="r" b="b"/>
                <a:pathLst>
                  <a:path w="9052" h="900" extrusionOk="0">
                    <a:moveTo>
                      <a:pt x="9051" y="1"/>
                    </a:moveTo>
                    <a:lnTo>
                      <a:pt x="0" y="66"/>
                    </a:lnTo>
                    <a:lnTo>
                      <a:pt x="0" y="899"/>
                    </a:lnTo>
                    <a:lnTo>
                      <a:pt x="9051" y="833"/>
                    </a:lnTo>
                    <a:lnTo>
                      <a:pt x="90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0"/>
              <p:cNvSpPr/>
              <p:nvPr/>
            </p:nvSpPr>
            <p:spPr>
              <a:xfrm>
                <a:off x="2669655" y="3601005"/>
                <a:ext cx="799977" cy="303223"/>
              </a:xfrm>
              <a:custGeom>
                <a:avLst/>
                <a:gdLst/>
                <a:ahLst/>
                <a:cxnLst/>
                <a:rect l="l" t="t" r="r" b="b"/>
                <a:pathLst>
                  <a:path w="16985" h="6438" extrusionOk="0">
                    <a:moveTo>
                      <a:pt x="12207" y="0"/>
                    </a:moveTo>
                    <a:lnTo>
                      <a:pt x="2389" y="1052"/>
                    </a:lnTo>
                    <a:cubicBezTo>
                      <a:pt x="877" y="1381"/>
                      <a:pt x="1" y="3309"/>
                      <a:pt x="548" y="4778"/>
                    </a:cubicBezTo>
                    <a:cubicBezTo>
                      <a:pt x="910" y="5783"/>
                      <a:pt x="1862" y="6438"/>
                      <a:pt x="2930" y="6438"/>
                    </a:cubicBezTo>
                    <a:cubicBezTo>
                      <a:pt x="3027" y="6438"/>
                      <a:pt x="3124" y="6432"/>
                      <a:pt x="3222" y="6421"/>
                    </a:cubicBezTo>
                    <a:lnTo>
                      <a:pt x="16985" y="6312"/>
                    </a:lnTo>
                    <a:lnTo>
                      <a:pt x="16305" y="2542"/>
                    </a:lnTo>
                    <a:lnTo>
                      <a:pt x="12207" y="0"/>
                    </a:lnTo>
                    <a:close/>
                  </a:path>
                </a:pathLst>
              </a:custGeom>
              <a:solidFill>
                <a:srgbClr val="B87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0"/>
              <p:cNvSpPr/>
              <p:nvPr/>
            </p:nvSpPr>
            <p:spPr>
              <a:xfrm>
                <a:off x="2695465" y="3760573"/>
                <a:ext cx="326208" cy="601172"/>
              </a:xfrm>
              <a:custGeom>
                <a:avLst/>
                <a:gdLst/>
                <a:ahLst/>
                <a:cxnLst/>
                <a:rect l="l" t="t" r="r" b="b"/>
                <a:pathLst>
                  <a:path w="6926" h="12764" extrusionOk="0">
                    <a:moveTo>
                      <a:pt x="2407" y="1"/>
                    </a:moveTo>
                    <a:cubicBezTo>
                      <a:pt x="523" y="1"/>
                      <a:pt x="0" y="1390"/>
                      <a:pt x="0" y="1390"/>
                    </a:cubicBezTo>
                    <a:lnTo>
                      <a:pt x="3573" y="12764"/>
                    </a:lnTo>
                    <a:lnTo>
                      <a:pt x="6926" y="12676"/>
                    </a:lnTo>
                    <a:cubicBezTo>
                      <a:pt x="6926" y="12676"/>
                      <a:pt x="6553" y="1171"/>
                      <a:pt x="4186" y="338"/>
                    </a:cubicBezTo>
                    <a:cubicBezTo>
                      <a:pt x="3489" y="96"/>
                      <a:pt x="2901" y="1"/>
                      <a:pt x="2407" y="1"/>
                    </a:cubicBezTo>
                    <a:close/>
                  </a:path>
                </a:pathLst>
              </a:custGeom>
              <a:solidFill>
                <a:srgbClr val="B87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0"/>
              <p:cNvSpPr/>
              <p:nvPr/>
            </p:nvSpPr>
            <p:spPr>
              <a:xfrm>
                <a:off x="2863698" y="4357539"/>
                <a:ext cx="202337" cy="282877"/>
              </a:xfrm>
              <a:custGeom>
                <a:avLst/>
                <a:gdLst/>
                <a:ahLst/>
                <a:cxnLst/>
                <a:rect l="l" t="t" r="r" b="b"/>
                <a:pathLst>
                  <a:path w="4296" h="6006" extrusionOk="0">
                    <a:moveTo>
                      <a:pt x="3354" y="1"/>
                    </a:moveTo>
                    <a:lnTo>
                      <a:pt x="1" y="89"/>
                    </a:lnTo>
                    <a:lnTo>
                      <a:pt x="1688" y="6006"/>
                    </a:lnTo>
                    <a:lnTo>
                      <a:pt x="4296" y="5502"/>
                    </a:lnTo>
                    <a:lnTo>
                      <a:pt x="3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0"/>
              <p:cNvSpPr/>
              <p:nvPr/>
            </p:nvSpPr>
            <p:spPr>
              <a:xfrm>
                <a:off x="2677897" y="4554690"/>
                <a:ext cx="426340" cy="139413"/>
              </a:xfrm>
              <a:custGeom>
                <a:avLst/>
                <a:gdLst/>
                <a:ahLst/>
                <a:cxnLst/>
                <a:rect l="l" t="t" r="r" b="b"/>
                <a:pathLst>
                  <a:path w="9052" h="2960" extrusionOk="0">
                    <a:moveTo>
                      <a:pt x="4866" y="1"/>
                    </a:moveTo>
                    <a:lnTo>
                      <a:pt x="1" y="2959"/>
                    </a:lnTo>
                    <a:lnTo>
                      <a:pt x="9052" y="2893"/>
                    </a:lnTo>
                    <a:lnTo>
                      <a:pt x="8329" y="571"/>
                    </a:lnTo>
                    <a:cubicBezTo>
                      <a:pt x="8329" y="571"/>
                      <a:pt x="7594" y="870"/>
                      <a:pt x="6754" y="870"/>
                    </a:cubicBezTo>
                    <a:cubicBezTo>
                      <a:pt x="6086" y="870"/>
                      <a:pt x="5351" y="680"/>
                      <a:pt x="48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0"/>
              <p:cNvSpPr/>
              <p:nvPr/>
            </p:nvSpPr>
            <p:spPr>
              <a:xfrm>
                <a:off x="2677897" y="4690944"/>
                <a:ext cx="426340" cy="42342"/>
              </a:xfrm>
              <a:custGeom>
                <a:avLst/>
                <a:gdLst/>
                <a:ahLst/>
                <a:cxnLst/>
                <a:rect l="l" t="t" r="r" b="b"/>
                <a:pathLst>
                  <a:path w="9052" h="899" extrusionOk="0">
                    <a:moveTo>
                      <a:pt x="9052" y="0"/>
                    </a:moveTo>
                    <a:lnTo>
                      <a:pt x="1" y="66"/>
                    </a:lnTo>
                    <a:lnTo>
                      <a:pt x="23" y="899"/>
                    </a:lnTo>
                    <a:lnTo>
                      <a:pt x="9052" y="833"/>
                    </a:lnTo>
                    <a:lnTo>
                      <a:pt x="90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0"/>
              <p:cNvSpPr/>
              <p:nvPr/>
            </p:nvSpPr>
            <p:spPr>
              <a:xfrm>
                <a:off x="3228047" y="3329769"/>
                <a:ext cx="728245" cy="555815"/>
              </a:xfrm>
              <a:custGeom>
                <a:avLst/>
                <a:gdLst/>
                <a:ahLst/>
                <a:cxnLst/>
                <a:rect l="l" t="t" r="r" b="b"/>
                <a:pathLst>
                  <a:path w="15462" h="11801" extrusionOk="0">
                    <a:moveTo>
                      <a:pt x="7251" y="1"/>
                    </a:moveTo>
                    <a:cubicBezTo>
                      <a:pt x="5342" y="1"/>
                      <a:pt x="4055" y="522"/>
                      <a:pt x="4055" y="522"/>
                    </a:cubicBezTo>
                    <a:lnTo>
                      <a:pt x="3025" y="4905"/>
                    </a:lnTo>
                    <a:lnTo>
                      <a:pt x="1" y="5759"/>
                    </a:lnTo>
                    <a:cubicBezTo>
                      <a:pt x="2302" y="7008"/>
                      <a:pt x="5129" y="11720"/>
                      <a:pt x="5129" y="11720"/>
                    </a:cubicBezTo>
                    <a:cubicBezTo>
                      <a:pt x="5631" y="11775"/>
                      <a:pt x="6101" y="11801"/>
                      <a:pt x="6540" y="11801"/>
                    </a:cubicBezTo>
                    <a:cubicBezTo>
                      <a:pt x="15462" y="11801"/>
                      <a:pt x="11879" y="1091"/>
                      <a:pt x="11879" y="1091"/>
                    </a:cubicBezTo>
                    <a:cubicBezTo>
                      <a:pt x="10186" y="249"/>
                      <a:pt x="8570" y="1"/>
                      <a:pt x="7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0"/>
              <p:cNvSpPr/>
              <p:nvPr/>
            </p:nvSpPr>
            <p:spPr>
              <a:xfrm>
                <a:off x="2843069" y="2231352"/>
                <a:ext cx="647188" cy="675070"/>
              </a:xfrm>
              <a:custGeom>
                <a:avLst/>
                <a:gdLst/>
                <a:ahLst/>
                <a:cxnLst/>
                <a:rect l="l" t="t" r="r" b="b"/>
                <a:pathLst>
                  <a:path w="13741" h="14333" extrusionOk="0">
                    <a:moveTo>
                      <a:pt x="9555" y="0"/>
                    </a:moveTo>
                    <a:lnTo>
                      <a:pt x="4843" y="175"/>
                    </a:lnTo>
                    <a:cubicBezTo>
                      <a:pt x="4843" y="175"/>
                      <a:pt x="0" y="2871"/>
                      <a:pt x="4997" y="9884"/>
                    </a:cubicBezTo>
                    <a:cubicBezTo>
                      <a:pt x="7254" y="13061"/>
                      <a:pt x="6356" y="14332"/>
                      <a:pt x="6356" y="14332"/>
                    </a:cubicBezTo>
                    <a:lnTo>
                      <a:pt x="13741" y="6355"/>
                    </a:lnTo>
                    <a:lnTo>
                      <a:pt x="9555" y="0"/>
                    </a:lnTo>
                    <a:close/>
                  </a:path>
                </a:pathLst>
              </a:custGeom>
              <a:solidFill>
                <a:srgbClr val="201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0"/>
              <p:cNvSpPr/>
              <p:nvPr/>
            </p:nvSpPr>
            <p:spPr>
              <a:xfrm>
                <a:off x="3236289" y="2313915"/>
                <a:ext cx="622461" cy="592506"/>
              </a:xfrm>
              <a:custGeom>
                <a:avLst/>
                <a:gdLst/>
                <a:ahLst/>
                <a:cxnLst/>
                <a:rect l="l" t="t" r="r" b="b"/>
                <a:pathLst>
                  <a:path w="13216" h="12580" extrusionOk="0">
                    <a:moveTo>
                      <a:pt x="1" y="0"/>
                    </a:moveTo>
                    <a:lnTo>
                      <a:pt x="1601" y="9599"/>
                    </a:lnTo>
                    <a:lnTo>
                      <a:pt x="7189" y="12579"/>
                    </a:lnTo>
                    <a:cubicBezTo>
                      <a:pt x="13216" y="7451"/>
                      <a:pt x="6838" y="3375"/>
                      <a:pt x="5239" y="2871"/>
                    </a:cubicBezTo>
                    <a:cubicBezTo>
                      <a:pt x="3617" y="2345"/>
                      <a:pt x="3442" y="307"/>
                      <a:pt x="3442" y="307"/>
                    </a:cubicBezTo>
                    <a:lnTo>
                      <a:pt x="1" y="0"/>
                    </a:lnTo>
                    <a:close/>
                  </a:path>
                </a:pathLst>
              </a:custGeom>
              <a:solidFill>
                <a:srgbClr val="201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0"/>
              <p:cNvSpPr/>
              <p:nvPr/>
            </p:nvSpPr>
            <p:spPr>
              <a:xfrm>
                <a:off x="3181609" y="2437782"/>
                <a:ext cx="224003" cy="318955"/>
              </a:xfrm>
              <a:custGeom>
                <a:avLst/>
                <a:gdLst/>
                <a:ahLst/>
                <a:cxnLst/>
                <a:rect l="l" t="t" r="r" b="b"/>
                <a:pathLst>
                  <a:path w="4756" h="6772" extrusionOk="0">
                    <a:moveTo>
                      <a:pt x="2586" y="0"/>
                    </a:moveTo>
                    <a:lnTo>
                      <a:pt x="0" y="3375"/>
                    </a:lnTo>
                    <a:lnTo>
                      <a:pt x="1995" y="6772"/>
                    </a:lnTo>
                    <a:lnTo>
                      <a:pt x="4756" y="5479"/>
                    </a:lnTo>
                    <a:lnTo>
                      <a:pt x="2586" y="0"/>
                    </a:lnTo>
                    <a:close/>
                  </a:path>
                </a:pathLst>
              </a:custGeom>
              <a:solidFill>
                <a:srgbClr val="B87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0"/>
              <p:cNvSpPr/>
              <p:nvPr/>
            </p:nvSpPr>
            <p:spPr>
              <a:xfrm>
                <a:off x="3032968" y="2231164"/>
                <a:ext cx="365112" cy="401755"/>
              </a:xfrm>
              <a:custGeom>
                <a:avLst/>
                <a:gdLst/>
                <a:ahLst/>
                <a:cxnLst/>
                <a:rect l="l" t="t" r="r" b="b"/>
                <a:pathLst>
                  <a:path w="7752" h="8530" extrusionOk="0">
                    <a:moveTo>
                      <a:pt x="2754" y="0"/>
                    </a:moveTo>
                    <a:cubicBezTo>
                      <a:pt x="2515" y="0"/>
                      <a:pt x="2269" y="23"/>
                      <a:pt x="2017" y="70"/>
                    </a:cubicBezTo>
                    <a:cubicBezTo>
                      <a:pt x="1929" y="92"/>
                      <a:pt x="1841" y="92"/>
                      <a:pt x="1754" y="114"/>
                    </a:cubicBezTo>
                    <a:cubicBezTo>
                      <a:pt x="1754" y="114"/>
                      <a:pt x="1" y="508"/>
                      <a:pt x="23" y="2722"/>
                    </a:cubicBezTo>
                    <a:cubicBezTo>
                      <a:pt x="23" y="2722"/>
                      <a:pt x="66" y="4321"/>
                      <a:pt x="110" y="6644"/>
                    </a:cubicBezTo>
                    <a:cubicBezTo>
                      <a:pt x="148" y="7685"/>
                      <a:pt x="1019" y="8529"/>
                      <a:pt x="2003" y="8529"/>
                    </a:cubicBezTo>
                    <a:cubicBezTo>
                      <a:pt x="2159" y="8529"/>
                      <a:pt x="2318" y="8508"/>
                      <a:pt x="2477" y="8463"/>
                    </a:cubicBezTo>
                    <a:cubicBezTo>
                      <a:pt x="3200" y="8266"/>
                      <a:pt x="4011" y="7937"/>
                      <a:pt x="4712" y="7324"/>
                    </a:cubicBezTo>
                    <a:lnTo>
                      <a:pt x="5677" y="6338"/>
                    </a:lnTo>
                    <a:cubicBezTo>
                      <a:pt x="7751" y="3754"/>
                      <a:pt x="5842" y="0"/>
                      <a:pt x="2754" y="0"/>
                    </a:cubicBezTo>
                    <a:close/>
                  </a:path>
                </a:pathLst>
              </a:custGeom>
              <a:solidFill>
                <a:srgbClr val="B87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0"/>
              <p:cNvSpPr/>
              <p:nvPr/>
            </p:nvSpPr>
            <p:spPr>
              <a:xfrm>
                <a:off x="3008194" y="2467689"/>
                <a:ext cx="47523" cy="53740"/>
              </a:xfrm>
              <a:custGeom>
                <a:avLst/>
                <a:gdLst/>
                <a:ahLst/>
                <a:cxnLst/>
                <a:rect l="l" t="t" r="r" b="b"/>
                <a:pathLst>
                  <a:path w="1009" h="1141" extrusionOk="0">
                    <a:moveTo>
                      <a:pt x="899" y="1"/>
                    </a:moveTo>
                    <a:lnTo>
                      <a:pt x="176" y="746"/>
                    </a:lnTo>
                    <a:cubicBezTo>
                      <a:pt x="1" y="877"/>
                      <a:pt x="66" y="1074"/>
                      <a:pt x="220" y="1096"/>
                    </a:cubicBezTo>
                    <a:lnTo>
                      <a:pt x="1009" y="1140"/>
                    </a:lnTo>
                    <a:lnTo>
                      <a:pt x="899" y="1"/>
                    </a:lnTo>
                    <a:close/>
                  </a:path>
                </a:pathLst>
              </a:custGeom>
              <a:solidFill>
                <a:srgbClr val="B87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0"/>
              <p:cNvSpPr/>
              <p:nvPr/>
            </p:nvSpPr>
            <p:spPr>
              <a:xfrm>
                <a:off x="3040221" y="2385833"/>
                <a:ext cx="60899" cy="20724"/>
              </a:xfrm>
              <a:custGeom>
                <a:avLst/>
                <a:gdLst/>
                <a:ahLst/>
                <a:cxnLst/>
                <a:rect l="l" t="t" r="r" b="b"/>
                <a:pathLst>
                  <a:path w="1293" h="440" extrusionOk="0">
                    <a:moveTo>
                      <a:pt x="481" y="0"/>
                    </a:moveTo>
                    <a:cubicBezTo>
                      <a:pt x="304" y="0"/>
                      <a:pt x="37" y="29"/>
                      <a:pt x="22" y="205"/>
                    </a:cubicBezTo>
                    <a:cubicBezTo>
                      <a:pt x="22" y="205"/>
                      <a:pt x="0" y="380"/>
                      <a:pt x="526" y="424"/>
                    </a:cubicBezTo>
                    <a:cubicBezTo>
                      <a:pt x="648" y="434"/>
                      <a:pt x="750" y="440"/>
                      <a:pt x="834" y="440"/>
                    </a:cubicBezTo>
                    <a:cubicBezTo>
                      <a:pt x="1098" y="440"/>
                      <a:pt x="1194" y="387"/>
                      <a:pt x="1227" y="270"/>
                    </a:cubicBezTo>
                    <a:cubicBezTo>
                      <a:pt x="1293" y="95"/>
                      <a:pt x="920" y="7"/>
                      <a:pt x="636" y="7"/>
                    </a:cubicBezTo>
                    <a:cubicBezTo>
                      <a:pt x="636" y="7"/>
                      <a:pt x="570" y="0"/>
                      <a:pt x="481" y="0"/>
                    </a:cubicBezTo>
                    <a:close/>
                  </a:path>
                </a:pathLst>
              </a:custGeom>
              <a:solidFill>
                <a:srgbClr val="201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0"/>
              <p:cNvSpPr/>
              <p:nvPr/>
            </p:nvSpPr>
            <p:spPr>
              <a:xfrm>
                <a:off x="3038149" y="2530659"/>
                <a:ext cx="44414" cy="20959"/>
              </a:xfrm>
              <a:custGeom>
                <a:avLst/>
                <a:gdLst/>
                <a:ahLst/>
                <a:cxnLst/>
                <a:rect l="l" t="t" r="r" b="b"/>
                <a:pathLst>
                  <a:path w="943" h="445" extrusionOk="0">
                    <a:moveTo>
                      <a:pt x="943" y="0"/>
                    </a:moveTo>
                    <a:lnTo>
                      <a:pt x="0" y="44"/>
                    </a:lnTo>
                    <a:cubicBezTo>
                      <a:pt x="0" y="398"/>
                      <a:pt x="12" y="445"/>
                      <a:pt x="18" y="445"/>
                    </a:cubicBezTo>
                    <a:cubicBezTo>
                      <a:pt x="21" y="445"/>
                      <a:pt x="22" y="439"/>
                      <a:pt x="22" y="439"/>
                    </a:cubicBezTo>
                    <a:cubicBezTo>
                      <a:pt x="43" y="439"/>
                      <a:pt x="63" y="440"/>
                      <a:pt x="83" y="440"/>
                    </a:cubicBezTo>
                    <a:cubicBezTo>
                      <a:pt x="922" y="440"/>
                      <a:pt x="943" y="0"/>
                      <a:pt x="9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0"/>
              <p:cNvSpPr/>
              <p:nvPr/>
            </p:nvSpPr>
            <p:spPr>
              <a:xfrm>
                <a:off x="3043282" y="2221085"/>
                <a:ext cx="270019" cy="226028"/>
              </a:xfrm>
              <a:custGeom>
                <a:avLst/>
                <a:gdLst/>
                <a:ahLst/>
                <a:cxnLst/>
                <a:rect l="l" t="t" r="r" b="b"/>
                <a:pathLst>
                  <a:path w="5733" h="4799" extrusionOk="0">
                    <a:moveTo>
                      <a:pt x="3006" y="1"/>
                    </a:moveTo>
                    <a:cubicBezTo>
                      <a:pt x="1791" y="1"/>
                      <a:pt x="592" y="393"/>
                      <a:pt x="592" y="393"/>
                    </a:cubicBezTo>
                    <a:cubicBezTo>
                      <a:pt x="592" y="393"/>
                      <a:pt x="1" y="3308"/>
                      <a:pt x="4669" y="4798"/>
                    </a:cubicBezTo>
                    <a:lnTo>
                      <a:pt x="5501" y="2541"/>
                    </a:lnTo>
                    <a:cubicBezTo>
                      <a:pt x="5732" y="487"/>
                      <a:pt x="4359" y="1"/>
                      <a:pt x="3006" y="1"/>
                    </a:cubicBezTo>
                    <a:close/>
                  </a:path>
                </a:pathLst>
              </a:custGeom>
              <a:solidFill>
                <a:srgbClr val="201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0"/>
              <p:cNvSpPr/>
              <p:nvPr/>
            </p:nvSpPr>
            <p:spPr>
              <a:xfrm>
                <a:off x="3124856" y="2357245"/>
                <a:ext cx="126979" cy="102252"/>
              </a:xfrm>
              <a:custGeom>
                <a:avLst/>
                <a:gdLst/>
                <a:ahLst/>
                <a:cxnLst/>
                <a:rect l="l" t="t" r="r" b="b"/>
                <a:pathLst>
                  <a:path w="2696" h="2171" extrusionOk="0">
                    <a:moveTo>
                      <a:pt x="0" y="1"/>
                    </a:moveTo>
                    <a:lnTo>
                      <a:pt x="1994" y="2170"/>
                    </a:lnTo>
                    <a:lnTo>
                      <a:pt x="2696" y="549"/>
                    </a:lnTo>
                    <a:lnTo>
                      <a:pt x="0" y="1"/>
                    </a:lnTo>
                    <a:close/>
                  </a:path>
                </a:pathLst>
              </a:custGeom>
              <a:solidFill>
                <a:srgbClr val="201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0"/>
              <p:cNvSpPr/>
              <p:nvPr/>
            </p:nvSpPr>
            <p:spPr>
              <a:xfrm>
                <a:off x="3191923" y="2577098"/>
                <a:ext cx="61982" cy="87793"/>
              </a:xfrm>
              <a:custGeom>
                <a:avLst/>
                <a:gdLst/>
                <a:ahLst/>
                <a:cxnLst/>
                <a:rect l="l" t="t" r="r" b="b"/>
                <a:pathLst>
                  <a:path w="1316" h="1864" extrusionOk="0">
                    <a:moveTo>
                      <a:pt x="1315" y="1"/>
                    </a:moveTo>
                    <a:lnTo>
                      <a:pt x="1" y="811"/>
                    </a:lnTo>
                    <a:lnTo>
                      <a:pt x="636" y="1863"/>
                    </a:lnTo>
                    <a:cubicBezTo>
                      <a:pt x="1228" y="790"/>
                      <a:pt x="1315" y="1"/>
                      <a:pt x="1315" y="1"/>
                    </a:cubicBezTo>
                    <a:close/>
                  </a:path>
                </a:pathLst>
              </a:custGeom>
              <a:solidFill>
                <a:srgbClr val="A157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0"/>
              <p:cNvSpPr/>
              <p:nvPr/>
            </p:nvSpPr>
            <p:spPr>
              <a:xfrm>
                <a:off x="3071164" y="2183783"/>
                <a:ext cx="405711" cy="347968"/>
              </a:xfrm>
              <a:custGeom>
                <a:avLst/>
                <a:gdLst/>
                <a:ahLst/>
                <a:cxnLst/>
                <a:rect l="l" t="t" r="r" b="b"/>
                <a:pathLst>
                  <a:path w="8614" h="7388" extrusionOk="0">
                    <a:moveTo>
                      <a:pt x="3371" y="0"/>
                    </a:moveTo>
                    <a:cubicBezTo>
                      <a:pt x="1539" y="0"/>
                      <a:pt x="0" y="1185"/>
                      <a:pt x="0" y="1185"/>
                    </a:cubicBezTo>
                    <a:lnTo>
                      <a:pt x="2871" y="2347"/>
                    </a:lnTo>
                    <a:lnTo>
                      <a:pt x="3901" y="5875"/>
                    </a:lnTo>
                    <a:lnTo>
                      <a:pt x="5874" y="7387"/>
                    </a:lnTo>
                    <a:cubicBezTo>
                      <a:pt x="5874" y="7387"/>
                      <a:pt x="8613" y="3202"/>
                      <a:pt x="5918" y="944"/>
                    </a:cubicBezTo>
                    <a:cubicBezTo>
                      <a:pt x="5086" y="242"/>
                      <a:pt x="4198" y="0"/>
                      <a:pt x="3371" y="0"/>
                    </a:cubicBezTo>
                    <a:close/>
                  </a:path>
                </a:pathLst>
              </a:custGeom>
              <a:solidFill>
                <a:srgbClr val="201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0"/>
              <p:cNvSpPr/>
              <p:nvPr/>
            </p:nvSpPr>
            <p:spPr>
              <a:xfrm>
                <a:off x="3249241" y="2455303"/>
                <a:ext cx="371093" cy="340714"/>
              </a:xfrm>
              <a:custGeom>
                <a:avLst/>
                <a:gdLst/>
                <a:ahLst/>
                <a:cxnLst/>
                <a:rect l="l" t="t" r="r" b="b"/>
                <a:pathLst>
                  <a:path w="7879" h="7234" extrusionOk="0">
                    <a:moveTo>
                      <a:pt x="2005" y="1"/>
                    </a:moveTo>
                    <a:lnTo>
                      <a:pt x="361" y="790"/>
                    </a:lnTo>
                    <a:cubicBezTo>
                      <a:pt x="361" y="790"/>
                      <a:pt x="0" y="7233"/>
                      <a:pt x="6359" y="7233"/>
                    </a:cubicBezTo>
                    <a:cubicBezTo>
                      <a:pt x="6828" y="7233"/>
                      <a:pt x="7333" y="7198"/>
                      <a:pt x="7878" y="7123"/>
                    </a:cubicBezTo>
                    <a:lnTo>
                      <a:pt x="7462" y="2806"/>
                    </a:lnTo>
                    <a:lnTo>
                      <a:pt x="2005" y="1"/>
                    </a:lnTo>
                    <a:close/>
                  </a:path>
                </a:pathLst>
              </a:custGeom>
              <a:solidFill>
                <a:srgbClr val="201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0"/>
              <p:cNvSpPr/>
              <p:nvPr/>
            </p:nvSpPr>
            <p:spPr>
              <a:xfrm>
                <a:off x="3200165" y="2382536"/>
                <a:ext cx="117748" cy="110494"/>
              </a:xfrm>
              <a:custGeom>
                <a:avLst/>
                <a:gdLst/>
                <a:ahLst/>
                <a:cxnLst/>
                <a:rect l="l" t="t" r="r" b="b"/>
                <a:pathLst>
                  <a:path w="2500" h="2346" extrusionOk="0">
                    <a:moveTo>
                      <a:pt x="1252" y="1"/>
                    </a:moveTo>
                    <a:cubicBezTo>
                      <a:pt x="1201" y="1"/>
                      <a:pt x="1149" y="4"/>
                      <a:pt x="1097" y="12"/>
                    </a:cubicBezTo>
                    <a:cubicBezTo>
                      <a:pt x="461" y="99"/>
                      <a:pt x="1" y="691"/>
                      <a:pt x="89" y="1327"/>
                    </a:cubicBezTo>
                    <a:cubicBezTo>
                      <a:pt x="169" y="1928"/>
                      <a:pt x="670" y="2346"/>
                      <a:pt x="1242" y="2346"/>
                    </a:cubicBezTo>
                    <a:cubicBezTo>
                      <a:pt x="1295" y="2346"/>
                      <a:pt x="1349" y="2342"/>
                      <a:pt x="1403" y="2335"/>
                    </a:cubicBezTo>
                    <a:cubicBezTo>
                      <a:pt x="2061" y="2247"/>
                      <a:pt x="2499" y="1655"/>
                      <a:pt x="2412" y="1020"/>
                    </a:cubicBezTo>
                    <a:cubicBezTo>
                      <a:pt x="2331" y="436"/>
                      <a:pt x="1826" y="1"/>
                      <a:pt x="1252" y="1"/>
                    </a:cubicBezTo>
                    <a:close/>
                  </a:path>
                </a:pathLst>
              </a:custGeom>
              <a:solidFill>
                <a:srgbClr val="B87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0"/>
              <p:cNvSpPr/>
              <p:nvPr/>
            </p:nvSpPr>
            <p:spPr>
              <a:xfrm>
                <a:off x="3230120" y="2409759"/>
                <a:ext cx="43378" cy="45592"/>
              </a:xfrm>
              <a:custGeom>
                <a:avLst/>
                <a:gdLst/>
                <a:ahLst/>
                <a:cxnLst/>
                <a:rect l="l" t="t" r="r" b="b"/>
                <a:pathLst>
                  <a:path w="921" h="968" extrusionOk="0">
                    <a:moveTo>
                      <a:pt x="776" y="0"/>
                    </a:moveTo>
                    <a:cubicBezTo>
                      <a:pt x="548" y="0"/>
                      <a:pt x="360" y="85"/>
                      <a:pt x="241" y="223"/>
                    </a:cubicBezTo>
                    <a:cubicBezTo>
                      <a:pt x="0" y="486"/>
                      <a:pt x="44" y="902"/>
                      <a:pt x="44" y="902"/>
                    </a:cubicBezTo>
                    <a:cubicBezTo>
                      <a:pt x="66" y="946"/>
                      <a:pt x="88" y="968"/>
                      <a:pt x="132" y="968"/>
                    </a:cubicBezTo>
                    <a:cubicBezTo>
                      <a:pt x="176" y="968"/>
                      <a:pt x="220" y="924"/>
                      <a:pt x="220" y="880"/>
                    </a:cubicBezTo>
                    <a:cubicBezTo>
                      <a:pt x="198" y="880"/>
                      <a:pt x="154" y="529"/>
                      <a:pt x="351" y="332"/>
                    </a:cubicBezTo>
                    <a:cubicBezTo>
                      <a:pt x="461" y="223"/>
                      <a:pt x="614" y="157"/>
                      <a:pt x="811" y="157"/>
                    </a:cubicBezTo>
                    <a:lnTo>
                      <a:pt x="855" y="157"/>
                    </a:lnTo>
                    <a:cubicBezTo>
                      <a:pt x="899" y="157"/>
                      <a:pt x="921" y="113"/>
                      <a:pt x="921" y="69"/>
                    </a:cubicBezTo>
                    <a:cubicBezTo>
                      <a:pt x="921" y="47"/>
                      <a:pt x="899" y="3"/>
                      <a:pt x="855" y="3"/>
                    </a:cubicBezTo>
                    <a:cubicBezTo>
                      <a:pt x="828" y="1"/>
                      <a:pt x="802" y="0"/>
                      <a:pt x="776" y="0"/>
                    </a:cubicBezTo>
                    <a:close/>
                  </a:path>
                </a:pathLst>
              </a:custGeom>
              <a:solidFill>
                <a:srgbClr val="2012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0"/>
              <p:cNvSpPr/>
              <p:nvPr/>
            </p:nvSpPr>
            <p:spPr>
              <a:xfrm>
                <a:off x="3232192" y="2650994"/>
                <a:ext cx="598676" cy="730223"/>
              </a:xfrm>
              <a:custGeom>
                <a:avLst/>
                <a:gdLst/>
                <a:ahLst/>
                <a:cxnLst/>
                <a:rect l="l" t="t" r="r" b="b"/>
                <a:pathLst>
                  <a:path w="12711" h="15504" extrusionOk="0">
                    <a:moveTo>
                      <a:pt x="3403" y="1"/>
                    </a:moveTo>
                    <a:cubicBezTo>
                      <a:pt x="3155" y="1"/>
                      <a:pt x="2911" y="40"/>
                      <a:pt x="2674" y="119"/>
                    </a:cubicBezTo>
                    <a:cubicBezTo>
                      <a:pt x="1819" y="360"/>
                      <a:pt x="482" y="1040"/>
                      <a:pt x="329" y="2990"/>
                    </a:cubicBezTo>
                    <a:cubicBezTo>
                      <a:pt x="0" y="7483"/>
                      <a:pt x="307" y="14451"/>
                      <a:pt x="3967" y="14934"/>
                    </a:cubicBezTo>
                    <a:cubicBezTo>
                      <a:pt x="3967" y="14934"/>
                      <a:pt x="4566" y="14911"/>
                      <a:pt x="5460" y="14911"/>
                    </a:cubicBezTo>
                    <a:cubicBezTo>
                      <a:pt x="7199" y="14911"/>
                      <a:pt x="10054" y="14997"/>
                      <a:pt x="11791" y="15503"/>
                    </a:cubicBezTo>
                    <a:cubicBezTo>
                      <a:pt x="11791" y="15503"/>
                      <a:pt x="12711" y="13882"/>
                      <a:pt x="10366" y="10178"/>
                    </a:cubicBezTo>
                    <a:cubicBezTo>
                      <a:pt x="8131" y="6606"/>
                      <a:pt x="8109" y="842"/>
                      <a:pt x="3901" y="53"/>
                    </a:cubicBezTo>
                    <a:cubicBezTo>
                      <a:pt x="3735" y="18"/>
                      <a:pt x="3568" y="1"/>
                      <a:pt x="3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0"/>
              <p:cNvSpPr/>
              <p:nvPr/>
            </p:nvSpPr>
            <p:spPr>
              <a:xfrm>
                <a:off x="2524122" y="2671011"/>
                <a:ext cx="263425" cy="183875"/>
              </a:xfrm>
              <a:custGeom>
                <a:avLst/>
                <a:gdLst/>
                <a:ahLst/>
                <a:cxnLst/>
                <a:rect l="l" t="t" r="r" b="b"/>
                <a:pathLst>
                  <a:path w="5593" h="3904" extrusionOk="0">
                    <a:moveTo>
                      <a:pt x="4931" y="1"/>
                    </a:moveTo>
                    <a:lnTo>
                      <a:pt x="592" y="45"/>
                    </a:lnTo>
                    <a:cubicBezTo>
                      <a:pt x="592" y="45"/>
                      <a:pt x="1" y="3770"/>
                      <a:pt x="2806" y="3902"/>
                    </a:cubicBezTo>
                    <a:cubicBezTo>
                      <a:pt x="2843" y="3903"/>
                      <a:pt x="2881" y="3904"/>
                      <a:pt x="2917" y="3904"/>
                    </a:cubicBezTo>
                    <a:cubicBezTo>
                      <a:pt x="5593" y="3904"/>
                      <a:pt x="4931" y="1"/>
                      <a:pt x="4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0"/>
              <p:cNvSpPr/>
              <p:nvPr/>
            </p:nvSpPr>
            <p:spPr>
              <a:xfrm>
                <a:off x="2708887" y="2690604"/>
                <a:ext cx="126979" cy="125001"/>
              </a:xfrm>
              <a:custGeom>
                <a:avLst/>
                <a:gdLst/>
                <a:ahLst/>
                <a:cxnLst/>
                <a:rect l="l" t="t" r="r" b="b"/>
                <a:pathLst>
                  <a:path w="2696" h="2654" extrusionOk="0">
                    <a:moveTo>
                      <a:pt x="1341" y="417"/>
                    </a:moveTo>
                    <a:cubicBezTo>
                      <a:pt x="1354" y="417"/>
                      <a:pt x="1368" y="417"/>
                      <a:pt x="1381" y="418"/>
                    </a:cubicBezTo>
                    <a:cubicBezTo>
                      <a:pt x="1885" y="440"/>
                      <a:pt x="2279" y="834"/>
                      <a:pt x="2258" y="1338"/>
                    </a:cubicBezTo>
                    <a:cubicBezTo>
                      <a:pt x="2236" y="1829"/>
                      <a:pt x="1862" y="2216"/>
                      <a:pt x="1377" y="2216"/>
                    </a:cubicBezTo>
                    <a:cubicBezTo>
                      <a:pt x="1364" y="2216"/>
                      <a:pt x="1351" y="2215"/>
                      <a:pt x="1337" y="2215"/>
                    </a:cubicBezTo>
                    <a:cubicBezTo>
                      <a:pt x="833" y="2215"/>
                      <a:pt x="439" y="1798"/>
                      <a:pt x="461" y="1294"/>
                    </a:cubicBezTo>
                    <a:cubicBezTo>
                      <a:pt x="461" y="804"/>
                      <a:pt x="855" y="417"/>
                      <a:pt x="1341" y="417"/>
                    </a:cubicBezTo>
                    <a:close/>
                    <a:moveTo>
                      <a:pt x="1341" y="1"/>
                    </a:moveTo>
                    <a:cubicBezTo>
                      <a:pt x="635" y="1"/>
                      <a:pt x="44" y="563"/>
                      <a:pt x="22" y="1294"/>
                    </a:cubicBezTo>
                    <a:cubicBezTo>
                      <a:pt x="0" y="2017"/>
                      <a:pt x="592" y="2631"/>
                      <a:pt x="1315" y="2653"/>
                    </a:cubicBezTo>
                    <a:cubicBezTo>
                      <a:pt x="1329" y="2653"/>
                      <a:pt x="1342" y="2654"/>
                      <a:pt x="1355" y="2654"/>
                    </a:cubicBezTo>
                    <a:cubicBezTo>
                      <a:pt x="2082" y="2654"/>
                      <a:pt x="2674" y="2070"/>
                      <a:pt x="2674" y="1360"/>
                    </a:cubicBezTo>
                    <a:cubicBezTo>
                      <a:pt x="2696" y="615"/>
                      <a:pt x="2126" y="1"/>
                      <a:pt x="1381" y="1"/>
                    </a:cubicBezTo>
                    <a:cubicBezTo>
                      <a:pt x="1367" y="1"/>
                      <a:pt x="1354" y="1"/>
                      <a:pt x="13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0"/>
              <p:cNvSpPr/>
              <p:nvPr/>
            </p:nvSpPr>
            <p:spPr>
              <a:xfrm>
                <a:off x="2997880" y="2966220"/>
                <a:ext cx="249813" cy="301434"/>
              </a:xfrm>
              <a:custGeom>
                <a:avLst/>
                <a:gdLst/>
                <a:ahLst/>
                <a:cxnLst/>
                <a:rect l="l" t="t" r="r" b="b"/>
                <a:pathLst>
                  <a:path w="5304" h="6400" extrusionOk="0">
                    <a:moveTo>
                      <a:pt x="3266" y="1"/>
                    </a:moveTo>
                    <a:lnTo>
                      <a:pt x="1" y="3485"/>
                    </a:lnTo>
                    <a:lnTo>
                      <a:pt x="1688" y="6400"/>
                    </a:lnTo>
                    <a:lnTo>
                      <a:pt x="5304" y="3354"/>
                    </a:lnTo>
                    <a:lnTo>
                      <a:pt x="3266" y="1"/>
                    </a:lnTo>
                    <a:close/>
                  </a:path>
                </a:pathLst>
              </a:custGeom>
              <a:solidFill>
                <a:srgbClr val="B87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0"/>
              <p:cNvSpPr/>
              <p:nvPr/>
            </p:nvSpPr>
            <p:spPr>
              <a:xfrm>
                <a:off x="2754290" y="2793842"/>
                <a:ext cx="375756" cy="484508"/>
              </a:xfrm>
              <a:custGeom>
                <a:avLst/>
                <a:gdLst/>
                <a:ahLst/>
                <a:cxnLst/>
                <a:rect l="l" t="t" r="r" b="b"/>
                <a:pathLst>
                  <a:path w="7978" h="10287" extrusionOk="0">
                    <a:moveTo>
                      <a:pt x="1272" y="1"/>
                    </a:moveTo>
                    <a:lnTo>
                      <a:pt x="132" y="1272"/>
                    </a:lnTo>
                    <a:cubicBezTo>
                      <a:pt x="1" y="1601"/>
                      <a:pt x="22" y="1995"/>
                      <a:pt x="220" y="2302"/>
                    </a:cubicBezTo>
                    <a:lnTo>
                      <a:pt x="4581" y="9468"/>
                    </a:lnTo>
                    <a:cubicBezTo>
                      <a:pt x="4902" y="9994"/>
                      <a:pt x="5457" y="10286"/>
                      <a:pt x="6026" y="10286"/>
                    </a:cubicBezTo>
                    <a:cubicBezTo>
                      <a:pt x="6310" y="10286"/>
                      <a:pt x="6597" y="10213"/>
                      <a:pt x="6860" y="10060"/>
                    </a:cubicBezTo>
                    <a:cubicBezTo>
                      <a:pt x="7758" y="9556"/>
                      <a:pt x="7978" y="8350"/>
                      <a:pt x="7342" y="7561"/>
                    </a:cubicBezTo>
                    <a:lnTo>
                      <a:pt x="1272" y="1"/>
                    </a:lnTo>
                    <a:close/>
                  </a:path>
                </a:pathLst>
              </a:custGeom>
              <a:solidFill>
                <a:srgbClr val="B87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0"/>
              <p:cNvSpPr/>
              <p:nvPr/>
            </p:nvSpPr>
            <p:spPr>
              <a:xfrm>
                <a:off x="2617941" y="2751171"/>
                <a:ext cx="242701" cy="150434"/>
              </a:xfrm>
              <a:custGeom>
                <a:avLst/>
                <a:gdLst/>
                <a:ahLst/>
                <a:cxnLst/>
                <a:rect l="l" t="t" r="r" b="b"/>
                <a:pathLst>
                  <a:path w="5153" h="3194" extrusionOk="0">
                    <a:moveTo>
                      <a:pt x="2088" y="0"/>
                    </a:moveTo>
                    <a:cubicBezTo>
                      <a:pt x="259" y="0"/>
                      <a:pt x="1" y="962"/>
                      <a:pt x="375" y="2003"/>
                    </a:cubicBezTo>
                    <a:cubicBezTo>
                      <a:pt x="746" y="2998"/>
                      <a:pt x="1517" y="3194"/>
                      <a:pt x="2888" y="3194"/>
                    </a:cubicBezTo>
                    <a:cubicBezTo>
                      <a:pt x="3057" y="3194"/>
                      <a:pt x="3234" y="3191"/>
                      <a:pt x="3422" y="3186"/>
                    </a:cubicBezTo>
                    <a:cubicBezTo>
                      <a:pt x="5153" y="3120"/>
                      <a:pt x="4649" y="1630"/>
                      <a:pt x="4649" y="1630"/>
                    </a:cubicBezTo>
                    <a:cubicBezTo>
                      <a:pt x="4649" y="1630"/>
                      <a:pt x="4473" y="118"/>
                      <a:pt x="2392" y="8"/>
                    </a:cubicBezTo>
                    <a:cubicBezTo>
                      <a:pt x="2286" y="3"/>
                      <a:pt x="2185" y="0"/>
                      <a:pt x="2088" y="0"/>
                    </a:cubicBezTo>
                    <a:close/>
                  </a:path>
                </a:pathLst>
              </a:custGeom>
              <a:solidFill>
                <a:srgbClr val="B870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0"/>
              <p:cNvSpPr/>
              <p:nvPr/>
            </p:nvSpPr>
            <p:spPr>
              <a:xfrm>
                <a:off x="3068056" y="2705110"/>
                <a:ext cx="386071" cy="494445"/>
              </a:xfrm>
              <a:custGeom>
                <a:avLst/>
                <a:gdLst/>
                <a:ahLst/>
                <a:cxnLst/>
                <a:rect l="l" t="t" r="r" b="b"/>
                <a:pathLst>
                  <a:path w="8197" h="10498" extrusionOk="0">
                    <a:moveTo>
                      <a:pt x="4471" y="0"/>
                    </a:moveTo>
                    <a:lnTo>
                      <a:pt x="1" y="6531"/>
                    </a:lnTo>
                    <a:lnTo>
                      <a:pt x="3354" y="10497"/>
                    </a:lnTo>
                    <a:lnTo>
                      <a:pt x="8197" y="6553"/>
                    </a:lnTo>
                    <a:lnTo>
                      <a:pt x="447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0"/>
              <p:cNvSpPr/>
              <p:nvPr/>
            </p:nvSpPr>
            <p:spPr>
              <a:xfrm>
                <a:off x="3223903" y="3011623"/>
                <a:ext cx="232292" cy="191034"/>
              </a:xfrm>
              <a:custGeom>
                <a:avLst/>
                <a:gdLst/>
                <a:ahLst/>
                <a:cxnLst/>
                <a:rect l="l" t="t" r="r" b="b"/>
                <a:pathLst>
                  <a:path w="4932" h="4056" extrusionOk="0">
                    <a:moveTo>
                      <a:pt x="4822" y="1"/>
                    </a:moveTo>
                    <a:lnTo>
                      <a:pt x="1" y="3946"/>
                    </a:lnTo>
                    <a:lnTo>
                      <a:pt x="110" y="4055"/>
                    </a:lnTo>
                    <a:lnTo>
                      <a:pt x="4932" y="110"/>
                    </a:lnTo>
                    <a:lnTo>
                      <a:pt x="4822" y="1"/>
                    </a:lnTo>
                    <a:close/>
                  </a:path>
                </a:pathLst>
              </a:custGeom>
              <a:solidFill>
                <a:srgbClr val="EB6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0"/>
              <p:cNvSpPr/>
              <p:nvPr/>
            </p:nvSpPr>
            <p:spPr>
              <a:xfrm>
                <a:off x="3070128" y="3156213"/>
                <a:ext cx="877408" cy="795785"/>
              </a:xfrm>
              <a:custGeom>
                <a:avLst/>
                <a:gdLst/>
                <a:ahLst/>
                <a:cxnLst/>
                <a:rect l="l" t="t" r="r" b="b"/>
                <a:pathLst>
                  <a:path w="18629" h="16896" extrusionOk="0">
                    <a:moveTo>
                      <a:pt x="17913" y="1"/>
                    </a:moveTo>
                    <a:cubicBezTo>
                      <a:pt x="17611" y="1"/>
                      <a:pt x="17330" y="190"/>
                      <a:pt x="17248" y="503"/>
                    </a:cubicBezTo>
                    <a:lnTo>
                      <a:pt x="14771" y="12666"/>
                    </a:lnTo>
                    <a:cubicBezTo>
                      <a:pt x="14399" y="14112"/>
                      <a:pt x="12536" y="15142"/>
                      <a:pt x="11046" y="15186"/>
                    </a:cubicBezTo>
                    <a:lnTo>
                      <a:pt x="724" y="15405"/>
                    </a:lnTo>
                    <a:cubicBezTo>
                      <a:pt x="307" y="15405"/>
                      <a:pt x="1" y="15734"/>
                      <a:pt x="1" y="16150"/>
                    </a:cubicBezTo>
                    <a:cubicBezTo>
                      <a:pt x="1" y="16567"/>
                      <a:pt x="329" y="16895"/>
                      <a:pt x="746" y="16895"/>
                    </a:cubicBezTo>
                    <a:lnTo>
                      <a:pt x="11616" y="16895"/>
                    </a:lnTo>
                    <a:cubicBezTo>
                      <a:pt x="12952" y="16895"/>
                      <a:pt x="14399" y="16369"/>
                      <a:pt x="15341" y="15427"/>
                    </a:cubicBezTo>
                    <a:cubicBezTo>
                      <a:pt x="16086" y="14704"/>
                      <a:pt x="16568" y="13762"/>
                      <a:pt x="16744" y="12732"/>
                    </a:cubicBezTo>
                    <a:lnTo>
                      <a:pt x="18563" y="788"/>
                    </a:lnTo>
                    <a:cubicBezTo>
                      <a:pt x="18628" y="481"/>
                      <a:pt x="18475" y="196"/>
                      <a:pt x="18212" y="65"/>
                    </a:cubicBezTo>
                    <a:cubicBezTo>
                      <a:pt x="18114" y="21"/>
                      <a:pt x="18012" y="1"/>
                      <a:pt x="17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0"/>
              <p:cNvSpPr/>
              <p:nvPr/>
            </p:nvSpPr>
            <p:spPr>
              <a:xfrm>
                <a:off x="3127917" y="3899276"/>
                <a:ext cx="211663" cy="839210"/>
              </a:xfrm>
              <a:custGeom>
                <a:avLst/>
                <a:gdLst/>
                <a:ahLst/>
                <a:cxnLst/>
                <a:rect l="l" t="t" r="r" b="b"/>
                <a:pathLst>
                  <a:path w="4494" h="17818" extrusionOk="0">
                    <a:moveTo>
                      <a:pt x="4121" y="1"/>
                    </a:moveTo>
                    <a:lnTo>
                      <a:pt x="1" y="17730"/>
                    </a:lnTo>
                    <a:lnTo>
                      <a:pt x="373" y="17818"/>
                    </a:lnTo>
                    <a:lnTo>
                      <a:pt x="4493" y="88"/>
                    </a:lnTo>
                    <a:lnTo>
                      <a:pt x="41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0"/>
              <p:cNvSpPr/>
              <p:nvPr/>
            </p:nvSpPr>
            <p:spPr>
              <a:xfrm>
                <a:off x="3639871" y="3900312"/>
                <a:ext cx="210627" cy="839210"/>
              </a:xfrm>
              <a:custGeom>
                <a:avLst/>
                <a:gdLst/>
                <a:ahLst/>
                <a:cxnLst/>
                <a:rect l="l" t="t" r="r" b="b"/>
                <a:pathLst>
                  <a:path w="4472" h="17818" extrusionOk="0">
                    <a:moveTo>
                      <a:pt x="373" y="1"/>
                    </a:moveTo>
                    <a:lnTo>
                      <a:pt x="1" y="88"/>
                    </a:lnTo>
                    <a:lnTo>
                      <a:pt x="4121" y="17818"/>
                    </a:lnTo>
                    <a:lnTo>
                      <a:pt x="4471" y="17730"/>
                    </a:lnTo>
                    <a:lnTo>
                      <a:pt x="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0"/>
              <p:cNvSpPr/>
              <p:nvPr/>
            </p:nvSpPr>
            <p:spPr>
              <a:xfrm>
                <a:off x="2160809" y="3658795"/>
                <a:ext cx="317965" cy="246752"/>
              </a:xfrm>
              <a:custGeom>
                <a:avLst/>
                <a:gdLst/>
                <a:ahLst/>
                <a:cxnLst/>
                <a:rect l="l" t="t" r="r" b="b"/>
                <a:pathLst>
                  <a:path w="6751" h="5239" extrusionOk="0">
                    <a:moveTo>
                      <a:pt x="1359" y="1"/>
                    </a:moveTo>
                    <a:lnTo>
                      <a:pt x="0" y="3025"/>
                    </a:lnTo>
                    <a:lnTo>
                      <a:pt x="5567" y="5238"/>
                    </a:lnTo>
                    <a:lnTo>
                      <a:pt x="6750" y="2302"/>
                    </a:lnTo>
                    <a:lnTo>
                      <a:pt x="6531" y="2082"/>
                    </a:lnTo>
                    <a:lnTo>
                      <a:pt x="1359" y="1"/>
                    </a:ln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0"/>
              <p:cNvSpPr/>
              <p:nvPr/>
            </p:nvSpPr>
            <p:spPr>
              <a:xfrm>
                <a:off x="2367239" y="3523577"/>
                <a:ext cx="268417" cy="442872"/>
              </a:xfrm>
              <a:custGeom>
                <a:avLst/>
                <a:gdLst/>
                <a:ahLst/>
                <a:cxnLst/>
                <a:rect l="l" t="t" r="r" b="b"/>
                <a:pathLst>
                  <a:path w="5699" h="9403" extrusionOk="0">
                    <a:moveTo>
                      <a:pt x="5698" y="1"/>
                    </a:moveTo>
                    <a:lnTo>
                      <a:pt x="767" y="4340"/>
                    </a:lnTo>
                    <a:cubicBezTo>
                      <a:pt x="1797" y="5962"/>
                      <a:pt x="0" y="7846"/>
                      <a:pt x="0" y="7846"/>
                    </a:cubicBezTo>
                    <a:lnTo>
                      <a:pt x="1951" y="9402"/>
                    </a:lnTo>
                    <a:lnTo>
                      <a:pt x="56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0"/>
              <p:cNvSpPr/>
              <p:nvPr/>
            </p:nvSpPr>
            <p:spPr>
              <a:xfrm>
                <a:off x="2459080" y="3523577"/>
                <a:ext cx="213735" cy="457284"/>
              </a:xfrm>
              <a:custGeom>
                <a:avLst/>
                <a:gdLst/>
                <a:ahLst/>
                <a:cxnLst/>
                <a:rect l="l" t="t" r="r" b="b"/>
                <a:pathLst>
                  <a:path w="4538" h="9709" extrusionOk="0">
                    <a:moveTo>
                      <a:pt x="3748" y="1"/>
                    </a:moveTo>
                    <a:lnTo>
                      <a:pt x="1" y="9402"/>
                    </a:lnTo>
                    <a:lnTo>
                      <a:pt x="790" y="9709"/>
                    </a:lnTo>
                    <a:lnTo>
                      <a:pt x="4537" y="329"/>
                    </a:lnTo>
                    <a:lnTo>
                      <a:pt x="37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0"/>
              <p:cNvSpPr/>
              <p:nvPr/>
            </p:nvSpPr>
            <p:spPr>
              <a:xfrm>
                <a:off x="2423992" y="3697745"/>
                <a:ext cx="36172" cy="63301"/>
              </a:xfrm>
              <a:custGeom>
                <a:avLst/>
                <a:gdLst/>
                <a:ahLst/>
                <a:cxnLst/>
                <a:rect l="l" t="t" r="r" b="b"/>
                <a:pathLst>
                  <a:path w="768" h="1344" extrusionOk="0">
                    <a:moveTo>
                      <a:pt x="197" y="1"/>
                    </a:moveTo>
                    <a:cubicBezTo>
                      <a:pt x="184" y="1"/>
                      <a:pt x="169" y="3"/>
                      <a:pt x="154" y="6"/>
                    </a:cubicBezTo>
                    <a:cubicBezTo>
                      <a:pt x="67" y="28"/>
                      <a:pt x="1" y="116"/>
                      <a:pt x="23" y="204"/>
                    </a:cubicBezTo>
                    <a:cubicBezTo>
                      <a:pt x="23" y="204"/>
                      <a:pt x="132" y="686"/>
                      <a:pt x="483" y="1277"/>
                    </a:cubicBezTo>
                    <a:cubicBezTo>
                      <a:pt x="511" y="1320"/>
                      <a:pt x="558" y="1344"/>
                      <a:pt x="605" y="1344"/>
                    </a:cubicBezTo>
                    <a:cubicBezTo>
                      <a:pt x="631" y="1344"/>
                      <a:pt x="657" y="1337"/>
                      <a:pt x="680" y="1321"/>
                    </a:cubicBezTo>
                    <a:cubicBezTo>
                      <a:pt x="746" y="1299"/>
                      <a:pt x="768" y="1234"/>
                      <a:pt x="768" y="1190"/>
                    </a:cubicBezTo>
                    <a:cubicBezTo>
                      <a:pt x="768" y="1146"/>
                      <a:pt x="746" y="1124"/>
                      <a:pt x="746" y="1102"/>
                    </a:cubicBezTo>
                    <a:cubicBezTo>
                      <a:pt x="417" y="576"/>
                      <a:pt x="329" y="116"/>
                      <a:pt x="329" y="116"/>
                    </a:cubicBezTo>
                    <a:cubicBezTo>
                      <a:pt x="311" y="43"/>
                      <a:pt x="263"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0"/>
              <p:cNvSpPr/>
              <p:nvPr/>
            </p:nvSpPr>
            <p:spPr>
              <a:xfrm>
                <a:off x="2454983" y="3669863"/>
                <a:ext cx="36172" cy="63348"/>
              </a:xfrm>
              <a:custGeom>
                <a:avLst/>
                <a:gdLst/>
                <a:ahLst/>
                <a:cxnLst/>
                <a:rect l="l" t="t" r="r" b="b"/>
                <a:pathLst>
                  <a:path w="768" h="1345" extrusionOk="0">
                    <a:moveTo>
                      <a:pt x="197" y="1"/>
                    </a:moveTo>
                    <a:cubicBezTo>
                      <a:pt x="183" y="1"/>
                      <a:pt x="169" y="3"/>
                      <a:pt x="154" y="7"/>
                    </a:cubicBezTo>
                    <a:cubicBezTo>
                      <a:pt x="66" y="7"/>
                      <a:pt x="0" y="116"/>
                      <a:pt x="22" y="182"/>
                    </a:cubicBezTo>
                    <a:cubicBezTo>
                      <a:pt x="22" y="204"/>
                      <a:pt x="132" y="686"/>
                      <a:pt x="482" y="1278"/>
                    </a:cubicBezTo>
                    <a:cubicBezTo>
                      <a:pt x="511" y="1320"/>
                      <a:pt x="557" y="1344"/>
                      <a:pt x="604" y="1344"/>
                    </a:cubicBezTo>
                    <a:cubicBezTo>
                      <a:pt x="630" y="1344"/>
                      <a:pt x="656" y="1337"/>
                      <a:pt x="680" y="1321"/>
                    </a:cubicBezTo>
                    <a:cubicBezTo>
                      <a:pt x="745" y="1300"/>
                      <a:pt x="767" y="1234"/>
                      <a:pt x="767" y="1190"/>
                    </a:cubicBezTo>
                    <a:cubicBezTo>
                      <a:pt x="767" y="1146"/>
                      <a:pt x="767" y="1124"/>
                      <a:pt x="745" y="1102"/>
                    </a:cubicBezTo>
                    <a:cubicBezTo>
                      <a:pt x="417" y="576"/>
                      <a:pt x="329" y="116"/>
                      <a:pt x="329" y="116"/>
                    </a:cubicBezTo>
                    <a:cubicBezTo>
                      <a:pt x="311" y="44"/>
                      <a:pt x="263"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0"/>
              <p:cNvSpPr/>
              <p:nvPr/>
            </p:nvSpPr>
            <p:spPr>
              <a:xfrm>
                <a:off x="2486962" y="3641227"/>
                <a:ext cx="35136" cy="64102"/>
              </a:xfrm>
              <a:custGeom>
                <a:avLst/>
                <a:gdLst/>
                <a:ahLst/>
                <a:cxnLst/>
                <a:rect l="l" t="t" r="r" b="b"/>
                <a:pathLst>
                  <a:path w="746" h="1361" extrusionOk="0">
                    <a:moveTo>
                      <a:pt x="132" y="1"/>
                    </a:moveTo>
                    <a:cubicBezTo>
                      <a:pt x="44" y="23"/>
                      <a:pt x="1" y="111"/>
                      <a:pt x="1" y="198"/>
                    </a:cubicBezTo>
                    <a:cubicBezTo>
                      <a:pt x="1" y="220"/>
                      <a:pt x="110" y="702"/>
                      <a:pt x="461" y="1294"/>
                    </a:cubicBezTo>
                    <a:cubicBezTo>
                      <a:pt x="489" y="1336"/>
                      <a:pt x="536" y="1361"/>
                      <a:pt x="589" y="1361"/>
                    </a:cubicBezTo>
                    <a:cubicBezTo>
                      <a:pt x="618" y="1361"/>
                      <a:pt x="649" y="1353"/>
                      <a:pt x="680" y="1338"/>
                    </a:cubicBezTo>
                    <a:cubicBezTo>
                      <a:pt x="724" y="1294"/>
                      <a:pt x="746" y="1250"/>
                      <a:pt x="746" y="1184"/>
                    </a:cubicBezTo>
                    <a:cubicBezTo>
                      <a:pt x="746" y="1162"/>
                      <a:pt x="746" y="1141"/>
                      <a:pt x="724" y="1119"/>
                    </a:cubicBezTo>
                    <a:cubicBezTo>
                      <a:pt x="395" y="571"/>
                      <a:pt x="307" y="132"/>
                      <a:pt x="307" y="132"/>
                    </a:cubicBezTo>
                    <a:cubicBezTo>
                      <a:pt x="307" y="45"/>
                      <a:pt x="220"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0"/>
              <p:cNvSpPr/>
              <p:nvPr/>
            </p:nvSpPr>
            <p:spPr>
              <a:xfrm>
                <a:off x="1505395" y="3316110"/>
                <a:ext cx="865020" cy="609037"/>
              </a:xfrm>
              <a:custGeom>
                <a:avLst/>
                <a:gdLst/>
                <a:ahLst/>
                <a:cxnLst/>
                <a:rect l="l" t="t" r="r" b="b"/>
                <a:pathLst>
                  <a:path w="18366" h="12931" extrusionOk="0">
                    <a:moveTo>
                      <a:pt x="2236" y="1"/>
                    </a:moveTo>
                    <a:lnTo>
                      <a:pt x="0" y="7518"/>
                    </a:lnTo>
                    <a:lnTo>
                      <a:pt x="15823" y="12931"/>
                    </a:lnTo>
                    <a:lnTo>
                      <a:pt x="18365" y="6729"/>
                    </a:lnTo>
                    <a:lnTo>
                      <a:pt x="223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0"/>
              <p:cNvSpPr/>
              <p:nvPr/>
            </p:nvSpPr>
            <p:spPr>
              <a:xfrm>
                <a:off x="1849116" y="4348260"/>
                <a:ext cx="155898" cy="283913"/>
              </a:xfrm>
              <a:custGeom>
                <a:avLst/>
                <a:gdLst/>
                <a:ahLst/>
                <a:cxnLst/>
                <a:rect l="l" t="t" r="r" b="b"/>
                <a:pathLst>
                  <a:path w="3310" h="6028" extrusionOk="0">
                    <a:moveTo>
                      <a:pt x="22" y="1"/>
                    </a:moveTo>
                    <a:lnTo>
                      <a:pt x="0" y="6005"/>
                    </a:lnTo>
                    <a:lnTo>
                      <a:pt x="3156" y="6027"/>
                    </a:lnTo>
                    <a:lnTo>
                      <a:pt x="3287" y="5742"/>
                    </a:lnTo>
                    <a:lnTo>
                      <a:pt x="3309" y="154"/>
                    </a:lnTo>
                    <a:lnTo>
                      <a:pt x="22" y="1"/>
                    </a:lnTo>
                    <a:close/>
                  </a:path>
                </a:pathLst>
              </a:custGeom>
              <a:solidFill>
                <a:srgbClr val="FDC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0"/>
              <p:cNvSpPr/>
              <p:nvPr/>
            </p:nvSpPr>
            <p:spPr>
              <a:xfrm>
                <a:off x="1804702" y="4547484"/>
                <a:ext cx="476925" cy="141438"/>
              </a:xfrm>
              <a:custGeom>
                <a:avLst/>
                <a:gdLst/>
                <a:ahLst/>
                <a:cxnLst/>
                <a:rect l="l" t="t" r="r" b="b"/>
                <a:pathLst>
                  <a:path w="10126" h="3003" extrusionOk="0">
                    <a:moveTo>
                      <a:pt x="4296" y="0"/>
                    </a:moveTo>
                    <a:cubicBezTo>
                      <a:pt x="3794" y="686"/>
                      <a:pt x="3044" y="878"/>
                      <a:pt x="2363" y="878"/>
                    </a:cubicBezTo>
                    <a:cubicBezTo>
                      <a:pt x="1499" y="878"/>
                      <a:pt x="746" y="570"/>
                      <a:pt x="746" y="570"/>
                    </a:cubicBezTo>
                    <a:lnTo>
                      <a:pt x="1" y="2937"/>
                    </a:lnTo>
                    <a:lnTo>
                      <a:pt x="10125" y="3003"/>
                    </a:lnTo>
                    <a:lnTo>
                      <a:pt x="42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0"/>
              <p:cNvSpPr/>
              <p:nvPr/>
            </p:nvSpPr>
            <p:spPr>
              <a:xfrm>
                <a:off x="1804702" y="4685764"/>
                <a:ext cx="476925" cy="43425"/>
              </a:xfrm>
              <a:custGeom>
                <a:avLst/>
                <a:gdLst/>
                <a:ahLst/>
                <a:cxnLst/>
                <a:rect l="l" t="t" r="r" b="b"/>
                <a:pathLst>
                  <a:path w="10126" h="922" extrusionOk="0">
                    <a:moveTo>
                      <a:pt x="1" y="1"/>
                    </a:moveTo>
                    <a:lnTo>
                      <a:pt x="1" y="856"/>
                    </a:lnTo>
                    <a:lnTo>
                      <a:pt x="10125" y="921"/>
                    </a:lnTo>
                    <a:lnTo>
                      <a:pt x="10125" y="67"/>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0"/>
              <p:cNvSpPr/>
              <p:nvPr/>
            </p:nvSpPr>
            <p:spPr>
              <a:xfrm>
                <a:off x="1991540" y="4558788"/>
                <a:ext cx="55765" cy="51338"/>
              </a:xfrm>
              <a:custGeom>
                <a:avLst/>
                <a:gdLst/>
                <a:ahLst/>
                <a:cxnLst/>
                <a:rect l="l" t="t" r="r" b="b"/>
                <a:pathLst>
                  <a:path w="1184" h="1090" extrusionOk="0">
                    <a:moveTo>
                      <a:pt x="991" y="0"/>
                    </a:moveTo>
                    <a:cubicBezTo>
                      <a:pt x="961" y="0"/>
                      <a:pt x="930" y="8"/>
                      <a:pt x="899" y="23"/>
                    </a:cubicBezTo>
                    <a:cubicBezTo>
                      <a:pt x="899" y="23"/>
                      <a:pt x="482" y="308"/>
                      <a:pt x="66" y="834"/>
                    </a:cubicBezTo>
                    <a:cubicBezTo>
                      <a:pt x="0" y="900"/>
                      <a:pt x="22" y="1009"/>
                      <a:pt x="88" y="1053"/>
                    </a:cubicBezTo>
                    <a:cubicBezTo>
                      <a:pt x="127" y="1079"/>
                      <a:pt x="158" y="1090"/>
                      <a:pt x="190" y="1090"/>
                    </a:cubicBezTo>
                    <a:cubicBezTo>
                      <a:pt x="213" y="1090"/>
                      <a:pt x="236" y="1084"/>
                      <a:pt x="263" y="1075"/>
                    </a:cubicBezTo>
                    <a:cubicBezTo>
                      <a:pt x="285" y="1075"/>
                      <a:pt x="307" y="1053"/>
                      <a:pt x="329" y="1031"/>
                    </a:cubicBezTo>
                    <a:cubicBezTo>
                      <a:pt x="702" y="527"/>
                      <a:pt x="1074" y="286"/>
                      <a:pt x="1096" y="286"/>
                    </a:cubicBezTo>
                    <a:cubicBezTo>
                      <a:pt x="1162" y="242"/>
                      <a:pt x="1184" y="133"/>
                      <a:pt x="1140" y="67"/>
                    </a:cubicBezTo>
                    <a:cubicBezTo>
                      <a:pt x="1097" y="25"/>
                      <a:pt x="1046" y="0"/>
                      <a:pt x="9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0"/>
              <p:cNvSpPr/>
              <p:nvPr/>
            </p:nvSpPr>
            <p:spPr>
              <a:xfrm>
                <a:off x="2029736" y="4577344"/>
                <a:ext cx="54729" cy="51385"/>
              </a:xfrm>
              <a:custGeom>
                <a:avLst/>
                <a:gdLst/>
                <a:ahLst/>
                <a:cxnLst/>
                <a:rect l="l" t="t" r="r" b="b"/>
                <a:pathLst>
                  <a:path w="1162" h="1091" extrusionOk="0">
                    <a:moveTo>
                      <a:pt x="980" y="1"/>
                    </a:moveTo>
                    <a:cubicBezTo>
                      <a:pt x="951" y="1"/>
                      <a:pt x="922" y="8"/>
                      <a:pt x="899" y="24"/>
                    </a:cubicBezTo>
                    <a:cubicBezTo>
                      <a:pt x="877" y="46"/>
                      <a:pt x="460" y="309"/>
                      <a:pt x="44" y="835"/>
                    </a:cubicBezTo>
                    <a:cubicBezTo>
                      <a:pt x="0" y="900"/>
                      <a:pt x="0" y="1010"/>
                      <a:pt x="88" y="1054"/>
                    </a:cubicBezTo>
                    <a:cubicBezTo>
                      <a:pt x="114" y="1079"/>
                      <a:pt x="147" y="1090"/>
                      <a:pt x="179" y="1090"/>
                    </a:cubicBezTo>
                    <a:cubicBezTo>
                      <a:pt x="201" y="1090"/>
                      <a:pt x="223" y="1085"/>
                      <a:pt x="241" y="1076"/>
                    </a:cubicBezTo>
                    <a:cubicBezTo>
                      <a:pt x="263" y="1076"/>
                      <a:pt x="285" y="1054"/>
                      <a:pt x="307" y="1032"/>
                    </a:cubicBezTo>
                    <a:cubicBezTo>
                      <a:pt x="680" y="528"/>
                      <a:pt x="1074" y="287"/>
                      <a:pt x="1074" y="287"/>
                    </a:cubicBezTo>
                    <a:cubicBezTo>
                      <a:pt x="1140" y="243"/>
                      <a:pt x="1162" y="133"/>
                      <a:pt x="1118" y="68"/>
                    </a:cubicBezTo>
                    <a:cubicBezTo>
                      <a:pt x="1090" y="25"/>
                      <a:pt x="1034" y="1"/>
                      <a:pt x="9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0"/>
              <p:cNvSpPr/>
              <p:nvPr/>
            </p:nvSpPr>
            <p:spPr>
              <a:xfrm>
                <a:off x="2066896" y="4595948"/>
                <a:ext cx="55765" cy="51338"/>
              </a:xfrm>
              <a:custGeom>
                <a:avLst/>
                <a:gdLst/>
                <a:ahLst/>
                <a:cxnLst/>
                <a:rect l="l" t="t" r="r" b="b"/>
                <a:pathLst>
                  <a:path w="1184" h="1090" extrusionOk="0">
                    <a:moveTo>
                      <a:pt x="980" y="0"/>
                    </a:moveTo>
                    <a:cubicBezTo>
                      <a:pt x="951" y="0"/>
                      <a:pt x="922" y="8"/>
                      <a:pt x="899" y="23"/>
                    </a:cubicBezTo>
                    <a:cubicBezTo>
                      <a:pt x="877" y="45"/>
                      <a:pt x="460" y="308"/>
                      <a:pt x="44" y="856"/>
                    </a:cubicBezTo>
                    <a:cubicBezTo>
                      <a:pt x="0" y="922"/>
                      <a:pt x="22" y="1009"/>
                      <a:pt x="88" y="1053"/>
                    </a:cubicBezTo>
                    <a:cubicBezTo>
                      <a:pt x="113" y="1079"/>
                      <a:pt x="147" y="1090"/>
                      <a:pt x="179" y="1090"/>
                    </a:cubicBezTo>
                    <a:cubicBezTo>
                      <a:pt x="201" y="1090"/>
                      <a:pt x="223" y="1084"/>
                      <a:pt x="241" y="1075"/>
                    </a:cubicBezTo>
                    <a:cubicBezTo>
                      <a:pt x="263" y="1075"/>
                      <a:pt x="285" y="1053"/>
                      <a:pt x="307" y="1031"/>
                    </a:cubicBezTo>
                    <a:cubicBezTo>
                      <a:pt x="701" y="527"/>
                      <a:pt x="1074" y="286"/>
                      <a:pt x="1074" y="286"/>
                    </a:cubicBezTo>
                    <a:cubicBezTo>
                      <a:pt x="1140" y="242"/>
                      <a:pt x="1184" y="133"/>
                      <a:pt x="1118" y="67"/>
                    </a:cubicBezTo>
                    <a:cubicBezTo>
                      <a:pt x="1090" y="25"/>
                      <a:pt x="1034" y="0"/>
                      <a:pt x="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0"/>
              <p:cNvSpPr/>
              <p:nvPr/>
            </p:nvSpPr>
            <p:spPr>
              <a:xfrm>
                <a:off x="991369" y="3610284"/>
                <a:ext cx="1102399" cy="857767"/>
              </a:xfrm>
              <a:custGeom>
                <a:avLst/>
                <a:gdLst/>
                <a:ahLst/>
                <a:cxnLst/>
                <a:rect l="l" t="t" r="r" b="b"/>
                <a:pathLst>
                  <a:path w="23406" h="18212" extrusionOk="0">
                    <a:moveTo>
                      <a:pt x="19702" y="1"/>
                    </a:moveTo>
                    <a:lnTo>
                      <a:pt x="10082" y="88"/>
                    </a:lnTo>
                    <a:lnTo>
                      <a:pt x="2061" y="2302"/>
                    </a:lnTo>
                    <a:cubicBezTo>
                      <a:pt x="2061" y="2302"/>
                      <a:pt x="1" y="6202"/>
                      <a:pt x="5940" y="6202"/>
                    </a:cubicBezTo>
                    <a:lnTo>
                      <a:pt x="16831" y="6202"/>
                    </a:lnTo>
                    <a:lnTo>
                      <a:pt x="16831" y="18212"/>
                    </a:lnTo>
                    <a:lnTo>
                      <a:pt x="23406" y="18212"/>
                    </a:lnTo>
                    <a:lnTo>
                      <a:pt x="23406" y="3682"/>
                    </a:lnTo>
                    <a:cubicBezTo>
                      <a:pt x="23406" y="1644"/>
                      <a:pt x="21740" y="1"/>
                      <a:pt x="19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0"/>
              <p:cNvSpPr/>
              <p:nvPr/>
            </p:nvSpPr>
            <p:spPr>
              <a:xfrm>
                <a:off x="996550" y="3299626"/>
                <a:ext cx="761779" cy="650720"/>
              </a:xfrm>
              <a:custGeom>
                <a:avLst/>
                <a:gdLst/>
                <a:ahLst/>
                <a:cxnLst/>
                <a:rect l="l" t="t" r="r" b="b"/>
                <a:pathLst>
                  <a:path w="16174" h="13816" extrusionOk="0">
                    <a:moveTo>
                      <a:pt x="13040" y="0"/>
                    </a:moveTo>
                    <a:lnTo>
                      <a:pt x="0" y="8941"/>
                    </a:lnTo>
                    <a:lnTo>
                      <a:pt x="767" y="10760"/>
                    </a:lnTo>
                    <a:cubicBezTo>
                      <a:pt x="1588" y="12713"/>
                      <a:pt x="3459" y="13816"/>
                      <a:pt x="5384" y="13816"/>
                    </a:cubicBezTo>
                    <a:cubicBezTo>
                      <a:pt x="6440" y="13816"/>
                      <a:pt x="7513" y="13483"/>
                      <a:pt x="8438" y="12777"/>
                    </a:cubicBezTo>
                    <a:lnTo>
                      <a:pt x="16174" y="5676"/>
                    </a:lnTo>
                    <a:lnTo>
                      <a:pt x="130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0"/>
              <p:cNvSpPr/>
              <p:nvPr/>
            </p:nvSpPr>
            <p:spPr>
              <a:xfrm>
                <a:off x="1159603" y="2405756"/>
                <a:ext cx="237473" cy="331389"/>
              </a:xfrm>
              <a:custGeom>
                <a:avLst/>
                <a:gdLst/>
                <a:ahLst/>
                <a:cxnLst/>
                <a:rect l="l" t="t" r="r" b="b"/>
                <a:pathLst>
                  <a:path w="5042" h="7036" extrusionOk="0">
                    <a:moveTo>
                      <a:pt x="2696" y="1"/>
                    </a:moveTo>
                    <a:lnTo>
                      <a:pt x="1" y="4844"/>
                    </a:lnTo>
                    <a:lnTo>
                      <a:pt x="3398" y="7035"/>
                    </a:lnTo>
                    <a:lnTo>
                      <a:pt x="5041" y="3529"/>
                    </a:lnTo>
                    <a:lnTo>
                      <a:pt x="26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0"/>
              <p:cNvSpPr/>
              <p:nvPr/>
            </p:nvSpPr>
            <p:spPr>
              <a:xfrm>
                <a:off x="1196857" y="2210017"/>
                <a:ext cx="369492" cy="401660"/>
              </a:xfrm>
              <a:custGeom>
                <a:avLst/>
                <a:gdLst/>
                <a:ahLst/>
                <a:cxnLst/>
                <a:rect l="l" t="t" r="r" b="b"/>
                <a:pathLst>
                  <a:path w="7845" h="8528" extrusionOk="0">
                    <a:moveTo>
                      <a:pt x="4923" y="0"/>
                    </a:moveTo>
                    <a:cubicBezTo>
                      <a:pt x="1985" y="0"/>
                      <a:pt x="1" y="3472"/>
                      <a:pt x="1862" y="6085"/>
                    </a:cubicBezTo>
                    <a:lnTo>
                      <a:pt x="2760" y="7159"/>
                    </a:lnTo>
                    <a:cubicBezTo>
                      <a:pt x="3396" y="7795"/>
                      <a:pt x="4163" y="8167"/>
                      <a:pt x="4864" y="8430"/>
                    </a:cubicBezTo>
                    <a:cubicBezTo>
                      <a:pt x="5059" y="8496"/>
                      <a:pt x="5256" y="8527"/>
                      <a:pt x="5448" y="8527"/>
                    </a:cubicBezTo>
                    <a:cubicBezTo>
                      <a:pt x="6400" y="8527"/>
                      <a:pt x="7249" y="7767"/>
                      <a:pt x="7340" y="6765"/>
                    </a:cubicBezTo>
                    <a:cubicBezTo>
                      <a:pt x="7559" y="4464"/>
                      <a:pt x="7691" y="2864"/>
                      <a:pt x="7691" y="2864"/>
                    </a:cubicBezTo>
                    <a:cubicBezTo>
                      <a:pt x="7844" y="672"/>
                      <a:pt x="6135" y="190"/>
                      <a:pt x="6135" y="190"/>
                    </a:cubicBezTo>
                    <a:cubicBezTo>
                      <a:pt x="6047" y="168"/>
                      <a:pt x="5960" y="146"/>
                      <a:pt x="5894" y="124"/>
                    </a:cubicBezTo>
                    <a:cubicBezTo>
                      <a:pt x="5562" y="40"/>
                      <a:pt x="5237" y="0"/>
                      <a:pt x="49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0"/>
              <p:cNvSpPr/>
              <p:nvPr/>
            </p:nvSpPr>
            <p:spPr>
              <a:xfrm>
                <a:off x="1526024" y="2451158"/>
                <a:ext cx="49595" cy="53740"/>
              </a:xfrm>
              <a:custGeom>
                <a:avLst/>
                <a:gdLst/>
                <a:ahLst/>
                <a:cxnLst/>
                <a:rect l="l" t="t" r="r" b="b"/>
                <a:pathLst>
                  <a:path w="1053" h="1141" extrusionOk="0">
                    <a:moveTo>
                      <a:pt x="242" y="1"/>
                    </a:moveTo>
                    <a:lnTo>
                      <a:pt x="1" y="1141"/>
                    </a:lnTo>
                    <a:lnTo>
                      <a:pt x="812" y="1141"/>
                    </a:lnTo>
                    <a:cubicBezTo>
                      <a:pt x="965" y="1141"/>
                      <a:pt x="1053" y="965"/>
                      <a:pt x="943" y="856"/>
                    </a:cubicBezTo>
                    <a:lnTo>
                      <a:pt x="2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0"/>
              <p:cNvSpPr/>
              <p:nvPr/>
            </p:nvSpPr>
            <p:spPr>
              <a:xfrm>
                <a:off x="1484107" y="2353948"/>
                <a:ext cx="59533" cy="20111"/>
              </a:xfrm>
              <a:custGeom>
                <a:avLst/>
                <a:gdLst/>
                <a:ahLst/>
                <a:cxnLst/>
                <a:rect l="l" t="t" r="r" b="b"/>
                <a:pathLst>
                  <a:path w="1264" h="427" extrusionOk="0">
                    <a:moveTo>
                      <a:pt x="548" y="1"/>
                    </a:moveTo>
                    <a:cubicBezTo>
                      <a:pt x="296" y="1"/>
                      <a:pt x="0" y="70"/>
                      <a:pt x="58" y="224"/>
                    </a:cubicBezTo>
                    <a:cubicBezTo>
                      <a:pt x="95" y="372"/>
                      <a:pt x="195" y="427"/>
                      <a:pt x="542" y="427"/>
                    </a:cubicBezTo>
                    <a:cubicBezTo>
                      <a:pt x="606" y="427"/>
                      <a:pt x="678" y="425"/>
                      <a:pt x="759" y="421"/>
                    </a:cubicBezTo>
                    <a:cubicBezTo>
                      <a:pt x="1263" y="421"/>
                      <a:pt x="1263" y="224"/>
                      <a:pt x="1263" y="224"/>
                    </a:cubicBezTo>
                    <a:cubicBezTo>
                      <a:pt x="1247" y="27"/>
                      <a:pt x="910" y="2"/>
                      <a:pt x="742" y="2"/>
                    </a:cubicBezTo>
                    <a:cubicBezTo>
                      <a:pt x="687" y="2"/>
                      <a:pt x="650" y="5"/>
                      <a:pt x="650" y="5"/>
                    </a:cubicBezTo>
                    <a:cubicBezTo>
                      <a:pt x="617" y="2"/>
                      <a:pt x="583" y="1"/>
                      <a:pt x="548" y="1"/>
                    </a:cubicBezTo>
                    <a:close/>
                  </a:path>
                </a:pathLst>
              </a:custGeom>
              <a:solidFill>
                <a:srgbClr val="131B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0"/>
              <p:cNvSpPr/>
              <p:nvPr/>
            </p:nvSpPr>
            <p:spPr>
              <a:xfrm>
                <a:off x="1494045" y="2513092"/>
                <a:ext cx="49595" cy="34147"/>
              </a:xfrm>
              <a:custGeom>
                <a:avLst/>
                <a:gdLst/>
                <a:ahLst/>
                <a:cxnLst/>
                <a:rect l="l" t="t" r="r" b="b"/>
                <a:pathLst>
                  <a:path w="1053" h="725" extrusionOk="0">
                    <a:moveTo>
                      <a:pt x="0" y="1"/>
                    </a:moveTo>
                    <a:lnTo>
                      <a:pt x="0" y="1"/>
                    </a:lnTo>
                    <a:cubicBezTo>
                      <a:pt x="0" y="1"/>
                      <a:pt x="132" y="702"/>
                      <a:pt x="943" y="724"/>
                    </a:cubicBezTo>
                    <a:lnTo>
                      <a:pt x="1052" y="89"/>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0"/>
              <p:cNvSpPr/>
              <p:nvPr/>
            </p:nvSpPr>
            <p:spPr>
              <a:xfrm>
                <a:off x="1135866" y="2162024"/>
                <a:ext cx="408819" cy="350464"/>
              </a:xfrm>
              <a:custGeom>
                <a:avLst/>
                <a:gdLst/>
                <a:ahLst/>
                <a:cxnLst/>
                <a:rect l="l" t="t" r="r" b="b"/>
                <a:pathLst>
                  <a:path w="8680" h="7441" extrusionOk="0">
                    <a:moveTo>
                      <a:pt x="4324" y="1"/>
                    </a:moveTo>
                    <a:cubicBezTo>
                      <a:pt x="3781" y="1"/>
                      <a:pt x="3193" y="85"/>
                      <a:pt x="2565" y="289"/>
                    </a:cubicBezTo>
                    <a:cubicBezTo>
                      <a:pt x="1688" y="574"/>
                      <a:pt x="680" y="1494"/>
                      <a:pt x="417" y="2393"/>
                    </a:cubicBezTo>
                    <a:cubicBezTo>
                      <a:pt x="1" y="3817"/>
                      <a:pt x="724" y="4978"/>
                      <a:pt x="1754" y="7433"/>
                    </a:cubicBezTo>
                    <a:cubicBezTo>
                      <a:pt x="1754" y="7433"/>
                      <a:pt x="1810" y="7441"/>
                      <a:pt x="1904" y="7441"/>
                    </a:cubicBezTo>
                    <a:cubicBezTo>
                      <a:pt x="2286" y="7441"/>
                      <a:pt x="3300" y="7314"/>
                      <a:pt x="3792" y="6030"/>
                    </a:cubicBezTo>
                    <a:cubicBezTo>
                      <a:pt x="3924" y="5680"/>
                      <a:pt x="4669" y="4847"/>
                      <a:pt x="4669" y="4847"/>
                    </a:cubicBezTo>
                    <a:cubicBezTo>
                      <a:pt x="4669" y="4847"/>
                      <a:pt x="3499" y="1586"/>
                      <a:pt x="6212" y="1586"/>
                    </a:cubicBezTo>
                    <a:cubicBezTo>
                      <a:pt x="6820" y="1586"/>
                      <a:pt x="7624" y="1750"/>
                      <a:pt x="8679" y="2151"/>
                    </a:cubicBezTo>
                    <a:cubicBezTo>
                      <a:pt x="8679" y="2151"/>
                      <a:pt x="7062" y="1"/>
                      <a:pt x="432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0"/>
              <p:cNvSpPr/>
              <p:nvPr/>
            </p:nvSpPr>
            <p:spPr>
              <a:xfrm>
                <a:off x="1278337" y="2139464"/>
                <a:ext cx="329269" cy="279768"/>
              </a:xfrm>
              <a:custGeom>
                <a:avLst/>
                <a:gdLst/>
                <a:ahLst/>
                <a:cxnLst/>
                <a:rect l="l" t="t" r="r" b="b"/>
                <a:pathLst>
                  <a:path w="6991" h="5940" extrusionOk="0">
                    <a:moveTo>
                      <a:pt x="5523" y="1"/>
                    </a:moveTo>
                    <a:cubicBezTo>
                      <a:pt x="4931" y="1"/>
                      <a:pt x="4405" y="351"/>
                      <a:pt x="4186" y="855"/>
                    </a:cubicBezTo>
                    <a:cubicBezTo>
                      <a:pt x="3726" y="1096"/>
                      <a:pt x="3397" y="1337"/>
                      <a:pt x="3397" y="1337"/>
                    </a:cubicBezTo>
                    <a:lnTo>
                      <a:pt x="636" y="1491"/>
                    </a:lnTo>
                    <a:lnTo>
                      <a:pt x="0" y="2302"/>
                    </a:lnTo>
                    <a:lnTo>
                      <a:pt x="263" y="3463"/>
                    </a:lnTo>
                    <a:lnTo>
                      <a:pt x="2257" y="5940"/>
                    </a:lnTo>
                    <a:lnTo>
                      <a:pt x="2674" y="5940"/>
                    </a:lnTo>
                    <a:cubicBezTo>
                      <a:pt x="2674" y="5940"/>
                      <a:pt x="3923" y="4537"/>
                      <a:pt x="3046" y="3091"/>
                    </a:cubicBezTo>
                    <a:lnTo>
                      <a:pt x="3046" y="3091"/>
                    </a:lnTo>
                    <a:cubicBezTo>
                      <a:pt x="3046" y="3091"/>
                      <a:pt x="3669" y="3135"/>
                      <a:pt x="4333" y="3135"/>
                    </a:cubicBezTo>
                    <a:cubicBezTo>
                      <a:pt x="4902" y="3135"/>
                      <a:pt x="5501" y="3102"/>
                      <a:pt x="5764" y="2981"/>
                    </a:cubicBezTo>
                    <a:cubicBezTo>
                      <a:pt x="5764" y="2981"/>
                      <a:pt x="5873" y="2959"/>
                      <a:pt x="6005" y="2872"/>
                    </a:cubicBezTo>
                    <a:cubicBezTo>
                      <a:pt x="6597" y="2674"/>
                      <a:pt x="6991" y="2126"/>
                      <a:pt x="6991" y="1491"/>
                    </a:cubicBezTo>
                    <a:cubicBezTo>
                      <a:pt x="6991" y="680"/>
                      <a:pt x="6334" y="1"/>
                      <a:pt x="55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0"/>
              <p:cNvSpPr/>
              <p:nvPr/>
            </p:nvSpPr>
            <p:spPr>
              <a:xfrm>
                <a:off x="1270047" y="2354042"/>
                <a:ext cx="120809" cy="109694"/>
              </a:xfrm>
              <a:custGeom>
                <a:avLst/>
                <a:gdLst/>
                <a:ahLst/>
                <a:cxnLst/>
                <a:rect l="l" t="t" r="r" b="b"/>
                <a:pathLst>
                  <a:path w="2565" h="2329" extrusionOk="0">
                    <a:moveTo>
                      <a:pt x="1276" y="1"/>
                    </a:moveTo>
                    <a:cubicBezTo>
                      <a:pt x="731" y="1"/>
                      <a:pt x="247" y="386"/>
                      <a:pt x="132" y="923"/>
                    </a:cubicBezTo>
                    <a:cubicBezTo>
                      <a:pt x="1" y="1559"/>
                      <a:pt x="417" y="2173"/>
                      <a:pt x="1053" y="2304"/>
                    </a:cubicBezTo>
                    <a:cubicBezTo>
                      <a:pt x="1132" y="2320"/>
                      <a:pt x="1211" y="2328"/>
                      <a:pt x="1288" y="2328"/>
                    </a:cubicBezTo>
                    <a:cubicBezTo>
                      <a:pt x="1834" y="2328"/>
                      <a:pt x="2318" y="1940"/>
                      <a:pt x="2433" y="1384"/>
                    </a:cubicBezTo>
                    <a:cubicBezTo>
                      <a:pt x="2565" y="748"/>
                      <a:pt x="2148" y="134"/>
                      <a:pt x="1513" y="25"/>
                    </a:cubicBezTo>
                    <a:cubicBezTo>
                      <a:pt x="1433" y="8"/>
                      <a:pt x="1354" y="1"/>
                      <a:pt x="1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0"/>
              <p:cNvSpPr/>
              <p:nvPr/>
            </p:nvSpPr>
            <p:spPr>
              <a:xfrm>
                <a:off x="1310316" y="2382018"/>
                <a:ext cx="42342" cy="47523"/>
              </a:xfrm>
              <a:custGeom>
                <a:avLst/>
                <a:gdLst/>
                <a:ahLst/>
                <a:cxnLst/>
                <a:rect l="l" t="t" r="r" b="b"/>
                <a:pathLst>
                  <a:path w="899" h="1009" extrusionOk="0">
                    <a:moveTo>
                      <a:pt x="88" y="1"/>
                    </a:moveTo>
                    <a:cubicBezTo>
                      <a:pt x="44" y="1"/>
                      <a:pt x="22" y="23"/>
                      <a:pt x="22" y="66"/>
                    </a:cubicBezTo>
                    <a:cubicBezTo>
                      <a:pt x="0" y="110"/>
                      <a:pt x="44" y="154"/>
                      <a:pt x="88" y="154"/>
                    </a:cubicBezTo>
                    <a:cubicBezTo>
                      <a:pt x="307" y="176"/>
                      <a:pt x="461" y="242"/>
                      <a:pt x="548" y="351"/>
                    </a:cubicBezTo>
                    <a:cubicBezTo>
                      <a:pt x="746" y="570"/>
                      <a:pt x="680" y="921"/>
                      <a:pt x="680" y="921"/>
                    </a:cubicBezTo>
                    <a:cubicBezTo>
                      <a:pt x="658" y="965"/>
                      <a:pt x="680" y="1009"/>
                      <a:pt x="724" y="1009"/>
                    </a:cubicBezTo>
                    <a:lnTo>
                      <a:pt x="746" y="1009"/>
                    </a:lnTo>
                    <a:cubicBezTo>
                      <a:pt x="789" y="1009"/>
                      <a:pt x="811" y="987"/>
                      <a:pt x="833" y="943"/>
                    </a:cubicBezTo>
                    <a:cubicBezTo>
                      <a:pt x="833" y="943"/>
                      <a:pt x="899" y="527"/>
                      <a:pt x="680" y="264"/>
                    </a:cubicBezTo>
                    <a:cubicBezTo>
                      <a:pt x="548" y="88"/>
                      <a:pt x="351" y="1"/>
                      <a:pt x="88" y="1"/>
                    </a:cubicBezTo>
                    <a:close/>
                  </a:path>
                </a:pathLst>
              </a:custGeom>
              <a:solidFill>
                <a:srgbClr val="131B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0"/>
              <p:cNvSpPr/>
              <p:nvPr/>
            </p:nvSpPr>
            <p:spPr>
              <a:xfrm>
                <a:off x="1380492" y="2113655"/>
                <a:ext cx="139413" cy="139413"/>
              </a:xfrm>
              <a:custGeom>
                <a:avLst/>
                <a:gdLst/>
                <a:ahLst/>
                <a:cxnLst/>
                <a:rect l="l" t="t" r="r" b="b"/>
                <a:pathLst>
                  <a:path w="2960" h="2960" extrusionOk="0">
                    <a:moveTo>
                      <a:pt x="1491" y="1"/>
                    </a:moveTo>
                    <a:cubicBezTo>
                      <a:pt x="658" y="1"/>
                      <a:pt x="1" y="658"/>
                      <a:pt x="1" y="1491"/>
                    </a:cubicBezTo>
                    <a:cubicBezTo>
                      <a:pt x="1" y="2302"/>
                      <a:pt x="658" y="2959"/>
                      <a:pt x="1491" y="2959"/>
                    </a:cubicBezTo>
                    <a:cubicBezTo>
                      <a:pt x="2302" y="2959"/>
                      <a:pt x="2959" y="2302"/>
                      <a:pt x="2959" y="1491"/>
                    </a:cubicBezTo>
                    <a:cubicBezTo>
                      <a:pt x="2959" y="658"/>
                      <a:pt x="2302" y="1"/>
                      <a:pt x="149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0"/>
              <p:cNvSpPr/>
              <p:nvPr/>
            </p:nvSpPr>
            <p:spPr>
              <a:xfrm>
                <a:off x="1283470" y="2135367"/>
                <a:ext cx="125990" cy="125943"/>
              </a:xfrm>
              <a:custGeom>
                <a:avLst/>
                <a:gdLst/>
                <a:ahLst/>
                <a:cxnLst/>
                <a:rect l="l" t="t" r="r" b="b"/>
                <a:pathLst>
                  <a:path w="2675" h="2674" extrusionOk="0">
                    <a:moveTo>
                      <a:pt x="1337" y="0"/>
                    </a:moveTo>
                    <a:cubicBezTo>
                      <a:pt x="592" y="0"/>
                      <a:pt x="1" y="592"/>
                      <a:pt x="1" y="1337"/>
                    </a:cubicBezTo>
                    <a:cubicBezTo>
                      <a:pt x="1" y="2082"/>
                      <a:pt x="592" y="2674"/>
                      <a:pt x="1337" y="2674"/>
                    </a:cubicBezTo>
                    <a:cubicBezTo>
                      <a:pt x="2083" y="2674"/>
                      <a:pt x="2674" y="2082"/>
                      <a:pt x="2674" y="1337"/>
                    </a:cubicBezTo>
                    <a:cubicBezTo>
                      <a:pt x="2674" y="592"/>
                      <a:pt x="2083" y="0"/>
                      <a:pt x="13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0"/>
              <p:cNvSpPr/>
              <p:nvPr/>
            </p:nvSpPr>
            <p:spPr>
              <a:xfrm>
                <a:off x="1999782" y="3148301"/>
                <a:ext cx="265309" cy="167861"/>
              </a:xfrm>
              <a:custGeom>
                <a:avLst/>
                <a:gdLst/>
                <a:ahLst/>
                <a:cxnLst/>
                <a:rect l="l" t="t" r="r" b="b"/>
                <a:pathLst>
                  <a:path w="5633" h="3564" extrusionOk="0">
                    <a:moveTo>
                      <a:pt x="2722" y="0"/>
                    </a:moveTo>
                    <a:cubicBezTo>
                      <a:pt x="1295" y="0"/>
                      <a:pt x="26" y="1087"/>
                      <a:pt x="1" y="1087"/>
                    </a:cubicBezTo>
                    <a:lnTo>
                      <a:pt x="1" y="3564"/>
                    </a:lnTo>
                    <a:lnTo>
                      <a:pt x="5195" y="3213"/>
                    </a:lnTo>
                    <a:lnTo>
                      <a:pt x="5633" y="2468"/>
                    </a:lnTo>
                    <a:cubicBezTo>
                      <a:pt x="4847" y="557"/>
                      <a:pt x="3744" y="0"/>
                      <a:pt x="2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0"/>
              <p:cNvSpPr/>
              <p:nvPr/>
            </p:nvSpPr>
            <p:spPr>
              <a:xfrm>
                <a:off x="1485756" y="3127248"/>
                <a:ext cx="565706" cy="142475"/>
              </a:xfrm>
              <a:custGeom>
                <a:avLst/>
                <a:gdLst/>
                <a:ahLst/>
                <a:cxnLst/>
                <a:rect l="l" t="t" r="r" b="b"/>
                <a:pathLst>
                  <a:path w="12011" h="3025" extrusionOk="0">
                    <a:moveTo>
                      <a:pt x="483" y="0"/>
                    </a:moveTo>
                    <a:lnTo>
                      <a:pt x="1" y="3025"/>
                    </a:lnTo>
                    <a:lnTo>
                      <a:pt x="11682" y="3025"/>
                    </a:lnTo>
                    <a:lnTo>
                      <a:pt x="12010" y="1293"/>
                    </a:lnTo>
                    <a:lnTo>
                      <a:pt x="18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0"/>
              <p:cNvSpPr/>
              <p:nvPr/>
            </p:nvSpPr>
            <p:spPr>
              <a:xfrm>
                <a:off x="1374322" y="2721594"/>
                <a:ext cx="198193" cy="533679"/>
              </a:xfrm>
              <a:custGeom>
                <a:avLst/>
                <a:gdLst/>
                <a:ahLst/>
                <a:cxnLst/>
                <a:rect l="l" t="t" r="r" b="b"/>
                <a:pathLst>
                  <a:path w="4208" h="11331" extrusionOk="0">
                    <a:moveTo>
                      <a:pt x="0" y="1"/>
                    </a:moveTo>
                    <a:lnTo>
                      <a:pt x="745" y="11331"/>
                    </a:lnTo>
                    <a:lnTo>
                      <a:pt x="4208" y="8613"/>
                    </a:lnTo>
                    <a:cubicBezTo>
                      <a:pt x="4208" y="505"/>
                      <a:pt x="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0"/>
              <p:cNvSpPr/>
              <p:nvPr/>
            </p:nvSpPr>
            <p:spPr>
              <a:xfrm>
                <a:off x="827280" y="2634887"/>
                <a:ext cx="716376" cy="1173660"/>
              </a:xfrm>
              <a:custGeom>
                <a:avLst/>
                <a:gdLst/>
                <a:ahLst/>
                <a:cxnLst/>
                <a:rect l="l" t="t" r="r" b="b"/>
                <a:pathLst>
                  <a:path w="15210" h="24919" extrusionOk="0">
                    <a:moveTo>
                      <a:pt x="7079" y="1"/>
                    </a:moveTo>
                    <a:cubicBezTo>
                      <a:pt x="7079" y="1"/>
                      <a:pt x="1096" y="1601"/>
                      <a:pt x="986" y="3332"/>
                    </a:cubicBezTo>
                    <a:cubicBezTo>
                      <a:pt x="0" y="17664"/>
                      <a:pt x="4559" y="24918"/>
                      <a:pt x="4559" y="24918"/>
                    </a:cubicBezTo>
                    <a:cubicBezTo>
                      <a:pt x="4559" y="24918"/>
                      <a:pt x="13368" y="20754"/>
                      <a:pt x="15209" y="17226"/>
                    </a:cubicBezTo>
                    <a:lnTo>
                      <a:pt x="13478" y="4187"/>
                    </a:lnTo>
                    <a:cubicBezTo>
                      <a:pt x="13325" y="3135"/>
                      <a:pt x="12623" y="2214"/>
                      <a:pt x="11615" y="1820"/>
                    </a:cubicBezTo>
                    <a:lnTo>
                      <a:pt x="8985" y="790"/>
                    </a:lnTo>
                    <a:lnTo>
                      <a:pt x="70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0"/>
              <p:cNvSpPr/>
              <p:nvPr/>
            </p:nvSpPr>
            <p:spPr>
              <a:xfrm>
                <a:off x="1085282" y="2633851"/>
                <a:ext cx="289094" cy="131218"/>
              </a:xfrm>
              <a:custGeom>
                <a:avLst/>
                <a:gdLst/>
                <a:ahLst/>
                <a:cxnLst/>
                <a:rect l="l" t="t" r="r" b="b"/>
                <a:pathLst>
                  <a:path w="6138" h="2786" extrusionOk="0">
                    <a:moveTo>
                      <a:pt x="1579" y="1"/>
                    </a:moveTo>
                    <a:lnTo>
                      <a:pt x="1" y="505"/>
                    </a:lnTo>
                    <a:cubicBezTo>
                      <a:pt x="1" y="505"/>
                      <a:pt x="299" y="2786"/>
                      <a:pt x="4490" y="2786"/>
                    </a:cubicBezTo>
                    <a:cubicBezTo>
                      <a:pt x="4549" y="2786"/>
                      <a:pt x="4609" y="2785"/>
                      <a:pt x="4669" y="2784"/>
                    </a:cubicBezTo>
                    <a:cubicBezTo>
                      <a:pt x="4932" y="2784"/>
                      <a:pt x="5195" y="2740"/>
                      <a:pt x="5436" y="2631"/>
                    </a:cubicBezTo>
                    <a:cubicBezTo>
                      <a:pt x="5721" y="2499"/>
                      <a:pt x="6028" y="2280"/>
                      <a:pt x="6137" y="1864"/>
                    </a:cubicBezTo>
                    <a:lnTo>
                      <a:pt x="3880" y="899"/>
                    </a:lnTo>
                    <a:lnTo>
                      <a:pt x="15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0"/>
              <p:cNvSpPr/>
              <p:nvPr/>
            </p:nvSpPr>
            <p:spPr>
              <a:xfrm>
                <a:off x="1462018" y="2863029"/>
                <a:ext cx="47570" cy="317918"/>
              </a:xfrm>
              <a:custGeom>
                <a:avLst/>
                <a:gdLst/>
                <a:ahLst/>
                <a:cxnLst/>
                <a:rect l="l" t="t" r="r" b="b"/>
                <a:pathLst>
                  <a:path w="1010" h="6750" extrusionOk="0">
                    <a:moveTo>
                      <a:pt x="198" y="0"/>
                    </a:moveTo>
                    <a:lnTo>
                      <a:pt x="1" y="22"/>
                    </a:lnTo>
                    <a:lnTo>
                      <a:pt x="812" y="6750"/>
                    </a:lnTo>
                    <a:lnTo>
                      <a:pt x="1009" y="6728"/>
                    </a:lnTo>
                    <a:lnTo>
                      <a:pt x="1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0"/>
              <p:cNvSpPr/>
              <p:nvPr/>
            </p:nvSpPr>
            <p:spPr>
              <a:xfrm>
                <a:off x="834486" y="3156213"/>
                <a:ext cx="877408" cy="795785"/>
              </a:xfrm>
              <a:custGeom>
                <a:avLst/>
                <a:gdLst/>
                <a:ahLst/>
                <a:cxnLst/>
                <a:rect l="l" t="t" r="r" b="b"/>
                <a:pathLst>
                  <a:path w="18629" h="16896" extrusionOk="0">
                    <a:moveTo>
                      <a:pt x="694" y="1"/>
                    </a:moveTo>
                    <a:cubicBezTo>
                      <a:pt x="595" y="1"/>
                      <a:pt x="493" y="21"/>
                      <a:pt x="395" y="65"/>
                    </a:cubicBezTo>
                    <a:cubicBezTo>
                      <a:pt x="132" y="196"/>
                      <a:pt x="1" y="481"/>
                      <a:pt x="44" y="788"/>
                    </a:cubicBezTo>
                    <a:lnTo>
                      <a:pt x="1863" y="12732"/>
                    </a:lnTo>
                    <a:cubicBezTo>
                      <a:pt x="2039" y="13762"/>
                      <a:pt x="2543" y="14704"/>
                      <a:pt x="3266" y="15427"/>
                    </a:cubicBezTo>
                    <a:cubicBezTo>
                      <a:pt x="4208" y="16369"/>
                      <a:pt x="5677" y="16895"/>
                      <a:pt x="6992" y="16895"/>
                    </a:cubicBezTo>
                    <a:lnTo>
                      <a:pt x="17861" y="16895"/>
                    </a:lnTo>
                    <a:cubicBezTo>
                      <a:pt x="18278" y="16895"/>
                      <a:pt x="18628" y="16567"/>
                      <a:pt x="18628" y="16150"/>
                    </a:cubicBezTo>
                    <a:cubicBezTo>
                      <a:pt x="18628" y="15734"/>
                      <a:pt x="18300" y="15405"/>
                      <a:pt x="17883" y="15405"/>
                    </a:cubicBezTo>
                    <a:lnTo>
                      <a:pt x="7561" y="15186"/>
                    </a:lnTo>
                    <a:cubicBezTo>
                      <a:pt x="6093" y="15142"/>
                      <a:pt x="4208" y="14112"/>
                      <a:pt x="3836" y="12666"/>
                    </a:cubicBezTo>
                    <a:lnTo>
                      <a:pt x="1359" y="503"/>
                    </a:lnTo>
                    <a:cubicBezTo>
                      <a:pt x="1277" y="190"/>
                      <a:pt x="996"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0"/>
              <p:cNvSpPr/>
              <p:nvPr/>
            </p:nvSpPr>
            <p:spPr>
              <a:xfrm>
                <a:off x="952137" y="3899276"/>
                <a:ext cx="211663" cy="839210"/>
              </a:xfrm>
              <a:custGeom>
                <a:avLst/>
                <a:gdLst/>
                <a:ahLst/>
                <a:cxnLst/>
                <a:rect l="l" t="t" r="r" b="b"/>
                <a:pathLst>
                  <a:path w="4494" h="17818" extrusionOk="0">
                    <a:moveTo>
                      <a:pt x="4143" y="1"/>
                    </a:moveTo>
                    <a:lnTo>
                      <a:pt x="1" y="17730"/>
                    </a:lnTo>
                    <a:lnTo>
                      <a:pt x="373" y="17818"/>
                    </a:lnTo>
                    <a:lnTo>
                      <a:pt x="4494" y="88"/>
                    </a:lnTo>
                    <a:lnTo>
                      <a:pt x="414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0"/>
              <p:cNvSpPr/>
              <p:nvPr/>
            </p:nvSpPr>
            <p:spPr>
              <a:xfrm>
                <a:off x="1464091" y="3900312"/>
                <a:ext cx="211663" cy="838174"/>
              </a:xfrm>
              <a:custGeom>
                <a:avLst/>
                <a:gdLst/>
                <a:ahLst/>
                <a:cxnLst/>
                <a:rect l="l" t="t" r="r" b="b"/>
                <a:pathLst>
                  <a:path w="4494" h="17796" extrusionOk="0">
                    <a:moveTo>
                      <a:pt x="373" y="1"/>
                    </a:moveTo>
                    <a:lnTo>
                      <a:pt x="1" y="88"/>
                    </a:lnTo>
                    <a:lnTo>
                      <a:pt x="4121" y="17796"/>
                    </a:lnTo>
                    <a:lnTo>
                      <a:pt x="4493" y="17730"/>
                    </a:lnTo>
                    <a:lnTo>
                      <a:pt x="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0"/>
              <p:cNvSpPr/>
              <p:nvPr/>
            </p:nvSpPr>
            <p:spPr>
              <a:xfrm>
                <a:off x="759130" y="2729883"/>
                <a:ext cx="421206" cy="651332"/>
              </a:xfrm>
              <a:custGeom>
                <a:avLst/>
                <a:gdLst/>
                <a:ahLst/>
                <a:cxnLst/>
                <a:rect l="l" t="t" r="r" b="b"/>
                <a:pathLst>
                  <a:path w="8943" h="13829" extrusionOk="0">
                    <a:moveTo>
                      <a:pt x="3551" y="0"/>
                    </a:moveTo>
                    <a:cubicBezTo>
                      <a:pt x="3551" y="0"/>
                      <a:pt x="1" y="2038"/>
                      <a:pt x="417" y="9358"/>
                    </a:cubicBezTo>
                    <a:cubicBezTo>
                      <a:pt x="417" y="9358"/>
                      <a:pt x="417" y="11900"/>
                      <a:pt x="1316" y="13828"/>
                    </a:cubicBezTo>
                    <a:lnTo>
                      <a:pt x="7255" y="8919"/>
                    </a:lnTo>
                    <a:cubicBezTo>
                      <a:pt x="7255" y="8919"/>
                      <a:pt x="8942" y="767"/>
                      <a:pt x="3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0"/>
              <p:cNvSpPr/>
              <p:nvPr/>
            </p:nvSpPr>
            <p:spPr>
              <a:xfrm>
                <a:off x="1096680" y="2936313"/>
                <a:ext cx="20676" cy="214724"/>
              </a:xfrm>
              <a:custGeom>
                <a:avLst/>
                <a:gdLst/>
                <a:ahLst/>
                <a:cxnLst/>
                <a:rect l="l" t="t" r="r" b="b"/>
                <a:pathLst>
                  <a:path w="439" h="4559" extrusionOk="0">
                    <a:moveTo>
                      <a:pt x="241" y="0"/>
                    </a:moveTo>
                    <a:cubicBezTo>
                      <a:pt x="175" y="2805"/>
                      <a:pt x="0" y="4515"/>
                      <a:pt x="0" y="4536"/>
                    </a:cubicBezTo>
                    <a:lnTo>
                      <a:pt x="197" y="4558"/>
                    </a:lnTo>
                    <a:cubicBezTo>
                      <a:pt x="197" y="4536"/>
                      <a:pt x="373" y="2805"/>
                      <a:pt x="4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0"/>
              <p:cNvSpPr/>
              <p:nvPr/>
            </p:nvSpPr>
            <p:spPr>
              <a:xfrm>
                <a:off x="862368" y="2940411"/>
                <a:ext cx="628631" cy="495764"/>
              </a:xfrm>
              <a:custGeom>
                <a:avLst/>
                <a:gdLst/>
                <a:ahLst/>
                <a:cxnLst/>
                <a:rect l="l" t="t" r="r" b="b"/>
                <a:pathLst>
                  <a:path w="13347" h="10526" extrusionOk="0">
                    <a:moveTo>
                      <a:pt x="12338" y="1"/>
                    </a:moveTo>
                    <a:lnTo>
                      <a:pt x="5063" y="4449"/>
                    </a:lnTo>
                    <a:lnTo>
                      <a:pt x="0" y="8635"/>
                    </a:lnTo>
                    <a:lnTo>
                      <a:pt x="592" y="9424"/>
                    </a:lnTo>
                    <a:cubicBezTo>
                      <a:pt x="1146" y="10145"/>
                      <a:pt x="1987" y="10526"/>
                      <a:pt x="2836" y="10526"/>
                    </a:cubicBezTo>
                    <a:cubicBezTo>
                      <a:pt x="3432" y="10526"/>
                      <a:pt x="4031" y="10339"/>
                      <a:pt x="4537" y="9950"/>
                    </a:cubicBezTo>
                    <a:lnTo>
                      <a:pt x="13347" y="1842"/>
                    </a:lnTo>
                    <a:lnTo>
                      <a:pt x="123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0"/>
              <p:cNvSpPr/>
              <p:nvPr/>
            </p:nvSpPr>
            <p:spPr>
              <a:xfrm>
                <a:off x="1637458" y="2818616"/>
                <a:ext cx="249860" cy="174643"/>
              </a:xfrm>
              <a:custGeom>
                <a:avLst/>
                <a:gdLst/>
                <a:ahLst/>
                <a:cxnLst/>
                <a:rect l="l" t="t" r="r" b="b"/>
                <a:pathLst>
                  <a:path w="5305" h="3708" extrusionOk="0">
                    <a:moveTo>
                      <a:pt x="615" y="1"/>
                    </a:moveTo>
                    <a:lnTo>
                      <a:pt x="615" y="1"/>
                    </a:lnTo>
                    <a:cubicBezTo>
                      <a:pt x="615" y="1"/>
                      <a:pt x="1" y="3708"/>
                      <a:pt x="2521" y="3708"/>
                    </a:cubicBezTo>
                    <a:cubicBezTo>
                      <a:pt x="2564" y="3708"/>
                      <a:pt x="2608" y="3707"/>
                      <a:pt x="2653" y="3704"/>
                    </a:cubicBezTo>
                    <a:cubicBezTo>
                      <a:pt x="5305" y="3595"/>
                      <a:pt x="4757" y="45"/>
                      <a:pt x="4757" y="45"/>
                    </a:cubicBezTo>
                    <a:lnTo>
                      <a:pt x="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0"/>
              <p:cNvSpPr/>
              <p:nvPr/>
            </p:nvSpPr>
            <p:spPr>
              <a:xfrm>
                <a:off x="1591067" y="2837172"/>
                <a:ext cx="120809" cy="118831"/>
              </a:xfrm>
              <a:custGeom>
                <a:avLst/>
                <a:gdLst/>
                <a:ahLst/>
                <a:cxnLst/>
                <a:rect l="l" t="t" r="r" b="b"/>
                <a:pathLst>
                  <a:path w="2565" h="2523" extrusionOk="0">
                    <a:moveTo>
                      <a:pt x="1249" y="396"/>
                    </a:moveTo>
                    <a:cubicBezTo>
                      <a:pt x="1732" y="396"/>
                      <a:pt x="2126" y="768"/>
                      <a:pt x="2126" y="1250"/>
                    </a:cubicBezTo>
                    <a:cubicBezTo>
                      <a:pt x="2148" y="1711"/>
                      <a:pt x="1775" y="2105"/>
                      <a:pt x="1293" y="2127"/>
                    </a:cubicBezTo>
                    <a:cubicBezTo>
                      <a:pt x="833" y="2127"/>
                      <a:pt x="439" y="1754"/>
                      <a:pt x="417" y="1294"/>
                    </a:cubicBezTo>
                    <a:cubicBezTo>
                      <a:pt x="417" y="812"/>
                      <a:pt x="789" y="418"/>
                      <a:pt x="1249" y="396"/>
                    </a:cubicBezTo>
                    <a:close/>
                    <a:moveTo>
                      <a:pt x="1289" y="1"/>
                    </a:moveTo>
                    <a:cubicBezTo>
                      <a:pt x="1276" y="1"/>
                      <a:pt x="1263" y="1"/>
                      <a:pt x="1249" y="1"/>
                    </a:cubicBezTo>
                    <a:cubicBezTo>
                      <a:pt x="548" y="23"/>
                      <a:pt x="0" y="593"/>
                      <a:pt x="22" y="1294"/>
                    </a:cubicBezTo>
                    <a:cubicBezTo>
                      <a:pt x="22" y="1982"/>
                      <a:pt x="591" y="2522"/>
                      <a:pt x="1275" y="2522"/>
                    </a:cubicBezTo>
                    <a:cubicBezTo>
                      <a:pt x="1288" y="2522"/>
                      <a:pt x="1302" y="2522"/>
                      <a:pt x="1315" y="2521"/>
                    </a:cubicBezTo>
                    <a:cubicBezTo>
                      <a:pt x="1995" y="2500"/>
                      <a:pt x="2564" y="1930"/>
                      <a:pt x="2542" y="1228"/>
                    </a:cubicBezTo>
                    <a:cubicBezTo>
                      <a:pt x="2521" y="541"/>
                      <a:pt x="1952" y="1"/>
                      <a:pt x="1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0"/>
              <p:cNvSpPr/>
              <p:nvPr/>
            </p:nvSpPr>
            <p:spPr>
              <a:xfrm>
                <a:off x="1443462" y="2861851"/>
                <a:ext cx="260175" cy="189809"/>
              </a:xfrm>
              <a:custGeom>
                <a:avLst/>
                <a:gdLst/>
                <a:ahLst/>
                <a:cxnLst/>
                <a:rect l="l" t="t" r="r" b="b"/>
                <a:pathLst>
                  <a:path w="5524" h="4030" extrusionOk="0">
                    <a:moveTo>
                      <a:pt x="3520" y="1"/>
                    </a:moveTo>
                    <a:cubicBezTo>
                      <a:pt x="1174" y="1"/>
                      <a:pt x="0" y="1669"/>
                      <a:pt x="0" y="1669"/>
                    </a:cubicBezTo>
                    <a:lnTo>
                      <a:pt x="0" y="3137"/>
                    </a:lnTo>
                    <a:cubicBezTo>
                      <a:pt x="0" y="3137"/>
                      <a:pt x="955" y="4029"/>
                      <a:pt x="2257" y="4029"/>
                    </a:cubicBezTo>
                    <a:cubicBezTo>
                      <a:pt x="2847" y="4029"/>
                      <a:pt x="3509" y="3846"/>
                      <a:pt x="4186" y="3312"/>
                    </a:cubicBezTo>
                    <a:cubicBezTo>
                      <a:pt x="5523" y="2282"/>
                      <a:pt x="5413" y="1318"/>
                      <a:pt x="5129" y="726"/>
                    </a:cubicBezTo>
                    <a:cubicBezTo>
                      <a:pt x="4953" y="354"/>
                      <a:pt x="4603" y="113"/>
                      <a:pt x="4208" y="47"/>
                    </a:cubicBezTo>
                    <a:cubicBezTo>
                      <a:pt x="3969" y="15"/>
                      <a:pt x="3739" y="1"/>
                      <a:pt x="3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0"/>
              <p:cNvSpPr/>
              <p:nvPr/>
            </p:nvSpPr>
            <p:spPr>
              <a:xfrm>
                <a:off x="2298100" y="3316110"/>
                <a:ext cx="70225" cy="1413112"/>
              </a:xfrm>
              <a:custGeom>
                <a:avLst/>
                <a:gdLst/>
                <a:ahLst/>
                <a:cxnLst/>
                <a:rect l="l" t="t" r="r" b="b"/>
                <a:pathLst>
                  <a:path w="1491" h="30003" extrusionOk="0">
                    <a:moveTo>
                      <a:pt x="0" y="1"/>
                    </a:moveTo>
                    <a:lnTo>
                      <a:pt x="0" y="30002"/>
                    </a:lnTo>
                    <a:lnTo>
                      <a:pt x="1490" y="30002"/>
                    </a:lnTo>
                    <a:lnTo>
                      <a:pt x="14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0"/>
              <p:cNvSpPr/>
              <p:nvPr/>
            </p:nvSpPr>
            <p:spPr>
              <a:xfrm>
                <a:off x="1457921" y="3269672"/>
                <a:ext cx="1753685" cy="91890"/>
              </a:xfrm>
              <a:custGeom>
                <a:avLst/>
                <a:gdLst/>
                <a:ahLst/>
                <a:cxnLst/>
                <a:rect l="l" t="t" r="r" b="b"/>
                <a:pathLst>
                  <a:path w="37234" h="1951" extrusionOk="0">
                    <a:moveTo>
                      <a:pt x="0" y="1"/>
                    </a:moveTo>
                    <a:lnTo>
                      <a:pt x="0" y="1951"/>
                    </a:lnTo>
                    <a:lnTo>
                      <a:pt x="37234" y="1951"/>
                    </a:lnTo>
                    <a:lnTo>
                      <a:pt x="372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60"/>
            <p:cNvGrpSpPr/>
            <p:nvPr/>
          </p:nvGrpSpPr>
          <p:grpSpPr>
            <a:xfrm>
              <a:off x="1644342" y="2648033"/>
              <a:ext cx="268232" cy="119861"/>
              <a:chOff x="6000866" y="1723700"/>
              <a:chExt cx="403417" cy="180242"/>
            </a:xfrm>
          </p:grpSpPr>
          <p:sp>
            <p:nvSpPr>
              <p:cNvPr id="2205" name="Google Shape;2205;p60"/>
              <p:cNvSpPr/>
              <p:nvPr/>
            </p:nvSpPr>
            <p:spPr>
              <a:xfrm>
                <a:off x="6061150" y="1723700"/>
                <a:ext cx="343132" cy="60315"/>
              </a:xfrm>
              <a:custGeom>
                <a:avLst/>
                <a:gdLst/>
                <a:ahLst/>
                <a:cxnLst/>
                <a:rect l="l" t="t" r="r" b="b"/>
                <a:pathLst>
                  <a:path w="11725" h="2061" extrusionOk="0">
                    <a:moveTo>
                      <a:pt x="1030" y="1"/>
                    </a:moveTo>
                    <a:cubicBezTo>
                      <a:pt x="461" y="1"/>
                      <a:pt x="0" y="461"/>
                      <a:pt x="0" y="1031"/>
                    </a:cubicBezTo>
                    <a:cubicBezTo>
                      <a:pt x="0" y="1601"/>
                      <a:pt x="461" y="2061"/>
                      <a:pt x="1030" y="2061"/>
                    </a:cubicBezTo>
                    <a:lnTo>
                      <a:pt x="10695" y="2061"/>
                    </a:lnTo>
                    <a:cubicBezTo>
                      <a:pt x="11265" y="2061"/>
                      <a:pt x="11725" y="1601"/>
                      <a:pt x="11725" y="1031"/>
                    </a:cubicBezTo>
                    <a:cubicBezTo>
                      <a:pt x="11725" y="461"/>
                      <a:pt x="11265" y="1"/>
                      <a:pt x="10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0"/>
              <p:cNvSpPr/>
              <p:nvPr/>
            </p:nvSpPr>
            <p:spPr>
              <a:xfrm>
                <a:off x="6000866" y="1843627"/>
                <a:ext cx="275150" cy="60315"/>
              </a:xfrm>
              <a:custGeom>
                <a:avLst/>
                <a:gdLst/>
                <a:ahLst/>
                <a:cxnLst/>
                <a:rect l="l" t="t" r="r" b="b"/>
                <a:pathLst>
                  <a:path w="9402" h="2061" extrusionOk="0">
                    <a:moveTo>
                      <a:pt x="1030" y="1"/>
                    </a:moveTo>
                    <a:cubicBezTo>
                      <a:pt x="461" y="1"/>
                      <a:pt x="0" y="461"/>
                      <a:pt x="0" y="1031"/>
                    </a:cubicBezTo>
                    <a:cubicBezTo>
                      <a:pt x="0" y="1601"/>
                      <a:pt x="461" y="2061"/>
                      <a:pt x="1030" y="2061"/>
                    </a:cubicBezTo>
                    <a:lnTo>
                      <a:pt x="8372" y="2061"/>
                    </a:lnTo>
                    <a:cubicBezTo>
                      <a:pt x="8942" y="2061"/>
                      <a:pt x="9402" y="1601"/>
                      <a:pt x="9402" y="1031"/>
                    </a:cubicBezTo>
                    <a:cubicBezTo>
                      <a:pt x="9402" y="461"/>
                      <a:pt x="8942" y="1"/>
                      <a:pt x="8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0"/>
              <p:cNvSpPr/>
              <p:nvPr/>
            </p:nvSpPr>
            <p:spPr>
              <a:xfrm>
                <a:off x="6108617" y="1768592"/>
                <a:ext cx="119957" cy="90458"/>
              </a:xfrm>
              <a:custGeom>
                <a:avLst/>
                <a:gdLst/>
                <a:ahLst/>
                <a:cxnLst/>
                <a:rect l="l" t="t" r="r" b="b"/>
                <a:pathLst>
                  <a:path w="4099" h="3091" extrusionOk="0">
                    <a:moveTo>
                      <a:pt x="0" y="1"/>
                    </a:moveTo>
                    <a:lnTo>
                      <a:pt x="0" y="527"/>
                    </a:lnTo>
                    <a:cubicBezTo>
                      <a:pt x="570" y="527"/>
                      <a:pt x="1030" y="987"/>
                      <a:pt x="1030" y="1557"/>
                    </a:cubicBezTo>
                    <a:cubicBezTo>
                      <a:pt x="1030" y="2105"/>
                      <a:pt x="570" y="2565"/>
                      <a:pt x="0" y="2565"/>
                    </a:cubicBezTo>
                    <a:lnTo>
                      <a:pt x="0" y="3091"/>
                    </a:lnTo>
                    <a:lnTo>
                      <a:pt x="4098" y="3091"/>
                    </a:lnTo>
                    <a:lnTo>
                      <a:pt x="4098" y="2565"/>
                    </a:lnTo>
                    <a:cubicBezTo>
                      <a:pt x="3550" y="2565"/>
                      <a:pt x="3090" y="2105"/>
                      <a:pt x="3090" y="1557"/>
                    </a:cubicBezTo>
                    <a:cubicBezTo>
                      <a:pt x="3090" y="987"/>
                      <a:pt x="3550" y="527"/>
                      <a:pt x="4098" y="527"/>
                    </a:cubicBezTo>
                    <a:lnTo>
                      <a:pt x="40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8" name="Google Shape;2208;p60"/>
            <p:cNvGrpSpPr/>
            <p:nvPr/>
          </p:nvGrpSpPr>
          <p:grpSpPr>
            <a:xfrm>
              <a:off x="2490042" y="2451883"/>
              <a:ext cx="268232" cy="119861"/>
              <a:chOff x="6000866" y="1723700"/>
              <a:chExt cx="403417" cy="180242"/>
            </a:xfrm>
          </p:grpSpPr>
          <p:sp>
            <p:nvSpPr>
              <p:cNvPr id="2209" name="Google Shape;2209;p60"/>
              <p:cNvSpPr/>
              <p:nvPr/>
            </p:nvSpPr>
            <p:spPr>
              <a:xfrm>
                <a:off x="6061150" y="1723700"/>
                <a:ext cx="343132" cy="60315"/>
              </a:xfrm>
              <a:custGeom>
                <a:avLst/>
                <a:gdLst/>
                <a:ahLst/>
                <a:cxnLst/>
                <a:rect l="l" t="t" r="r" b="b"/>
                <a:pathLst>
                  <a:path w="11725" h="2061" extrusionOk="0">
                    <a:moveTo>
                      <a:pt x="1030" y="1"/>
                    </a:moveTo>
                    <a:cubicBezTo>
                      <a:pt x="461" y="1"/>
                      <a:pt x="0" y="461"/>
                      <a:pt x="0" y="1031"/>
                    </a:cubicBezTo>
                    <a:cubicBezTo>
                      <a:pt x="0" y="1601"/>
                      <a:pt x="461" y="2061"/>
                      <a:pt x="1030" y="2061"/>
                    </a:cubicBezTo>
                    <a:lnTo>
                      <a:pt x="10695" y="2061"/>
                    </a:lnTo>
                    <a:cubicBezTo>
                      <a:pt x="11265" y="2061"/>
                      <a:pt x="11725" y="1601"/>
                      <a:pt x="11725" y="1031"/>
                    </a:cubicBezTo>
                    <a:cubicBezTo>
                      <a:pt x="11725" y="461"/>
                      <a:pt x="11265" y="1"/>
                      <a:pt x="10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0"/>
              <p:cNvSpPr/>
              <p:nvPr/>
            </p:nvSpPr>
            <p:spPr>
              <a:xfrm>
                <a:off x="6000866" y="1843627"/>
                <a:ext cx="275150" cy="60315"/>
              </a:xfrm>
              <a:custGeom>
                <a:avLst/>
                <a:gdLst/>
                <a:ahLst/>
                <a:cxnLst/>
                <a:rect l="l" t="t" r="r" b="b"/>
                <a:pathLst>
                  <a:path w="9402" h="2061" extrusionOk="0">
                    <a:moveTo>
                      <a:pt x="1030" y="1"/>
                    </a:moveTo>
                    <a:cubicBezTo>
                      <a:pt x="461" y="1"/>
                      <a:pt x="0" y="461"/>
                      <a:pt x="0" y="1031"/>
                    </a:cubicBezTo>
                    <a:cubicBezTo>
                      <a:pt x="0" y="1601"/>
                      <a:pt x="461" y="2061"/>
                      <a:pt x="1030" y="2061"/>
                    </a:cubicBezTo>
                    <a:lnTo>
                      <a:pt x="8372" y="2061"/>
                    </a:lnTo>
                    <a:cubicBezTo>
                      <a:pt x="8942" y="2061"/>
                      <a:pt x="9402" y="1601"/>
                      <a:pt x="9402" y="1031"/>
                    </a:cubicBezTo>
                    <a:cubicBezTo>
                      <a:pt x="9402" y="461"/>
                      <a:pt x="8942" y="1"/>
                      <a:pt x="8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0"/>
              <p:cNvSpPr/>
              <p:nvPr/>
            </p:nvSpPr>
            <p:spPr>
              <a:xfrm>
                <a:off x="6108617" y="1768592"/>
                <a:ext cx="119957" cy="90458"/>
              </a:xfrm>
              <a:custGeom>
                <a:avLst/>
                <a:gdLst/>
                <a:ahLst/>
                <a:cxnLst/>
                <a:rect l="l" t="t" r="r" b="b"/>
                <a:pathLst>
                  <a:path w="4099" h="3091" extrusionOk="0">
                    <a:moveTo>
                      <a:pt x="0" y="1"/>
                    </a:moveTo>
                    <a:lnTo>
                      <a:pt x="0" y="527"/>
                    </a:lnTo>
                    <a:cubicBezTo>
                      <a:pt x="570" y="527"/>
                      <a:pt x="1030" y="987"/>
                      <a:pt x="1030" y="1557"/>
                    </a:cubicBezTo>
                    <a:cubicBezTo>
                      <a:pt x="1030" y="2105"/>
                      <a:pt x="570" y="2565"/>
                      <a:pt x="0" y="2565"/>
                    </a:cubicBezTo>
                    <a:lnTo>
                      <a:pt x="0" y="3091"/>
                    </a:lnTo>
                    <a:lnTo>
                      <a:pt x="4098" y="3091"/>
                    </a:lnTo>
                    <a:lnTo>
                      <a:pt x="4098" y="2565"/>
                    </a:lnTo>
                    <a:cubicBezTo>
                      <a:pt x="3550" y="2565"/>
                      <a:pt x="3090" y="2105"/>
                      <a:pt x="3090" y="1557"/>
                    </a:cubicBezTo>
                    <a:cubicBezTo>
                      <a:pt x="3090" y="987"/>
                      <a:pt x="3550" y="527"/>
                      <a:pt x="4098" y="527"/>
                    </a:cubicBezTo>
                    <a:lnTo>
                      <a:pt x="40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2" name="Google Shape;2212;p60"/>
          <p:cNvGrpSpPr/>
          <p:nvPr/>
        </p:nvGrpSpPr>
        <p:grpSpPr>
          <a:xfrm>
            <a:off x="6534893" y="2508725"/>
            <a:ext cx="1899453" cy="2274696"/>
            <a:chOff x="6534893" y="2508725"/>
            <a:chExt cx="1899453" cy="2274696"/>
          </a:xfrm>
        </p:grpSpPr>
        <p:sp>
          <p:nvSpPr>
            <p:cNvPr id="2213" name="Google Shape;2213;p60"/>
            <p:cNvSpPr/>
            <p:nvPr/>
          </p:nvSpPr>
          <p:spPr>
            <a:xfrm>
              <a:off x="7092673" y="3560378"/>
              <a:ext cx="15612" cy="1192740"/>
            </a:xfrm>
            <a:custGeom>
              <a:avLst/>
              <a:gdLst/>
              <a:ahLst/>
              <a:cxnLst/>
              <a:rect l="l" t="t" r="r" b="b"/>
              <a:pathLst>
                <a:path w="395" h="30178" extrusionOk="0">
                  <a:moveTo>
                    <a:pt x="0" y="1"/>
                  </a:moveTo>
                  <a:lnTo>
                    <a:pt x="0" y="30178"/>
                  </a:lnTo>
                  <a:lnTo>
                    <a:pt x="395" y="30178"/>
                  </a:lnTo>
                  <a:lnTo>
                    <a:pt x="3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0"/>
            <p:cNvSpPr/>
            <p:nvPr/>
          </p:nvSpPr>
          <p:spPr>
            <a:xfrm>
              <a:off x="6787797" y="3333440"/>
              <a:ext cx="268404" cy="187302"/>
            </a:xfrm>
            <a:custGeom>
              <a:avLst/>
              <a:gdLst/>
              <a:ahLst/>
              <a:cxnLst/>
              <a:rect l="l" t="t" r="r" b="b"/>
              <a:pathLst>
                <a:path w="6791" h="4739" extrusionOk="0">
                  <a:moveTo>
                    <a:pt x="5983" y="1"/>
                  </a:moveTo>
                  <a:lnTo>
                    <a:pt x="724" y="67"/>
                  </a:lnTo>
                  <a:cubicBezTo>
                    <a:pt x="724" y="67"/>
                    <a:pt x="0" y="4581"/>
                    <a:pt x="3397" y="4735"/>
                  </a:cubicBezTo>
                  <a:cubicBezTo>
                    <a:pt x="3450" y="4737"/>
                    <a:pt x="3502" y="4738"/>
                    <a:pt x="3553" y="4738"/>
                  </a:cubicBezTo>
                  <a:cubicBezTo>
                    <a:pt x="6790" y="4738"/>
                    <a:pt x="5983" y="1"/>
                    <a:pt x="59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0"/>
            <p:cNvSpPr/>
            <p:nvPr/>
          </p:nvSpPr>
          <p:spPr>
            <a:xfrm>
              <a:off x="6976595" y="3353360"/>
              <a:ext cx="129123" cy="127384"/>
            </a:xfrm>
            <a:custGeom>
              <a:avLst/>
              <a:gdLst/>
              <a:ahLst/>
              <a:cxnLst/>
              <a:rect l="l" t="t" r="r" b="b"/>
              <a:pathLst>
                <a:path w="3267" h="3223" extrusionOk="0">
                  <a:moveTo>
                    <a:pt x="1666" y="505"/>
                  </a:moveTo>
                  <a:cubicBezTo>
                    <a:pt x="2280" y="527"/>
                    <a:pt x="2762" y="1031"/>
                    <a:pt x="2740" y="1645"/>
                  </a:cubicBezTo>
                  <a:cubicBezTo>
                    <a:pt x="2719" y="2223"/>
                    <a:pt x="2236" y="2697"/>
                    <a:pt x="1661" y="2697"/>
                  </a:cubicBezTo>
                  <a:cubicBezTo>
                    <a:pt x="1648" y="2697"/>
                    <a:pt x="1635" y="2697"/>
                    <a:pt x="1623" y="2696"/>
                  </a:cubicBezTo>
                  <a:cubicBezTo>
                    <a:pt x="1009" y="2696"/>
                    <a:pt x="527" y="2192"/>
                    <a:pt x="549" y="1579"/>
                  </a:cubicBezTo>
                  <a:cubicBezTo>
                    <a:pt x="549" y="965"/>
                    <a:pt x="1075" y="505"/>
                    <a:pt x="1666" y="505"/>
                  </a:cubicBezTo>
                  <a:close/>
                  <a:moveTo>
                    <a:pt x="1647" y="0"/>
                  </a:moveTo>
                  <a:cubicBezTo>
                    <a:pt x="767" y="0"/>
                    <a:pt x="44" y="694"/>
                    <a:pt x="23" y="1557"/>
                  </a:cubicBezTo>
                  <a:cubicBezTo>
                    <a:pt x="1" y="2455"/>
                    <a:pt x="702" y="3201"/>
                    <a:pt x="1601" y="3222"/>
                  </a:cubicBezTo>
                  <a:cubicBezTo>
                    <a:pt x="1614" y="3223"/>
                    <a:pt x="1628" y="3223"/>
                    <a:pt x="1642" y="3223"/>
                  </a:cubicBezTo>
                  <a:cubicBezTo>
                    <a:pt x="2521" y="3223"/>
                    <a:pt x="3223" y="2529"/>
                    <a:pt x="3244" y="1645"/>
                  </a:cubicBezTo>
                  <a:cubicBezTo>
                    <a:pt x="3266" y="768"/>
                    <a:pt x="2565" y="23"/>
                    <a:pt x="1688" y="1"/>
                  </a:cubicBezTo>
                  <a:cubicBezTo>
                    <a:pt x="1675" y="1"/>
                    <a:pt x="1661" y="0"/>
                    <a:pt x="1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0"/>
            <p:cNvSpPr/>
            <p:nvPr/>
          </p:nvSpPr>
          <p:spPr>
            <a:xfrm>
              <a:off x="6534893" y="3524018"/>
              <a:ext cx="1131241" cy="72802"/>
            </a:xfrm>
            <a:custGeom>
              <a:avLst/>
              <a:gdLst/>
              <a:ahLst/>
              <a:cxnLst/>
              <a:rect l="l" t="t" r="r" b="b"/>
              <a:pathLst>
                <a:path w="28622" h="1842" extrusionOk="0">
                  <a:moveTo>
                    <a:pt x="921" y="0"/>
                  </a:moveTo>
                  <a:cubicBezTo>
                    <a:pt x="417" y="0"/>
                    <a:pt x="0" y="417"/>
                    <a:pt x="0" y="921"/>
                  </a:cubicBezTo>
                  <a:cubicBezTo>
                    <a:pt x="0" y="1425"/>
                    <a:pt x="417" y="1841"/>
                    <a:pt x="921" y="1841"/>
                  </a:cubicBezTo>
                  <a:lnTo>
                    <a:pt x="27701" y="1841"/>
                  </a:lnTo>
                  <a:cubicBezTo>
                    <a:pt x="28205" y="1841"/>
                    <a:pt x="28621" y="1425"/>
                    <a:pt x="28621" y="921"/>
                  </a:cubicBezTo>
                  <a:cubicBezTo>
                    <a:pt x="28621" y="417"/>
                    <a:pt x="28205" y="0"/>
                    <a:pt x="277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0"/>
            <p:cNvSpPr/>
            <p:nvPr/>
          </p:nvSpPr>
          <p:spPr>
            <a:xfrm>
              <a:off x="7517064" y="2570380"/>
              <a:ext cx="184614" cy="110508"/>
            </a:xfrm>
            <a:custGeom>
              <a:avLst/>
              <a:gdLst/>
              <a:ahLst/>
              <a:cxnLst/>
              <a:rect l="l" t="t" r="r" b="b"/>
              <a:pathLst>
                <a:path w="4671" h="2796" extrusionOk="0">
                  <a:moveTo>
                    <a:pt x="2850" y="1"/>
                  </a:moveTo>
                  <a:cubicBezTo>
                    <a:pt x="2850" y="1"/>
                    <a:pt x="1" y="1228"/>
                    <a:pt x="2674" y="2521"/>
                  </a:cubicBezTo>
                  <a:cubicBezTo>
                    <a:pt x="3066" y="2713"/>
                    <a:pt x="3346" y="2796"/>
                    <a:pt x="3540" y="2796"/>
                  </a:cubicBezTo>
                  <a:cubicBezTo>
                    <a:pt x="4670" y="2796"/>
                    <a:pt x="2850" y="1"/>
                    <a:pt x="28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0"/>
            <p:cNvSpPr/>
            <p:nvPr/>
          </p:nvSpPr>
          <p:spPr>
            <a:xfrm>
              <a:off x="7763052" y="2734082"/>
              <a:ext cx="209672" cy="300616"/>
            </a:xfrm>
            <a:custGeom>
              <a:avLst/>
              <a:gdLst/>
              <a:ahLst/>
              <a:cxnLst/>
              <a:rect l="l" t="t" r="r" b="b"/>
              <a:pathLst>
                <a:path w="5305" h="7606" extrusionOk="0">
                  <a:moveTo>
                    <a:pt x="2367" y="1"/>
                  </a:moveTo>
                  <a:lnTo>
                    <a:pt x="1" y="3902"/>
                  </a:lnTo>
                  <a:lnTo>
                    <a:pt x="1951" y="7605"/>
                  </a:lnTo>
                  <a:lnTo>
                    <a:pt x="5304" y="5501"/>
                  </a:lnTo>
                  <a:lnTo>
                    <a:pt x="23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0"/>
            <p:cNvSpPr/>
            <p:nvPr/>
          </p:nvSpPr>
          <p:spPr>
            <a:xfrm>
              <a:off x="7771707" y="2872688"/>
              <a:ext cx="60669" cy="101378"/>
            </a:xfrm>
            <a:custGeom>
              <a:avLst/>
              <a:gdLst/>
              <a:ahLst/>
              <a:cxnLst/>
              <a:rect l="l" t="t" r="r" b="b"/>
              <a:pathLst>
                <a:path w="1535" h="2565" extrusionOk="0">
                  <a:moveTo>
                    <a:pt x="1206" y="0"/>
                  </a:moveTo>
                  <a:lnTo>
                    <a:pt x="1" y="811"/>
                  </a:lnTo>
                  <a:lnTo>
                    <a:pt x="921" y="2564"/>
                  </a:lnTo>
                  <a:cubicBezTo>
                    <a:pt x="899" y="2498"/>
                    <a:pt x="1535" y="1359"/>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0"/>
            <p:cNvSpPr/>
            <p:nvPr/>
          </p:nvSpPr>
          <p:spPr>
            <a:xfrm>
              <a:off x="7597679" y="2560545"/>
              <a:ext cx="337206" cy="363923"/>
            </a:xfrm>
            <a:custGeom>
              <a:avLst/>
              <a:gdLst/>
              <a:ahLst/>
              <a:cxnLst/>
              <a:rect l="l" t="t" r="r" b="b"/>
              <a:pathLst>
                <a:path w="8532" h="9208" extrusionOk="0">
                  <a:moveTo>
                    <a:pt x="3301" y="1"/>
                  </a:moveTo>
                  <a:cubicBezTo>
                    <a:pt x="2907" y="1"/>
                    <a:pt x="2499" y="60"/>
                    <a:pt x="2083" y="188"/>
                  </a:cubicBezTo>
                  <a:cubicBezTo>
                    <a:pt x="1995" y="210"/>
                    <a:pt x="1908" y="254"/>
                    <a:pt x="1820" y="276"/>
                  </a:cubicBezTo>
                  <a:cubicBezTo>
                    <a:pt x="1820" y="276"/>
                    <a:pt x="1" y="889"/>
                    <a:pt x="286" y="3256"/>
                  </a:cubicBezTo>
                  <a:cubicBezTo>
                    <a:pt x="286" y="3256"/>
                    <a:pt x="505" y="4943"/>
                    <a:pt x="834" y="7398"/>
                  </a:cubicBezTo>
                  <a:cubicBezTo>
                    <a:pt x="992" y="8438"/>
                    <a:pt x="1888" y="9208"/>
                    <a:pt x="2859" y="9208"/>
                  </a:cubicBezTo>
                  <a:cubicBezTo>
                    <a:pt x="3096" y="9208"/>
                    <a:pt x="3337" y="9162"/>
                    <a:pt x="3573" y="9063"/>
                  </a:cubicBezTo>
                  <a:cubicBezTo>
                    <a:pt x="4318" y="8779"/>
                    <a:pt x="5129" y="8318"/>
                    <a:pt x="5808" y="7595"/>
                  </a:cubicBezTo>
                  <a:lnTo>
                    <a:pt x="6707" y="6412"/>
                  </a:lnTo>
                  <a:cubicBezTo>
                    <a:pt x="8531" y="3559"/>
                    <a:pt x="6351" y="1"/>
                    <a:pt x="33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0"/>
            <p:cNvSpPr/>
            <p:nvPr/>
          </p:nvSpPr>
          <p:spPr>
            <a:xfrm>
              <a:off x="7600287" y="2783610"/>
              <a:ext cx="44226" cy="49403"/>
            </a:xfrm>
            <a:custGeom>
              <a:avLst/>
              <a:gdLst/>
              <a:ahLst/>
              <a:cxnLst/>
              <a:rect l="l" t="t" r="r" b="b"/>
              <a:pathLst>
                <a:path w="1119" h="1250" extrusionOk="0">
                  <a:moveTo>
                    <a:pt x="812" y="1"/>
                  </a:moveTo>
                  <a:lnTo>
                    <a:pt x="110" y="943"/>
                  </a:lnTo>
                  <a:cubicBezTo>
                    <a:pt x="1" y="1075"/>
                    <a:pt x="110" y="1250"/>
                    <a:pt x="264" y="1250"/>
                  </a:cubicBezTo>
                  <a:lnTo>
                    <a:pt x="1118" y="1206"/>
                  </a:lnTo>
                  <a:lnTo>
                    <a:pt x="8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0"/>
            <p:cNvSpPr/>
            <p:nvPr/>
          </p:nvSpPr>
          <p:spPr>
            <a:xfrm>
              <a:off x="7629663" y="2706180"/>
              <a:ext cx="62131" cy="19287"/>
            </a:xfrm>
            <a:custGeom>
              <a:avLst/>
              <a:gdLst/>
              <a:ahLst/>
              <a:cxnLst/>
              <a:rect l="l" t="t" r="r" b="b"/>
              <a:pathLst>
                <a:path w="1572" h="488" extrusionOk="0">
                  <a:moveTo>
                    <a:pt x="788" y="0"/>
                  </a:moveTo>
                  <a:cubicBezTo>
                    <a:pt x="731" y="0"/>
                    <a:pt x="679" y="2"/>
                    <a:pt x="636" y="5"/>
                  </a:cubicBezTo>
                  <a:cubicBezTo>
                    <a:pt x="636" y="5"/>
                    <a:pt x="1" y="5"/>
                    <a:pt x="1" y="290"/>
                  </a:cubicBezTo>
                  <a:cubicBezTo>
                    <a:pt x="1" y="290"/>
                    <a:pt x="1" y="488"/>
                    <a:pt x="549" y="488"/>
                  </a:cubicBezTo>
                  <a:cubicBezTo>
                    <a:pt x="1096" y="466"/>
                    <a:pt x="1491" y="400"/>
                    <a:pt x="1535" y="225"/>
                  </a:cubicBezTo>
                  <a:cubicBezTo>
                    <a:pt x="1572" y="57"/>
                    <a:pt x="1104" y="0"/>
                    <a:pt x="7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0"/>
            <p:cNvSpPr/>
            <p:nvPr/>
          </p:nvSpPr>
          <p:spPr>
            <a:xfrm>
              <a:off x="7631402" y="2831387"/>
              <a:ext cx="54621" cy="24860"/>
            </a:xfrm>
            <a:custGeom>
              <a:avLst/>
              <a:gdLst/>
              <a:ahLst/>
              <a:cxnLst/>
              <a:rect l="l" t="t" r="r" b="b"/>
              <a:pathLst>
                <a:path w="1382" h="629" extrusionOk="0">
                  <a:moveTo>
                    <a:pt x="1284" y="1"/>
                  </a:moveTo>
                  <a:cubicBezTo>
                    <a:pt x="1261" y="1"/>
                    <a:pt x="1241" y="11"/>
                    <a:pt x="1228" y="37"/>
                  </a:cubicBezTo>
                  <a:cubicBezTo>
                    <a:pt x="948" y="411"/>
                    <a:pt x="603" y="484"/>
                    <a:pt x="370" y="484"/>
                  </a:cubicBezTo>
                  <a:cubicBezTo>
                    <a:pt x="221" y="484"/>
                    <a:pt x="119" y="453"/>
                    <a:pt x="110" y="453"/>
                  </a:cubicBezTo>
                  <a:cubicBezTo>
                    <a:pt x="98" y="448"/>
                    <a:pt x="87" y="445"/>
                    <a:pt x="75" y="445"/>
                  </a:cubicBezTo>
                  <a:cubicBezTo>
                    <a:pt x="44" y="445"/>
                    <a:pt x="17" y="465"/>
                    <a:pt x="1" y="497"/>
                  </a:cubicBezTo>
                  <a:cubicBezTo>
                    <a:pt x="1" y="541"/>
                    <a:pt x="22" y="585"/>
                    <a:pt x="66" y="585"/>
                  </a:cubicBezTo>
                  <a:cubicBezTo>
                    <a:pt x="66" y="607"/>
                    <a:pt x="198" y="629"/>
                    <a:pt x="373" y="629"/>
                  </a:cubicBezTo>
                  <a:cubicBezTo>
                    <a:pt x="658" y="629"/>
                    <a:pt x="1052" y="541"/>
                    <a:pt x="1359" y="125"/>
                  </a:cubicBezTo>
                  <a:cubicBezTo>
                    <a:pt x="1381" y="103"/>
                    <a:pt x="1359" y="37"/>
                    <a:pt x="1337" y="15"/>
                  </a:cubicBezTo>
                  <a:cubicBezTo>
                    <a:pt x="1319" y="6"/>
                    <a:pt x="1301" y="1"/>
                    <a:pt x="1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0"/>
            <p:cNvSpPr/>
            <p:nvPr/>
          </p:nvSpPr>
          <p:spPr>
            <a:xfrm>
              <a:off x="7560736" y="2508725"/>
              <a:ext cx="411123" cy="316227"/>
            </a:xfrm>
            <a:custGeom>
              <a:avLst/>
              <a:gdLst/>
              <a:ahLst/>
              <a:cxnLst/>
              <a:rect l="l" t="t" r="r" b="b"/>
              <a:pathLst>
                <a:path w="10402" h="8001" extrusionOk="0">
                  <a:moveTo>
                    <a:pt x="4773" y="1"/>
                  </a:moveTo>
                  <a:cubicBezTo>
                    <a:pt x="1764" y="1"/>
                    <a:pt x="0" y="859"/>
                    <a:pt x="474" y="1824"/>
                  </a:cubicBezTo>
                  <a:cubicBezTo>
                    <a:pt x="1049" y="2954"/>
                    <a:pt x="3346" y="3008"/>
                    <a:pt x="3778" y="3008"/>
                  </a:cubicBezTo>
                  <a:cubicBezTo>
                    <a:pt x="3824" y="3008"/>
                    <a:pt x="3849" y="3007"/>
                    <a:pt x="3849" y="3007"/>
                  </a:cubicBezTo>
                  <a:cubicBezTo>
                    <a:pt x="4068" y="3687"/>
                    <a:pt x="4725" y="4344"/>
                    <a:pt x="4725" y="4344"/>
                  </a:cubicBezTo>
                  <a:lnTo>
                    <a:pt x="4725" y="5878"/>
                  </a:lnTo>
                  <a:lnTo>
                    <a:pt x="5426" y="5878"/>
                  </a:lnTo>
                  <a:lnTo>
                    <a:pt x="6172" y="4585"/>
                  </a:lnTo>
                  <a:lnTo>
                    <a:pt x="6150" y="6185"/>
                  </a:lnTo>
                  <a:cubicBezTo>
                    <a:pt x="6708" y="7543"/>
                    <a:pt x="8214" y="8001"/>
                    <a:pt x="8602" y="8001"/>
                  </a:cubicBezTo>
                  <a:cubicBezTo>
                    <a:pt x="8671" y="8001"/>
                    <a:pt x="8705" y="7986"/>
                    <a:pt x="8692" y="7960"/>
                  </a:cubicBezTo>
                  <a:cubicBezTo>
                    <a:pt x="8626" y="7807"/>
                    <a:pt x="9678" y="5790"/>
                    <a:pt x="10116" y="4541"/>
                  </a:cubicBezTo>
                  <a:cubicBezTo>
                    <a:pt x="10401" y="3708"/>
                    <a:pt x="10226" y="2788"/>
                    <a:pt x="9612" y="2131"/>
                  </a:cubicBezTo>
                  <a:lnTo>
                    <a:pt x="8560" y="991"/>
                  </a:lnTo>
                  <a:cubicBezTo>
                    <a:pt x="8078" y="487"/>
                    <a:pt x="7465" y="180"/>
                    <a:pt x="6763" y="114"/>
                  </a:cubicBezTo>
                  <a:cubicBezTo>
                    <a:pt x="6053" y="36"/>
                    <a:pt x="5387" y="1"/>
                    <a:pt x="47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0"/>
            <p:cNvSpPr/>
            <p:nvPr/>
          </p:nvSpPr>
          <p:spPr>
            <a:xfrm>
              <a:off x="7761313" y="2688315"/>
              <a:ext cx="110073" cy="99915"/>
            </a:xfrm>
            <a:custGeom>
              <a:avLst/>
              <a:gdLst/>
              <a:ahLst/>
              <a:cxnLst/>
              <a:rect l="l" t="t" r="r" b="b"/>
              <a:pathLst>
                <a:path w="2785" h="2528" extrusionOk="0">
                  <a:moveTo>
                    <a:pt x="1410" y="1"/>
                  </a:moveTo>
                  <a:cubicBezTo>
                    <a:pt x="1307" y="1"/>
                    <a:pt x="1202" y="14"/>
                    <a:pt x="1097" y="41"/>
                  </a:cubicBezTo>
                  <a:cubicBezTo>
                    <a:pt x="417" y="216"/>
                    <a:pt x="1" y="896"/>
                    <a:pt x="176" y="1553"/>
                  </a:cubicBezTo>
                  <a:cubicBezTo>
                    <a:pt x="327" y="2138"/>
                    <a:pt x="851" y="2527"/>
                    <a:pt x="1426" y="2527"/>
                  </a:cubicBezTo>
                  <a:cubicBezTo>
                    <a:pt x="1520" y="2527"/>
                    <a:pt x="1615" y="2517"/>
                    <a:pt x="1710" y="2496"/>
                  </a:cubicBezTo>
                  <a:cubicBezTo>
                    <a:pt x="2390" y="2320"/>
                    <a:pt x="2784" y="1641"/>
                    <a:pt x="2631" y="962"/>
                  </a:cubicBezTo>
                  <a:cubicBezTo>
                    <a:pt x="2482" y="387"/>
                    <a:pt x="1974" y="1"/>
                    <a:pt x="1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0"/>
            <p:cNvSpPr/>
            <p:nvPr/>
          </p:nvSpPr>
          <p:spPr>
            <a:xfrm>
              <a:off x="7793365" y="2714163"/>
              <a:ext cx="36441" cy="44227"/>
            </a:xfrm>
            <a:custGeom>
              <a:avLst/>
              <a:gdLst/>
              <a:ahLst/>
              <a:cxnLst/>
              <a:rect l="l" t="t" r="r" b="b"/>
              <a:pathLst>
                <a:path w="922" h="1119" extrusionOk="0">
                  <a:moveTo>
                    <a:pt x="833" y="1"/>
                  </a:moveTo>
                  <a:cubicBezTo>
                    <a:pt x="570" y="23"/>
                    <a:pt x="351" y="132"/>
                    <a:pt x="220" y="308"/>
                  </a:cubicBezTo>
                  <a:cubicBezTo>
                    <a:pt x="1" y="614"/>
                    <a:pt x="110" y="1031"/>
                    <a:pt x="110" y="1053"/>
                  </a:cubicBezTo>
                  <a:cubicBezTo>
                    <a:pt x="110" y="1096"/>
                    <a:pt x="154" y="1118"/>
                    <a:pt x="176" y="1118"/>
                  </a:cubicBezTo>
                  <a:lnTo>
                    <a:pt x="198" y="1118"/>
                  </a:lnTo>
                  <a:cubicBezTo>
                    <a:pt x="242" y="1096"/>
                    <a:pt x="264" y="1053"/>
                    <a:pt x="264" y="1009"/>
                  </a:cubicBezTo>
                  <a:cubicBezTo>
                    <a:pt x="264" y="1009"/>
                    <a:pt x="176" y="658"/>
                    <a:pt x="351" y="395"/>
                  </a:cubicBezTo>
                  <a:cubicBezTo>
                    <a:pt x="461" y="264"/>
                    <a:pt x="614" y="176"/>
                    <a:pt x="855" y="154"/>
                  </a:cubicBezTo>
                  <a:cubicBezTo>
                    <a:pt x="899" y="154"/>
                    <a:pt x="921" y="110"/>
                    <a:pt x="921" y="66"/>
                  </a:cubicBezTo>
                  <a:cubicBezTo>
                    <a:pt x="921" y="23"/>
                    <a:pt x="899" y="1"/>
                    <a:pt x="8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0"/>
            <p:cNvSpPr/>
            <p:nvPr/>
          </p:nvSpPr>
          <p:spPr>
            <a:xfrm>
              <a:off x="6980943" y="4297472"/>
              <a:ext cx="252081" cy="358636"/>
            </a:xfrm>
            <a:custGeom>
              <a:avLst/>
              <a:gdLst/>
              <a:ahLst/>
              <a:cxnLst/>
              <a:rect l="l" t="t" r="r" b="b"/>
              <a:pathLst>
                <a:path w="6378" h="9074" extrusionOk="0">
                  <a:moveTo>
                    <a:pt x="3244" y="0"/>
                  </a:moveTo>
                  <a:lnTo>
                    <a:pt x="110" y="6684"/>
                  </a:lnTo>
                  <a:lnTo>
                    <a:pt x="0" y="7057"/>
                  </a:lnTo>
                  <a:lnTo>
                    <a:pt x="2937" y="9073"/>
                  </a:lnTo>
                  <a:lnTo>
                    <a:pt x="6378" y="1951"/>
                  </a:lnTo>
                  <a:lnTo>
                    <a:pt x="32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0"/>
            <p:cNvSpPr/>
            <p:nvPr/>
          </p:nvSpPr>
          <p:spPr>
            <a:xfrm>
              <a:off x="6714167" y="4464613"/>
              <a:ext cx="419265" cy="262515"/>
            </a:xfrm>
            <a:custGeom>
              <a:avLst/>
              <a:gdLst/>
              <a:ahLst/>
              <a:cxnLst/>
              <a:rect l="l" t="t" r="r" b="b"/>
              <a:pathLst>
                <a:path w="10608" h="6642" extrusionOk="0">
                  <a:moveTo>
                    <a:pt x="1" y="1"/>
                  </a:moveTo>
                  <a:lnTo>
                    <a:pt x="9643" y="6641"/>
                  </a:lnTo>
                  <a:lnTo>
                    <a:pt x="10607" y="3617"/>
                  </a:lnTo>
                  <a:cubicBezTo>
                    <a:pt x="10607" y="3617"/>
                    <a:pt x="7386" y="2894"/>
                    <a:pt x="7342" y="461"/>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0"/>
            <p:cNvSpPr/>
            <p:nvPr/>
          </p:nvSpPr>
          <p:spPr>
            <a:xfrm>
              <a:off x="6689900" y="4464613"/>
              <a:ext cx="405432" cy="297138"/>
            </a:xfrm>
            <a:custGeom>
              <a:avLst/>
              <a:gdLst/>
              <a:ahLst/>
              <a:cxnLst/>
              <a:rect l="l" t="t" r="r" b="b"/>
              <a:pathLst>
                <a:path w="10258" h="7518" extrusionOk="0">
                  <a:moveTo>
                    <a:pt x="615" y="1"/>
                  </a:moveTo>
                  <a:lnTo>
                    <a:pt x="1" y="877"/>
                  </a:lnTo>
                  <a:lnTo>
                    <a:pt x="9644" y="7518"/>
                  </a:lnTo>
                  <a:lnTo>
                    <a:pt x="10257" y="6641"/>
                  </a:lnTo>
                  <a:lnTo>
                    <a:pt x="6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0"/>
            <p:cNvSpPr/>
            <p:nvPr/>
          </p:nvSpPr>
          <p:spPr>
            <a:xfrm>
              <a:off x="6994815" y="3819369"/>
              <a:ext cx="485941" cy="691226"/>
            </a:xfrm>
            <a:custGeom>
              <a:avLst/>
              <a:gdLst/>
              <a:ahLst/>
              <a:cxnLst/>
              <a:rect l="l" t="t" r="r" b="b"/>
              <a:pathLst>
                <a:path w="12295" h="17489" extrusionOk="0">
                  <a:moveTo>
                    <a:pt x="7232" y="0"/>
                  </a:moveTo>
                  <a:lnTo>
                    <a:pt x="0" y="14048"/>
                  </a:lnTo>
                  <a:lnTo>
                    <a:pt x="6224" y="17488"/>
                  </a:lnTo>
                  <a:lnTo>
                    <a:pt x="12294" y="6377"/>
                  </a:lnTo>
                  <a:lnTo>
                    <a:pt x="72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0"/>
            <p:cNvSpPr/>
            <p:nvPr/>
          </p:nvSpPr>
          <p:spPr>
            <a:xfrm>
              <a:off x="7258113" y="3648711"/>
              <a:ext cx="999588" cy="340455"/>
            </a:xfrm>
            <a:custGeom>
              <a:avLst/>
              <a:gdLst/>
              <a:ahLst/>
              <a:cxnLst/>
              <a:rect l="l" t="t" r="r" b="b"/>
              <a:pathLst>
                <a:path w="25291" h="8614" extrusionOk="0">
                  <a:moveTo>
                    <a:pt x="16546" y="1"/>
                  </a:moveTo>
                  <a:lnTo>
                    <a:pt x="3748" y="921"/>
                  </a:lnTo>
                  <a:cubicBezTo>
                    <a:pt x="1600" y="1075"/>
                    <a:pt x="0" y="2959"/>
                    <a:pt x="176" y="5085"/>
                  </a:cubicBezTo>
                  <a:cubicBezTo>
                    <a:pt x="351" y="7080"/>
                    <a:pt x="2016" y="8614"/>
                    <a:pt x="4011" y="8614"/>
                  </a:cubicBezTo>
                  <a:lnTo>
                    <a:pt x="19307" y="8614"/>
                  </a:lnTo>
                  <a:cubicBezTo>
                    <a:pt x="19307" y="8614"/>
                    <a:pt x="25290" y="7255"/>
                    <a:pt x="23537" y="1535"/>
                  </a:cubicBezTo>
                  <a:lnTo>
                    <a:pt x="165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0"/>
            <p:cNvSpPr/>
            <p:nvPr/>
          </p:nvSpPr>
          <p:spPr>
            <a:xfrm>
              <a:off x="7433079" y="4363277"/>
              <a:ext cx="194890" cy="309271"/>
            </a:xfrm>
            <a:custGeom>
              <a:avLst/>
              <a:gdLst/>
              <a:ahLst/>
              <a:cxnLst/>
              <a:rect l="l" t="t" r="r" b="b"/>
              <a:pathLst>
                <a:path w="4931" h="7825" extrusionOk="0">
                  <a:moveTo>
                    <a:pt x="3704" y="1"/>
                  </a:moveTo>
                  <a:lnTo>
                    <a:pt x="0" y="198"/>
                  </a:lnTo>
                  <a:lnTo>
                    <a:pt x="1227" y="7452"/>
                  </a:lnTo>
                  <a:lnTo>
                    <a:pt x="1381" y="7824"/>
                  </a:lnTo>
                  <a:lnTo>
                    <a:pt x="4931" y="7803"/>
                  </a:lnTo>
                  <a:lnTo>
                    <a:pt x="37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0"/>
            <p:cNvSpPr/>
            <p:nvPr/>
          </p:nvSpPr>
          <p:spPr>
            <a:xfrm>
              <a:off x="7204402" y="4582429"/>
              <a:ext cx="462583" cy="151612"/>
            </a:xfrm>
            <a:custGeom>
              <a:avLst/>
              <a:gdLst/>
              <a:ahLst/>
              <a:cxnLst/>
              <a:rect l="l" t="t" r="r" b="b"/>
              <a:pathLst>
                <a:path w="11704" h="3836" extrusionOk="0">
                  <a:moveTo>
                    <a:pt x="6290" y="0"/>
                  </a:moveTo>
                  <a:lnTo>
                    <a:pt x="0" y="3835"/>
                  </a:lnTo>
                  <a:lnTo>
                    <a:pt x="0" y="3835"/>
                  </a:lnTo>
                  <a:lnTo>
                    <a:pt x="11703" y="3748"/>
                  </a:lnTo>
                  <a:lnTo>
                    <a:pt x="10761" y="724"/>
                  </a:lnTo>
                  <a:cubicBezTo>
                    <a:pt x="10761" y="724"/>
                    <a:pt x="9804" y="1123"/>
                    <a:pt x="8712" y="1123"/>
                  </a:cubicBezTo>
                  <a:cubicBezTo>
                    <a:pt x="7856" y="1123"/>
                    <a:pt x="6916" y="877"/>
                    <a:pt x="6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0"/>
            <p:cNvSpPr/>
            <p:nvPr/>
          </p:nvSpPr>
          <p:spPr>
            <a:xfrm>
              <a:off x="7204402" y="4730520"/>
              <a:ext cx="463413" cy="45966"/>
            </a:xfrm>
            <a:custGeom>
              <a:avLst/>
              <a:gdLst/>
              <a:ahLst/>
              <a:cxnLst/>
              <a:rect l="l" t="t" r="r" b="b"/>
              <a:pathLst>
                <a:path w="11725" h="1163" extrusionOk="0">
                  <a:moveTo>
                    <a:pt x="11725" y="1"/>
                  </a:moveTo>
                  <a:lnTo>
                    <a:pt x="0" y="88"/>
                  </a:lnTo>
                  <a:lnTo>
                    <a:pt x="0" y="1162"/>
                  </a:lnTo>
                  <a:lnTo>
                    <a:pt x="11725" y="1075"/>
                  </a:lnTo>
                  <a:lnTo>
                    <a:pt x="117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0"/>
            <p:cNvSpPr/>
            <p:nvPr/>
          </p:nvSpPr>
          <p:spPr>
            <a:xfrm>
              <a:off x="7265030" y="3843596"/>
              <a:ext cx="392389" cy="675654"/>
            </a:xfrm>
            <a:custGeom>
              <a:avLst/>
              <a:gdLst/>
              <a:ahLst/>
              <a:cxnLst/>
              <a:rect l="l" t="t" r="r" b="b"/>
              <a:pathLst>
                <a:path w="9928" h="17095" extrusionOk="0">
                  <a:moveTo>
                    <a:pt x="7430" y="1"/>
                  </a:moveTo>
                  <a:lnTo>
                    <a:pt x="1" y="154"/>
                  </a:lnTo>
                  <a:lnTo>
                    <a:pt x="3047" y="17095"/>
                  </a:lnTo>
                  <a:lnTo>
                    <a:pt x="9928" y="16788"/>
                  </a:lnTo>
                  <a:lnTo>
                    <a:pt x="743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0"/>
            <p:cNvSpPr/>
            <p:nvPr/>
          </p:nvSpPr>
          <p:spPr>
            <a:xfrm>
              <a:off x="7776924" y="2930667"/>
              <a:ext cx="446102" cy="825646"/>
            </a:xfrm>
            <a:custGeom>
              <a:avLst/>
              <a:gdLst/>
              <a:ahLst/>
              <a:cxnLst/>
              <a:rect l="l" t="t" r="r" b="b"/>
              <a:pathLst>
                <a:path w="11287" h="20890" extrusionOk="0">
                  <a:moveTo>
                    <a:pt x="4781" y="1"/>
                  </a:moveTo>
                  <a:cubicBezTo>
                    <a:pt x="4633" y="1"/>
                    <a:pt x="4484" y="23"/>
                    <a:pt x="4339" y="67"/>
                  </a:cubicBezTo>
                  <a:cubicBezTo>
                    <a:pt x="132" y="1404"/>
                    <a:pt x="0" y="4560"/>
                    <a:pt x="0" y="4560"/>
                  </a:cubicBezTo>
                  <a:lnTo>
                    <a:pt x="1600" y="18300"/>
                  </a:lnTo>
                  <a:cubicBezTo>
                    <a:pt x="4843" y="20619"/>
                    <a:pt x="8420" y="20890"/>
                    <a:pt x="9913" y="20890"/>
                  </a:cubicBezTo>
                  <a:cubicBezTo>
                    <a:pt x="10368" y="20890"/>
                    <a:pt x="10629" y="20865"/>
                    <a:pt x="10629" y="20865"/>
                  </a:cubicBezTo>
                  <a:cubicBezTo>
                    <a:pt x="11287" y="18520"/>
                    <a:pt x="10782" y="14443"/>
                    <a:pt x="10519" y="11967"/>
                  </a:cubicBezTo>
                  <a:cubicBezTo>
                    <a:pt x="10322" y="10017"/>
                    <a:pt x="9862" y="8110"/>
                    <a:pt x="9139" y="6269"/>
                  </a:cubicBezTo>
                  <a:cubicBezTo>
                    <a:pt x="7999" y="3376"/>
                    <a:pt x="6684" y="1492"/>
                    <a:pt x="5917" y="549"/>
                  </a:cubicBezTo>
                  <a:cubicBezTo>
                    <a:pt x="5639" y="190"/>
                    <a:pt x="5215" y="1"/>
                    <a:pt x="4781" y="1"/>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0"/>
            <p:cNvSpPr/>
            <p:nvPr/>
          </p:nvSpPr>
          <p:spPr>
            <a:xfrm>
              <a:off x="7100459" y="2873597"/>
              <a:ext cx="175010" cy="319587"/>
            </a:xfrm>
            <a:custGeom>
              <a:avLst/>
              <a:gdLst/>
              <a:ahLst/>
              <a:cxnLst/>
              <a:rect l="l" t="t" r="r" b="b"/>
              <a:pathLst>
                <a:path w="4428" h="8086" extrusionOk="0">
                  <a:moveTo>
                    <a:pt x="2539" y="1"/>
                  </a:moveTo>
                  <a:cubicBezTo>
                    <a:pt x="2459" y="1"/>
                    <a:pt x="2377" y="21"/>
                    <a:pt x="2302" y="65"/>
                  </a:cubicBezTo>
                  <a:lnTo>
                    <a:pt x="264" y="1380"/>
                  </a:lnTo>
                  <a:cubicBezTo>
                    <a:pt x="88" y="1467"/>
                    <a:pt x="1" y="1687"/>
                    <a:pt x="66" y="1862"/>
                  </a:cubicBezTo>
                  <a:lnTo>
                    <a:pt x="1776" y="8086"/>
                  </a:lnTo>
                  <a:lnTo>
                    <a:pt x="4427" y="6157"/>
                  </a:lnTo>
                  <a:lnTo>
                    <a:pt x="2981" y="350"/>
                  </a:lnTo>
                  <a:cubicBezTo>
                    <a:pt x="2934" y="130"/>
                    <a:pt x="2741" y="1"/>
                    <a:pt x="2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0"/>
            <p:cNvSpPr/>
            <p:nvPr/>
          </p:nvSpPr>
          <p:spPr>
            <a:xfrm>
              <a:off x="7131642" y="2905570"/>
              <a:ext cx="121298" cy="239987"/>
            </a:xfrm>
            <a:custGeom>
              <a:avLst/>
              <a:gdLst/>
              <a:ahLst/>
              <a:cxnLst/>
              <a:rect l="l" t="t" r="r" b="b"/>
              <a:pathLst>
                <a:path w="3069" h="6072" extrusionOk="0">
                  <a:moveTo>
                    <a:pt x="1798" y="1"/>
                  </a:moveTo>
                  <a:lnTo>
                    <a:pt x="1" y="1206"/>
                  </a:lnTo>
                  <a:lnTo>
                    <a:pt x="1315" y="6071"/>
                  </a:lnTo>
                  <a:lnTo>
                    <a:pt x="3069" y="4910"/>
                  </a:lnTo>
                  <a:lnTo>
                    <a:pt x="179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0"/>
            <p:cNvSpPr/>
            <p:nvPr/>
          </p:nvSpPr>
          <p:spPr>
            <a:xfrm>
              <a:off x="7099589" y="3066624"/>
              <a:ext cx="278957" cy="261685"/>
            </a:xfrm>
            <a:custGeom>
              <a:avLst/>
              <a:gdLst/>
              <a:ahLst/>
              <a:cxnLst/>
              <a:rect l="l" t="t" r="r" b="b"/>
              <a:pathLst>
                <a:path w="7058" h="6621" extrusionOk="0">
                  <a:moveTo>
                    <a:pt x="1134" y="0"/>
                  </a:moveTo>
                  <a:cubicBezTo>
                    <a:pt x="830" y="0"/>
                    <a:pt x="461" y="197"/>
                    <a:pt x="264" y="1032"/>
                  </a:cubicBezTo>
                  <a:cubicBezTo>
                    <a:pt x="1" y="2194"/>
                    <a:pt x="417" y="3048"/>
                    <a:pt x="921" y="3574"/>
                  </a:cubicBezTo>
                  <a:cubicBezTo>
                    <a:pt x="1250" y="3925"/>
                    <a:pt x="1666" y="4166"/>
                    <a:pt x="2126" y="4254"/>
                  </a:cubicBezTo>
                  <a:lnTo>
                    <a:pt x="3814" y="4560"/>
                  </a:lnTo>
                  <a:lnTo>
                    <a:pt x="6247" y="6620"/>
                  </a:lnTo>
                  <a:lnTo>
                    <a:pt x="7057" y="3530"/>
                  </a:lnTo>
                  <a:lnTo>
                    <a:pt x="5742" y="2676"/>
                  </a:lnTo>
                  <a:cubicBezTo>
                    <a:pt x="5742" y="2676"/>
                    <a:pt x="3904" y="94"/>
                    <a:pt x="2090" y="94"/>
                  </a:cubicBezTo>
                  <a:cubicBezTo>
                    <a:pt x="1934" y="94"/>
                    <a:pt x="1777" y="114"/>
                    <a:pt x="1622" y="156"/>
                  </a:cubicBezTo>
                  <a:cubicBezTo>
                    <a:pt x="1622" y="156"/>
                    <a:pt x="1404" y="0"/>
                    <a:pt x="1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0"/>
            <p:cNvSpPr/>
            <p:nvPr/>
          </p:nvSpPr>
          <p:spPr>
            <a:xfrm>
              <a:off x="7236455" y="3003467"/>
              <a:ext cx="748377" cy="441556"/>
            </a:xfrm>
            <a:custGeom>
              <a:avLst/>
              <a:gdLst/>
              <a:ahLst/>
              <a:cxnLst/>
              <a:rect l="l" t="t" r="r" b="b"/>
              <a:pathLst>
                <a:path w="18935" h="11172" extrusionOk="0">
                  <a:moveTo>
                    <a:pt x="15275" y="0"/>
                  </a:moveTo>
                  <a:lnTo>
                    <a:pt x="8635" y="5895"/>
                  </a:lnTo>
                  <a:lnTo>
                    <a:pt x="2279" y="3638"/>
                  </a:lnTo>
                  <a:lnTo>
                    <a:pt x="0" y="6509"/>
                  </a:lnTo>
                  <a:lnTo>
                    <a:pt x="6860" y="10673"/>
                  </a:lnTo>
                  <a:cubicBezTo>
                    <a:pt x="7339" y="10982"/>
                    <a:pt x="7927" y="11171"/>
                    <a:pt x="8509" y="11171"/>
                  </a:cubicBezTo>
                  <a:cubicBezTo>
                    <a:pt x="8752" y="11171"/>
                    <a:pt x="8994" y="11138"/>
                    <a:pt x="9227" y="11067"/>
                  </a:cubicBezTo>
                  <a:cubicBezTo>
                    <a:pt x="9314" y="11045"/>
                    <a:pt x="9402" y="11024"/>
                    <a:pt x="9468" y="10980"/>
                  </a:cubicBezTo>
                  <a:lnTo>
                    <a:pt x="18935" y="5676"/>
                  </a:lnTo>
                  <a:lnTo>
                    <a:pt x="15275" y="0"/>
                  </a:ln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0"/>
            <p:cNvSpPr/>
            <p:nvPr/>
          </p:nvSpPr>
          <p:spPr>
            <a:xfrm>
              <a:off x="7801151" y="3239930"/>
              <a:ext cx="158568" cy="93552"/>
            </a:xfrm>
            <a:custGeom>
              <a:avLst/>
              <a:gdLst/>
              <a:ahLst/>
              <a:cxnLst/>
              <a:rect l="l" t="t" r="r" b="b"/>
              <a:pathLst>
                <a:path w="4012" h="2367" extrusionOk="0">
                  <a:moveTo>
                    <a:pt x="3924" y="0"/>
                  </a:moveTo>
                  <a:lnTo>
                    <a:pt x="1" y="2192"/>
                  </a:lnTo>
                  <a:lnTo>
                    <a:pt x="89" y="2367"/>
                  </a:lnTo>
                  <a:lnTo>
                    <a:pt x="4011" y="153"/>
                  </a:lnTo>
                  <a:lnTo>
                    <a:pt x="3924" y="0"/>
                  </a:lnTo>
                  <a:close/>
                </a:path>
              </a:pathLst>
            </a:custGeom>
            <a:solidFill>
              <a:srgbClr val="EB6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0"/>
            <p:cNvSpPr/>
            <p:nvPr/>
          </p:nvSpPr>
          <p:spPr>
            <a:xfrm>
              <a:off x="7642666" y="3971807"/>
              <a:ext cx="606330" cy="67585"/>
            </a:xfrm>
            <a:custGeom>
              <a:avLst/>
              <a:gdLst/>
              <a:ahLst/>
              <a:cxnLst/>
              <a:rect l="l" t="t" r="r" b="b"/>
              <a:pathLst>
                <a:path w="15341" h="1710" extrusionOk="0">
                  <a:moveTo>
                    <a:pt x="0" y="0"/>
                  </a:moveTo>
                  <a:lnTo>
                    <a:pt x="0" y="1710"/>
                  </a:lnTo>
                  <a:lnTo>
                    <a:pt x="15341" y="1710"/>
                  </a:lnTo>
                  <a:lnTo>
                    <a:pt x="153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0"/>
            <p:cNvSpPr/>
            <p:nvPr/>
          </p:nvSpPr>
          <p:spPr>
            <a:xfrm>
              <a:off x="8197007" y="3286685"/>
              <a:ext cx="237339" cy="752725"/>
            </a:xfrm>
            <a:custGeom>
              <a:avLst/>
              <a:gdLst/>
              <a:ahLst/>
              <a:cxnLst/>
              <a:rect l="l" t="t" r="r" b="b"/>
              <a:pathLst>
                <a:path w="6005" h="19045" extrusionOk="0">
                  <a:moveTo>
                    <a:pt x="4734" y="1"/>
                  </a:moveTo>
                  <a:lnTo>
                    <a:pt x="0" y="18343"/>
                  </a:lnTo>
                  <a:lnTo>
                    <a:pt x="1315" y="19045"/>
                  </a:lnTo>
                  <a:lnTo>
                    <a:pt x="6005" y="242"/>
                  </a:lnTo>
                  <a:lnTo>
                    <a:pt x="47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0"/>
            <p:cNvSpPr/>
            <p:nvPr/>
          </p:nvSpPr>
          <p:spPr>
            <a:xfrm>
              <a:off x="7659977" y="4003860"/>
              <a:ext cx="177619" cy="779561"/>
            </a:xfrm>
            <a:custGeom>
              <a:avLst/>
              <a:gdLst/>
              <a:ahLst/>
              <a:cxnLst/>
              <a:rect l="l" t="t" r="r" b="b"/>
              <a:pathLst>
                <a:path w="4494" h="19724" extrusionOk="0">
                  <a:moveTo>
                    <a:pt x="4099" y="0"/>
                  </a:moveTo>
                  <a:lnTo>
                    <a:pt x="1" y="19658"/>
                  </a:lnTo>
                  <a:lnTo>
                    <a:pt x="373" y="19724"/>
                  </a:lnTo>
                  <a:lnTo>
                    <a:pt x="4493" y="88"/>
                  </a:lnTo>
                  <a:lnTo>
                    <a:pt x="40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0"/>
            <p:cNvSpPr/>
            <p:nvPr/>
          </p:nvSpPr>
          <p:spPr>
            <a:xfrm>
              <a:off x="8088716" y="4003860"/>
              <a:ext cx="178488" cy="779561"/>
            </a:xfrm>
            <a:custGeom>
              <a:avLst/>
              <a:gdLst/>
              <a:ahLst/>
              <a:cxnLst/>
              <a:rect l="l" t="t" r="r" b="b"/>
              <a:pathLst>
                <a:path w="4516" h="19724" extrusionOk="0">
                  <a:moveTo>
                    <a:pt x="395" y="0"/>
                  </a:moveTo>
                  <a:lnTo>
                    <a:pt x="1" y="88"/>
                  </a:lnTo>
                  <a:lnTo>
                    <a:pt x="4121" y="19724"/>
                  </a:lnTo>
                  <a:lnTo>
                    <a:pt x="4515" y="19658"/>
                  </a:lnTo>
                  <a:lnTo>
                    <a:pt x="39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0"/>
            <p:cNvSpPr/>
            <p:nvPr/>
          </p:nvSpPr>
          <p:spPr>
            <a:xfrm>
              <a:off x="7732738" y="4442124"/>
              <a:ext cx="457366" cy="15612"/>
            </a:xfrm>
            <a:custGeom>
              <a:avLst/>
              <a:gdLst/>
              <a:ahLst/>
              <a:cxnLst/>
              <a:rect l="l" t="t" r="r" b="b"/>
              <a:pathLst>
                <a:path w="11572" h="395" extrusionOk="0">
                  <a:moveTo>
                    <a:pt x="1" y="0"/>
                  </a:moveTo>
                  <a:lnTo>
                    <a:pt x="1" y="395"/>
                  </a:lnTo>
                  <a:lnTo>
                    <a:pt x="11572" y="395"/>
                  </a:lnTo>
                  <a:lnTo>
                    <a:pt x="11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 name="Google Shape;2247;p60"/>
          <p:cNvGrpSpPr/>
          <p:nvPr/>
        </p:nvGrpSpPr>
        <p:grpSpPr>
          <a:xfrm>
            <a:off x="6797667" y="3168008"/>
            <a:ext cx="268232" cy="119861"/>
            <a:chOff x="6000866" y="1723700"/>
            <a:chExt cx="403417" cy="180242"/>
          </a:xfrm>
        </p:grpSpPr>
        <p:sp>
          <p:nvSpPr>
            <p:cNvPr id="2248" name="Google Shape;2248;p60"/>
            <p:cNvSpPr/>
            <p:nvPr/>
          </p:nvSpPr>
          <p:spPr>
            <a:xfrm>
              <a:off x="6061150" y="1723700"/>
              <a:ext cx="343132" cy="60315"/>
            </a:xfrm>
            <a:custGeom>
              <a:avLst/>
              <a:gdLst/>
              <a:ahLst/>
              <a:cxnLst/>
              <a:rect l="l" t="t" r="r" b="b"/>
              <a:pathLst>
                <a:path w="11725" h="2061" extrusionOk="0">
                  <a:moveTo>
                    <a:pt x="1030" y="1"/>
                  </a:moveTo>
                  <a:cubicBezTo>
                    <a:pt x="461" y="1"/>
                    <a:pt x="0" y="461"/>
                    <a:pt x="0" y="1031"/>
                  </a:cubicBezTo>
                  <a:cubicBezTo>
                    <a:pt x="0" y="1601"/>
                    <a:pt x="461" y="2061"/>
                    <a:pt x="1030" y="2061"/>
                  </a:cubicBezTo>
                  <a:lnTo>
                    <a:pt x="10695" y="2061"/>
                  </a:lnTo>
                  <a:cubicBezTo>
                    <a:pt x="11265" y="2061"/>
                    <a:pt x="11725" y="1601"/>
                    <a:pt x="11725" y="1031"/>
                  </a:cubicBezTo>
                  <a:cubicBezTo>
                    <a:pt x="11725" y="461"/>
                    <a:pt x="11265" y="1"/>
                    <a:pt x="106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0"/>
            <p:cNvSpPr/>
            <p:nvPr/>
          </p:nvSpPr>
          <p:spPr>
            <a:xfrm>
              <a:off x="6000866" y="1843627"/>
              <a:ext cx="275150" cy="60315"/>
            </a:xfrm>
            <a:custGeom>
              <a:avLst/>
              <a:gdLst/>
              <a:ahLst/>
              <a:cxnLst/>
              <a:rect l="l" t="t" r="r" b="b"/>
              <a:pathLst>
                <a:path w="9402" h="2061" extrusionOk="0">
                  <a:moveTo>
                    <a:pt x="1030" y="1"/>
                  </a:moveTo>
                  <a:cubicBezTo>
                    <a:pt x="461" y="1"/>
                    <a:pt x="0" y="461"/>
                    <a:pt x="0" y="1031"/>
                  </a:cubicBezTo>
                  <a:cubicBezTo>
                    <a:pt x="0" y="1601"/>
                    <a:pt x="461" y="2061"/>
                    <a:pt x="1030" y="2061"/>
                  </a:cubicBezTo>
                  <a:lnTo>
                    <a:pt x="8372" y="2061"/>
                  </a:lnTo>
                  <a:cubicBezTo>
                    <a:pt x="8942" y="2061"/>
                    <a:pt x="9402" y="1601"/>
                    <a:pt x="9402" y="1031"/>
                  </a:cubicBezTo>
                  <a:cubicBezTo>
                    <a:pt x="9402" y="461"/>
                    <a:pt x="8942" y="1"/>
                    <a:pt x="8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0"/>
            <p:cNvSpPr/>
            <p:nvPr/>
          </p:nvSpPr>
          <p:spPr>
            <a:xfrm>
              <a:off x="6108617" y="1768592"/>
              <a:ext cx="119957" cy="90458"/>
            </a:xfrm>
            <a:custGeom>
              <a:avLst/>
              <a:gdLst/>
              <a:ahLst/>
              <a:cxnLst/>
              <a:rect l="l" t="t" r="r" b="b"/>
              <a:pathLst>
                <a:path w="4099" h="3091" extrusionOk="0">
                  <a:moveTo>
                    <a:pt x="0" y="1"/>
                  </a:moveTo>
                  <a:lnTo>
                    <a:pt x="0" y="527"/>
                  </a:lnTo>
                  <a:cubicBezTo>
                    <a:pt x="570" y="527"/>
                    <a:pt x="1030" y="987"/>
                    <a:pt x="1030" y="1557"/>
                  </a:cubicBezTo>
                  <a:cubicBezTo>
                    <a:pt x="1030" y="2105"/>
                    <a:pt x="570" y="2565"/>
                    <a:pt x="0" y="2565"/>
                  </a:cubicBezTo>
                  <a:lnTo>
                    <a:pt x="0" y="3091"/>
                  </a:lnTo>
                  <a:lnTo>
                    <a:pt x="4098" y="3091"/>
                  </a:lnTo>
                  <a:lnTo>
                    <a:pt x="4098" y="2565"/>
                  </a:lnTo>
                  <a:cubicBezTo>
                    <a:pt x="3550" y="2565"/>
                    <a:pt x="3090" y="2105"/>
                    <a:pt x="3090" y="1557"/>
                  </a:cubicBezTo>
                  <a:cubicBezTo>
                    <a:pt x="3090" y="987"/>
                    <a:pt x="3550" y="527"/>
                    <a:pt x="4098" y="527"/>
                  </a:cubicBezTo>
                  <a:lnTo>
                    <a:pt x="40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254"/>
        <p:cNvGrpSpPr/>
        <p:nvPr/>
      </p:nvGrpSpPr>
      <p:grpSpPr>
        <a:xfrm>
          <a:off x="0" y="0"/>
          <a:ext cx="0" cy="0"/>
          <a:chOff x="0" y="0"/>
          <a:chExt cx="0" cy="0"/>
        </a:xfrm>
      </p:grpSpPr>
      <p:sp>
        <p:nvSpPr>
          <p:cNvPr id="2255" name="Google Shape;2255;p61"/>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2256" name="Google Shape;2256;p61"/>
          <p:cNvSpPr txBox="1"/>
          <p:nvPr/>
        </p:nvSpPr>
        <p:spPr>
          <a:xfrm>
            <a:off x="495900" y="2119200"/>
            <a:ext cx="3930900" cy="2664300"/>
          </a:xfrm>
          <a:prstGeom prst="rect">
            <a:avLst/>
          </a:prstGeom>
          <a:noFill/>
          <a:ln>
            <a:noFill/>
          </a:ln>
        </p:spPr>
        <p:txBody>
          <a:bodyPr spcFirstLastPara="1" wrap="square" lIns="91425" tIns="91425" rIns="91425" bIns="91425" anchor="t" anchorCtr="0">
            <a:noAutofit/>
          </a:bodyPr>
          <a:lstStyle/>
          <a:p>
            <a:pPr marL="4572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3"/>
              </a:rPr>
              <a:t>People avatars</a:t>
            </a:r>
            <a:endParaRPr sz="1200">
              <a:solidFill>
                <a:schemeClr val="accent2"/>
              </a:solidFill>
              <a:latin typeface="Lato"/>
              <a:ea typeface="Lato"/>
              <a:cs typeface="Lato"/>
              <a:sym typeface="Lato"/>
            </a:endParaRPr>
          </a:p>
          <a:p>
            <a:pPr marL="457200" marR="508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4"/>
              </a:rPr>
              <a:t>Young women spending time together</a:t>
            </a:r>
            <a:endParaRPr sz="1200">
              <a:solidFill>
                <a:schemeClr val="accent2"/>
              </a:solidFill>
              <a:latin typeface="Lato"/>
              <a:ea typeface="Lato"/>
              <a:cs typeface="Lato"/>
              <a:sym typeface="Lato"/>
            </a:endParaRPr>
          </a:p>
          <a:p>
            <a:pPr marL="457200" marR="508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5"/>
              </a:rPr>
              <a:t>People sitting at a cafe</a:t>
            </a:r>
            <a:endParaRPr sz="1200">
              <a:solidFill>
                <a:schemeClr val="accent2"/>
              </a:solidFill>
              <a:latin typeface="Lato"/>
              <a:ea typeface="Lato"/>
              <a:cs typeface="Lato"/>
              <a:sym typeface="Lato"/>
            </a:endParaRPr>
          </a:p>
          <a:p>
            <a:pPr marL="457200" marR="508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6"/>
              </a:rPr>
              <a:t>Pack of coffee accessories in flat design</a:t>
            </a:r>
            <a:endParaRPr sz="1200">
              <a:solidFill>
                <a:schemeClr val="accent2"/>
              </a:solidFill>
              <a:latin typeface="Lato"/>
              <a:ea typeface="Lato"/>
              <a:cs typeface="Lato"/>
              <a:sym typeface="Lato"/>
            </a:endParaRPr>
          </a:p>
          <a:p>
            <a:pPr marL="457200" marR="508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7"/>
              </a:rPr>
              <a:t>Pack of people sitting at a cafe</a:t>
            </a:r>
            <a:endParaRPr sz="1200">
              <a:solidFill>
                <a:schemeClr val="accent2"/>
              </a:solidFill>
              <a:latin typeface="Lato"/>
              <a:ea typeface="Lato"/>
              <a:cs typeface="Lato"/>
              <a:sym typeface="Lato"/>
            </a:endParaRPr>
          </a:p>
          <a:p>
            <a:pPr marL="457200" marR="508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8"/>
              </a:rPr>
              <a:t>Cof fee collection</a:t>
            </a:r>
            <a:endParaRPr sz="1200">
              <a:solidFill>
                <a:schemeClr val="accent2"/>
              </a:solidFill>
              <a:latin typeface="Lato"/>
              <a:ea typeface="Lato"/>
              <a:cs typeface="Lato"/>
              <a:sym typeface="Lato"/>
            </a:endParaRPr>
          </a:p>
          <a:p>
            <a:pPr marL="457200" marR="508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9"/>
              </a:rPr>
              <a:t>Pack of people sitting at a cafe</a:t>
            </a:r>
            <a:endParaRPr sz="1200">
              <a:solidFill>
                <a:schemeClr val="accent2"/>
              </a:solidFill>
              <a:latin typeface="Lato"/>
              <a:ea typeface="Lato"/>
              <a:cs typeface="Lato"/>
              <a:sym typeface="Lato"/>
            </a:endParaRPr>
          </a:p>
          <a:p>
            <a:pPr marL="457200" marR="508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10"/>
              </a:rPr>
              <a:t>Cute bakery elements in flat design</a:t>
            </a:r>
            <a:endParaRPr sz="1200">
              <a:solidFill>
                <a:schemeClr val="accent2"/>
              </a:solidFill>
              <a:latin typeface="Lato"/>
              <a:ea typeface="Lato"/>
              <a:cs typeface="Lato"/>
              <a:sym typeface="Lato"/>
            </a:endParaRPr>
          </a:p>
        </p:txBody>
      </p:sp>
      <p:sp>
        <p:nvSpPr>
          <p:cNvPr id="2257" name="Google Shape;2257;p61"/>
          <p:cNvSpPr txBox="1"/>
          <p:nvPr/>
        </p:nvSpPr>
        <p:spPr>
          <a:xfrm>
            <a:off x="641600" y="1766275"/>
            <a:ext cx="2270700" cy="2580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800">
                <a:solidFill>
                  <a:srgbClr val="9A4D2F"/>
                </a:solidFill>
                <a:latin typeface="Lato Black"/>
                <a:ea typeface="Lato Black"/>
                <a:cs typeface="Lato Black"/>
                <a:sym typeface="Lato Black"/>
              </a:rPr>
              <a:t>Vectors</a:t>
            </a:r>
            <a:endParaRPr sz="1800">
              <a:solidFill>
                <a:srgbClr val="9A4D2F"/>
              </a:solidFill>
              <a:latin typeface="Lato Black"/>
              <a:ea typeface="Lato Black"/>
              <a:cs typeface="Lato Black"/>
              <a:sym typeface="Lato Black"/>
            </a:endParaRPr>
          </a:p>
        </p:txBody>
      </p:sp>
      <p:sp>
        <p:nvSpPr>
          <p:cNvPr id="2258" name="Google Shape;2258;p61"/>
          <p:cNvSpPr txBox="1"/>
          <p:nvPr/>
        </p:nvSpPr>
        <p:spPr>
          <a:xfrm>
            <a:off x="4717200" y="1766275"/>
            <a:ext cx="2270700" cy="2580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800">
                <a:solidFill>
                  <a:srgbClr val="9A4D2F"/>
                </a:solidFill>
                <a:latin typeface="Lato Black"/>
                <a:ea typeface="Lato Black"/>
                <a:cs typeface="Lato Black"/>
                <a:sym typeface="Lato Black"/>
              </a:rPr>
              <a:t>Photos</a:t>
            </a:r>
            <a:endParaRPr sz="1800">
              <a:solidFill>
                <a:srgbClr val="9A4D2F"/>
              </a:solidFill>
              <a:latin typeface="Lato Black"/>
              <a:ea typeface="Lato Black"/>
              <a:cs typeface="Lato Black"/>
              <a:sym typeface="Lato Black"/>
            </a:endParaRPr>
          </a:p>
        </p:txBody>
      </p:sp>
      <p:sp>
        <p:nvSpPr>
          <p:cNvPr id="2259" name="Google Shape;2259;p61"/>
          <p:cNvSpPr txBox="1"/>
          <p:nvPr/>
        </p:nvSpPr>
        <p:spPr>
          <a:xfrm>
            <a:off x="4572000" y="2119200"/>
            <a:ext cx="3732000" cy="2538000"/>
          </a:xfrm>
          <a:prstGeom prst="rect">
            <a:avLst/>
          </a:prstGeom>
          <a:noFill/>
          <a:ln>
            <a:noFill/>
          </a:ln>
        </p:spPr>
        <p:txBody>
          <a:bodyPr spcFirstLastPara="1" wrap="square" lIns="91425" tIns="91425" rIns="91425" bIns="91425" anchor="t" anchorCtr="0">
            <a:noAutofit/>
          </a:bodyPr>
          <a:lstStyle/>
          <a:p>
            <a:pPr marL="457200" marR="50800" lvl="0" indent="-304800" algn="l" rtl="0">
              <a:lnSpc>
                <a:spcPct val="115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11"/>
              </a:rPr>
              <a:t>Man and woman drinking coffee</a:t>
            </a:r>
            <a:endParaRPr sz="1200">
              <a:solidFill>
                <a:schemeClr val="accent2"/>
              </a:solidFill>
              <a:latin typeface="Lato"/>
              <a:ea typeface="Lato"/>
              <a:cs typeface="Lato"/>
              <a:sym typeface="Lato"/>
            </a:endParaRPr>
          </a:p>
          <a:p>
            <a:pPr marL="457200" marR="50800" lvl="0" indent="-304800" algn="l" rtl="0">
              <a:lnSpc>
                <a:spcPct val="115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12"/>
              </a:rPr>
              <a:t>Medium shot of friends at coffee shop</a:t>
            </a:r>
            <a:endParaRPr sz="1200">
              <a:solidFill>
                <a:schemeClr val="accent2"/>
              </a:solidFill>
              <a:latin typeface="Lato"/>
              <a:ea typeface="Lato"/>
              <a:cs typeface="Lato"/>
              <a:sym typeface="Lato"/>
            </a:endParaRPr>
          </a:p>
          <a:p>
            <a:pPr marL="457200" marR="508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13"/>
              </a:rPr>
              <a:t>Front view of woman holding coffee mug</a:t>
            </a:r>
            <a:endParaRPr sz="1200">
              <a:solidFill>
                <a:schemeClr val="accent2"/>
              </a:solidFill>
              <a:latin typeface="Lato"/>
              <a:ea typeface="Lato"/>
              <a:cs typeface="Lato"/>
              <a:sym typeface="Lato"/>
            </a:endParaRPr>
          </a:p>
          <a:p>
            <a:pPr marL="457200" marR="50800" lvl="0" indent="-304800" algn="l" rtl="0">
              <a:lnSpc>
                <a:spcPct val="100000"/>
              </a:lnSpc>
              <a:spcBef>
                <a:spcPts val="0"/>
              </a:spcBef>
              <a:spcAft>
                <a:spcPts val="0"/>
              </a:spcAft>
              <a:buClr>
                <a:schemeClr val="accent2"/>
              </a:buClr>
              <a:buSzPts val="1200"/>
              <a:buFont typeface="Lato"/>
              <a:buChar char="●"/>
            </a:pPr>
            <a:r>
              <a:rPr lang="en" sz="1200">
                <a:solidFill>
                  <a:schemeClr val="hlink"/>
                </a:solidFill>
                <a:uFill>
                  <a:noFill/>
                </a:uFill>
                <a:latin typeface="Lato"/>
                <a:ea typeface="Lato"/>
                <a:cs typeface="Lato"/>
                <a:sym typeface="Lato"/>
                <a:hlinkClick r:id="rId14"/>
              </a:rPr>
              <a:t>Women together at coffee shop</a:t>
            </a:r>
            <a:endParaRPr sz="1200">
              <a:solidFill>
                <a:schemeClr val="accent2"/>
              </a:solidFill>
              <a:latin typeface="Lato"/>
              <a:ea typeface="Lato"/>
              <a:cs typeface="Lato"/>
              <a:sym typeface="Lato"/>
            </a:endParaRPr>
          </a:p>
          <a:p>
            <a:pPr marL="457200" marR="50800" lvl="0" indent="0" algn="l" rtl="0">
              <a:lnSpc>
                <a:spcPct val="100000"/>
              </a:lnSpc>
              <a:spcBef>
                <a:spcPts val="0"/>
              </a:spcBef>
              <a:spcAft>
                <a:spcPts val="0"/>
              </a:spcAft>
              <a:buNone/>
            </a:pPr>
            <a:endParaRPr sz="1200">
              <a:solidFill>
                <a:schemeClr val="accent2"/>
              </a:solidFill>
              <a:latin typeface="Lato"/>
              <a:ea typeface="Lato"/>
              <a:cs typeface="Lato"/>
              <a:sym typeface="Lato"/>
            </a:endParaRPr>
          </a:p>
          <a:p>
            <a:pPr marL="457200" marR="50800" lvl="0" indent="0" algn="l" rtl="0">
              <a:lnSpc>
                <a:spcPct val="166000"/>
              </a:lnSpc>
              <a:spcBef>
                <a:spcPts val="0"/>
              </a:spcBef>
              <a:spcAft>
                <a:spcPts val="0"/>
              </a:spcAft>
              <a:buNone/>
            </a:pPr>
            <a:endParaRPr sz="1200">
              <a:solidFill>
                <a:schemeClr val="accent2"/>
              </a:solidFill>
              <a:latin typeface="Proxima Nova"/>
              <a:ea typeface="Proxima Nova"/>
              <a:cs typeface="Proxima Nova"/>
              <a:sym typeface="Proxima Nova"/>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63"/>
        <p:cNvGrpSpPr/>
        <p:nvPr/>
      </p:nvGrpSpPr>
      <p:grpSpPr>
        <a:xfrm>
          <a:off x="0" y="0"/>
          <a:ext cx="0" cy="0"/>
          <a:chOff x="0" y="0"/>
          <a:chExt cx="0" cy="0"/>
        </a:xfrm>
      </p:grpSpPr>
      <p:sp>
        <p:nvSpPr>
          <p:cNvPr id="2264" name="Google Shape;2264;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265" name="Google Shape;2265;p62"/>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66" name="Google Shape;2266;p62"/>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70"/>
        <p:cNvGrpSpPr/>
        <p:nvPr/>
      </p:nvGrpSpPr>
      <p:grpSpPr>
        <a:xfrm>
          <a:off x="0" y="0"/>
          <a:ext cx="0" cy="0"/>
          <a:chOff x="0" y="0"/>
          <a:chExt cx="0" cy="0"/>
        </a:xfrm>
      </p:grpSpPr>
      <p:sp>
        <p:nvSpPr>
          <p:cNvPr id="2271" name="Google Shape;2271;p63"/>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272" name="Google Shape;2272;p6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73" name="Google Shape;2273;p6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Lato</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https://fonts.google.com/specimen/Lato</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endParaRPr>
              <a:solidFill>
                <a:srgbClr val="FFFFFF"/>
              </a:solidFill>
              <a:latin typeface="Arial"/>
              <a:ea typeface="Arial"/>
              <a:cs typeface="Arial"/>
              <a:sym typeface="Arial"/>
            </a:endParaRPr>
          </a:p>
        </p:txBody>
      </p:sp>
      <p:grpSp>
        <p:nvGrpSpPr>
          <p:cNvPr id="2274" name="Google Shape;2274;p63"/>
          <p:cNvGrpSpPr/>
          <p:nvPr/>
        </p:nvGrpSpPr>
        <p:grpSpPr>
          <a:xfrm>
            <a:off x="2052638" y="3498875"/>
            <a:ext cx="5038700" cy="754200"/>
            <a:chOff x="2583563" y="3498875"/>
            <a:chExt cx="5038700" cy="754200"/>
          </a:xfrm>
        </p:grpSpPr>
        <p:sp>
          <p:nvSpPr>
            <p:cNvPr id="2275" name="Google Shape;2275;p63"/>
            <p:cNvSpPr/>
            <p:nvPr/>
          </p:nvSpPr>
          <p:spPr>
            <a:xfrm>
              <a:off x="6830852" y="3498875"/>
              <a:ext cx="791400" cy="754200"/>
            </a:xfrm>
            <a:prstGeom prst="roundRect">
              <a:avLst>
                <a:gd name="adj" fmla="val 16667"/>
              </a:avLst>
            </a:prstGeom>
            <a:solidFill>
              <a:schemeClr val="accen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3"/>
            <p:cNvSpPr txBox="1"/>
            <p:nvPr/>
          </p:nvSpPr>
          <p:spPr>
            <a:xfrm>
              <a:off x="68308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#fc9d47</a:t>
              </a:r>
              <a:endParaRPr sz="1000">
                <a:solidFill>
                  <a:srgbClr val="FFFFFF"/>
                </a:solidFill>
              </a:endParaRPr>
            </a:p>
          </p:txBody>
        </p:sp>
        <p:sp>
          <p:nvSpPr>
            <p:cNvPr id="2277" name="Google Shape;2277;p63"/>
            <p:cNvSpPr/>
            <p:nvPr/>
          </p:nvSpPr>
          <p:spPr>
            <a:xfrm>
              <a:off x="3645388" y="3498875"/>
              <a:ext cx="791400" cy="754200"/>
            </a:xfrm>
            <a:prstGeom prst="roundRect">
              <a:avLst>
                <a:gd name="adj" fmla="val 16667"/>
              </a:avLst>
            </a:prstGeom>
            <a:solidFill>
              <a:srgbClr val="FFF4D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3"/>
            <p:cNvSpPr/>
            <p:nvPr/>
          </p:nvSpPr>
          <p:spPr>
            <a:xfrm>
              <a:off x="4707207" y="3498875"/>
              <a:ext cx="791400" cy="754200"/>
            </a:xfrm>
            <a:prstGeom prst="roundRect">
              <a:avLst>
                <a:gd name="adj" fmla="val 16667"/>
              </a:avLst>
            </a:prstGeom>
            <a:solidFill>
              <a:srgbClr val="E75E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3"/>
            <p:cNvSpPr/>
            <p:nvPr/>
          </p:nvSpPr>
          <p:spPr>
            <a:xfrm>
              <a:off x="5769027" y="3498875"/>
              <a:ext cx="791400" cy="754200"/>
            </a:xfrm>
            <a:prstGeom prst="roundRect">
              <a:avLst>
                <a:gd name="adj" fmla="val 16667"/>
              </a:avLst>
            </a:prstGeom>
            <a:solidFill>
              <a:srgbClr val="9A4D2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3"/>
            <p:cNvSpPr/>
            <p:nvPr/>
          </p:nvSpPr>
          <p:spPr>
            <a:xfrm>
              <a:off x="2583563" y="3498875"/>
              <a:ext cx="791400" cy="754200"/>
            </a:xfrm>
            <a:prstGeom prst="roundRect">
              <a:avLst>
                <a:gd name="adj" fmla="val 16667"/>
              </a:avLst>
            </a:prstGeom>
            <a:solidFill>
              <a:srgbClr val="5422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3"/>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9A4D2F"/>
                  </a:solidFill>
                </a:rPr>
                <a:t>#fff4df</a:t>
              </a:r>
              <a:endParaRPr sz="1000">
                <a:solidFill>
                  <a:srgbClr val="9A4D2F"/>
                </a:solidFill>
              </a:endParaRPr>
            </a:p>
          </p:txBody>
        </p:sp>
        <p:sp>
          <p:nvSpPr>
            <p:cNvPr id="2282" name="Google Shape;2282;p63"/>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#e75e00</a:t>
              </a:r>
              <a:endParaRPr sz="1000">
                <a:solidFill>
                  <a:srgbClr val="FFFFFF"/>
                </a:solidFill>
              </a:endParaRPr>
            </a:p>
          </p:txBody>
        </p:sp>
        <p:sp>
          <p:nvSpPr>
            <p:cNvPr id="2283" name="Google Shape;2283;p63"/>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#9a4d2f</a:t>
              </a:r>
              <a:endParaRPr sz="1000">
                <a:solidFill>
                  <a:srgbClr val="FFFFFF"/>
                </a:solidFill>
              </a:endParaRPr>
            </a:p>
          </p:txBody>
        </p:sp>
        <p:sp>
          <p:nvSpPr>
            <p:cNvPr id="2284" name="Google Shape;2284;p63"/>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#542200</a:t>
              </a:r>
              <a:endParaRPr sz="1000">
                <a:solidFill>
                  <a:srgbClr val="FFFFFF"/>
                </a:solidFil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88"/>
        <p:cNvGrpSpPr/>
        <p:nvPr/>
      </p:nvGrpSpPr>
      <p:grpSpPr>
        <a:xfrm>
          <a:off x="0" y="0"/>
          <a:ext cx="0" cy="0"/>
          <a:chOff x="0" y="0"/>
          <a:chExt cx="0" cy="0"/>
        </a:xfrm>
      </p:grpSpPr>
      <p:pic>
        <p:nvPicPr>
          <p:cNvPr id="2289" name="Google Shape;2289;p64"/>
          <p:cNvPicPr preferRelativeResize="0"/>
          <p:nvPr/>
        </p:nvPicPr>
        <p:blipFill rotWithShape="1">
          <a:blip r:embed="rId3">
            <a:alphaModFix/>
          </a:blip>
          <a:srcRect l="2759" t="5125" r="2749" b="5116"/>
          <a:stretch/>
        </p:blipFill>
        <p:spPr>
          <a:xfrm>
            <a:off x="509931" y="2403041"/>
            <a:ext cx="1980596" cy="1881476"/>
          </a:xfrm>
          <a:prstGeom prst="rect">
            <a:avLst/>
          </a:prstGeom>
          <a:noFill/>
          <a:ln>
            <a:noFill/>
          </a:ln>
        </p:spPr>
      </p:pic>
      <p:sp>
        <p:nvSpPr>
          <p:cNvPr id="2290" name="Google Shape;2290;p64"/>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2291" name="Google Shape;2291;p64"/>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chemeClr val="lt1"/>
                </a:solidFill>
                <a:latin typeface="Arial"/>
                <a:ea typeface="Arial"/>
                <a:cs typeface="Arial"/>
                <a:sym typeface="Arial"/>
              </a:rPr>
              <a:t> with our illustrated concepts. Choose the style you like the most, edit its colors, pick the background and layers you want to be visible and bring them to life with the animator panel. It will boost your presentation for sure!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ow it works.</a:t>
            </a:r>
            <a:endParaRPr>
              <a:solidFill>
                <a:srgbClr val="869FB2"/>
              </a:solidFill>
              <a:latin typeface="Arial"/>
              <a:ea typeface="Arial"/>
              <a:cs typeface="Arial"/>
              <a:sym typeface="Arial"/>
            </a:endParaRPr>
          </a:p>
        </p:txBody>
      </p:sp>
      <p:sp>
        <p:nvSpPr>
          <p:cNvPr id="2292" name="Google Shape;2292;p64"/>
          <p:cNvSpPr txBox="1">
            <a:spLocks noGrp="1"/>
          </p:cNvSpPr>
          <p:nvPr>
            <p:ph type="body" idx="4294967295"/>
          </p:nvPr>
        </p:nvSpPr>
        <p:spPr>
          <a:xfrm>
            <a:off x="864078"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5">
                  <a:extLst>
                    <a:ext uri="{A12FA001-AC4F-418D-AE19-62706E023703}">
                      <ahyp:hlinkClr xmlns:ahyp="http://schemas.microsoft.com/office/drawing/2018/hyperlinkcolor" val="tx"/>
                    </a:ext>
                  </a:extLst>
                </a:hlinkClick>
              </a:rPr>
              <a:t>Pana</a:t>
            </a:r>
            <a:endParaRPr sz="1400">
              <a:solidFill>
                <a:srgbClr val="869FB2"/>
              </a:solidFill>
              <a:latin typeface="Arial"/>
              <a:ea typeface="Arial"/>
              <a:cs typeface="Arial"/>
              <a:sym typeface="Arial"/>
            </a:endParaRPr>
          </a:p>
        </p:txBody>
      </p:sp>
      <p:sp>
        <p:nvSpPr>
          <p:cNvPr id="2293" name="Google Shape;2293;p64"/>
          <p:cNvSpPr txBox="1">
            <a:spLocks noGrp="1"/>
          </p:cNvSpPr>
          <p:nvPr>
            <p:ph type="body" idx="4294967295"/>
          </p:nvPr>
        </p:nvSpPr>
        <p:spPr>
          <a:xfrm>
            <a:off x="295719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6">
                  <a:extLst>
                    <a:ext uri="{A12FA001-AC4F-418D-AE19-62706E023703}">
                      <ahyp:hlinkClr xmlns:ahyp="http://schemas.microsoft.com/office/drawing/2018/hyperlinkcolor" val="tx"/>
                    </a:ext>
                  </a:extLst>
                </a:hlinkClick>
              </a:rPr>
              <a:t>Amico</a:t>
            </a:r>
            <a:endParaRPr sz="1400">
              <a:solidFill>
                <a:srgbClr val="869FB2"/>
              </a:solidFill>
              <a:latin typeface="Arial"/>
              <a:ea typeface="Arial"/>
              <a:cs typeface="Arial"/>
              <a:sym typeface="Arial"/>
            </a:endParaRPr>
          </a:p>
        </p:txBody>
      </p:sp>
      <p:sp>
        <p:nvSpPr>
          <p:cNvPr id="2294" name="Google Shape;2294;p64"/>
          <p:cNvSpPr txBox="1">
            <a:spLocks noGrp="1"/>
          </p:cNvSpPr>
          <p:nvPr>
            <p:ph type="body" idx="4294967295"/>
          </p:nvPr>
        </p:nvSpPr>
        <p:spPr>
          <a:xfrm>
            <a:off x="5000754"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7">
                  <a:extLst>
                    <a:ext uri="{A12FA001-AC4F-418D-AE19-62706E023703}">
                      <ahyp:hlinkClr xmlns:ahyp="http://schemas.microsoft.com/office/drawing/2018/hyperlinkcolor" val="tx"/>
                    </a:ext>
                  </a:extLst>
                </a:hlinkClick>
              </a:rPr>
              <a:t>Bro</a:t>
            </a:r>
            <a:endParaRPr sz="1400">
              <a:solidFill>
                <a:srgbClr val="869FB2"/>
              </a:solidFill>
              <a:latin typeface="Arial"/>
              <a:ea typeface="Arial"/>
              <a:cs typeface="Arial"/>
              <a:sym typeface="Arial"/>
            </a:endParaRPr>
          </a:p>
        </p:txBody>
      </p:sp>
      <p:sp>
        <p:nvSpPr>
          <p:cNvPr id="2295" name="Google Shape;2295;p64"/>
          <p:cNvSpPr txBox="1">
            <a:spLocks noGrp="1"/>
          </p:cNvSpPr>
          <p:nvPr>
            <p:ph type="body" idx="4294967295"/>
          </p:nvPr>
        </p:nvSpPr>
        <p:spPr>
          <a:xfrm>
            <a:off x="7044313" y="4142275"/>
            <a:ext cx="1272300" cy="318300"/>
          </a:xfrm>
          <a:prstGeom prst="rect">
            <a:avLst/>
          </a:prstGeom>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None/>
            </a:pPr>
            <a:r>
              <a:rPr lang="en" sz="1400">
                <a:solidFill>
                  <a:srgbClr val="869FB2"/>
                </a:solidFill>
                <a:uFill>
                  <a:noFill/>
                </a:uFill>
                <a:latin typeface="Arial"/>
                <a:ea typeface="Arial"/>
                <a:cs typeface="Arial"/>
                <a:sym typeface="Arial"/>
                <a:hlinkClick r:id="rId8">
                  <a:extLst>
                    <a:ext uri="{A12FA001-AC4F-418D-AE19-62706E023703}">
                      <ahyp:hlinkClr xmlns:ahyp="http://schemas.microsoft.com/office/drawing/2018/hyperlinkcolor" val="tx"/>
                    </a:ext>
                  </a:extLst>
                </a:hlinkClick>
              </a:rPr>
              <a:t>Rafiki</a:t>
            </a:r>
            <a:endParaRPr sz="1400">
              <a:solidFill>
                <a:srgbClr val="869FB2"/>
              </a:solidFill>
              <a:latin typeface="Arial"/>
              <a:ea typeface="Arial"/>
              <a:cs typeface="Arial"/>
              <a:sym typeface="Arial"/>
            </a:endParaRPr>
          </a:p>
        </p:txBody>
      </p:sp>
      <p:pic>
        <p:nvPicPr>
          <p:cNvPr id="2296" name="Google Shape;2296;p64"/>
          <p:cNvPicPr preferRelativeResize="0"/>
          <p:nvPr/>
        </p:nvPicPr>
        <p:blipFill rotWithShape="1">
          <a:blip r:embed="rId9">
            <a:alphaModFix/>
          </a:blip>
          <a:srcRect l="-4042" t="-5945" r="-4053" b="-2151"/>
          <a:stretch/>
        </p:blipFill>
        <p:spPr>
          <a:xfrm>
            <a:off x="2652601" y="2176552"/>
            <a:ext cx="1881484" cy="1881476"/>
          </a:xfrm>
          <a:prstGeom prst="rect">
            <a:avLst/>
          </a:prstGeom>
          <a:noFill/>
          <a:ln>
            <a:noFill/>
          </a:ln>
        </p:spPr>
      </p:pic>
      <p:pic>
        <p:nvPicPr>
          <p:cNvPr id="2297" name="Google Shape;2297;p64"/>
          <p:cNvPicPr preferRelativeResize="0"/>
          <p:nvPr/>
        </p:nvPicPr>
        <p:blipFill rotWithShape="1">
          <a:blip r:embed="rId10">
            <a:alphaModFix/>
          </a:blip>
          <a:srcRect l="4069" t="2057" r="4060" b="6072"/>
          <a:stretch/>
        </p:blipFill>
        <p:spPr>
          <a:xfrm>
            <a:off x="4696161" y="2264225"/>
            <a:ext cx="1881484" cy="1881475"/>
          </a:xfrm>
          <a:prstGeom prst="rect">
            <a:avLst/>
          </a:prstGeom>
          <a:noFill/>
          <a:ln>
            <a:noFill/>
          </a:ln>
        </p:spPr>
      </p:pic>
      <p:pic>
        <p:nvPicPr>
          <p:cNvPr id="2298" name="Google Shape;2298;p64"/>
          <p:cNvPicPr preferRelativeResize="0"/>
          <p:nvPr/>
        </p:nvPicPr>
        <p:blipFill rotWithShape="1">
          <a:blip r:embed="rId11">
            <a:alphaModFix/>
          </a:blip>
          <a:srcRect l="3712" r="3703" b="7415"/>
          <a:stretch/>
        </p:blipFill>
        <p:spPr>
          <a:xfrm>
            <a:off x="6739721" y="2264225"/>
            <a:ext cx="1881485" cy="1881475"/>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02"/>
        <p:cNvGrpSpPr/>
        <p:nvPr/>
      </p:nvGrpSpPr>
      <p:grpSpPr>
        <a:xfrm>
          <a:off x="0" y="0"/>
          <a:ext cx="0" cy="0"/>
          <a:chOff x="0" y="0"/>
          <a:chExt cx="0" cy="0"/>
        </a:xfrm>
      </p:grpSpPr>
      <p:sp>
        <p:nvSpPr>
          <p:cNvPr id="2303" name="Google Shape;2303;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304" name="Google Shape;2304;p65"/>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2305" name="Google Shape;2305;p65"/>
          <p:cNvGrpSpPr/>
          <p:nvPr/>
        </p:nvGrpSpPr>
        <p:grpSpPr>
          <a:xfrm>
            <a:off x="5082708" y="3095784"/>
            <a:ext cx="442841" cy="514271"/>
            <a:chOff x="4727025" y="1332775"/>
            <a:chExt cx="59900" cy="69625"/>
          </a:xfrm>
        </p:grpSpPr>
        <p:sp>
          <p:nvSpPr>
            <p:cNvPr id="2306" name="Google Shape;2306;p6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65"/>
          <p:cNvGrpSpPr/>
          <p:nvPr/>
        </p:nvGrpSpPr>
        <p:grpSpPr>
          <a:xfrm>
            <a:off x="5758025" y="2343272"/>
            <a:ext cx="500909" cy="500899"/>
            <a:chOff x="4820425" y="1329900"/>
            <a:chExt cx="70175" cy="70350"/>
          </a:xfrm>
        </p:grpSpPr>
        <p:sp>
          <p:nvSpPr>
            <p:cNvPr id="2309" name="Google Shape;2309;p6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 name="Google Shape;2313;p65"/>
          <p:cNvGrpSpPr/>
          <p:nvPr/>
        </p:nvGrpSpPr>
        <p:grpSpPr>
          <a:xfrm>
            <a:off x="6410648" y="2355062"/>
            <a:ext cx="538135" cy="493119"/>
            <a:chOff x="4903200" y="1331525"/>
            <a:chExt cx="73575" cy="67425"/>
          </a:xfrm>
        </p:grpSpPr>
        <p:sp>
          <p:nvSpPr>
            <p:cNvPr id="2314" name="Google Shape;2314;p6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315" name="Google Shape;2315;p6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6" name="Google Shape;2316;p65"/>
          <p:cNvGrpSpPr/>
          <p:nvPr/>
        </p:nvGrpSpPr>
        <p:grpSpPr>
          <a:xfrm>
            <a:off x="5670599" y="3097040"/>
            <a:ext cx="544563" cy="511895"/>
            <a:chOff x="4815575" y="1416800"/>
            <a:chExt cx="73750" cy="71400"/>
          </a:xfrm>
        </p:grpSpPr>
        <p:sp>
          <p:nvSpPr>
            <p:cNvPr id="2317" name="Google Shape;2317;p6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 name="Google Shape;2320;p65"/>
          <p:cNvGrpSpPr/>
          <p:nvPr/>
        </p:nvGrpSpPr>
        <p:grpSpPr>
          <a:xfrm>
            <a:off x="6367224" y="3096746"/>
            <a:ext cx="602914" cy="512477"/>
            <a:chOff x="4902475" y="1418875"/>
            <a:chExt cx="74500" cy="63775"/>
          </a:xfrm>
        </p:grpSpPr>
        <p:sp>
          <p:nvSpPr>
            <p:cNvPr id="2321" name="Google Shape;2321;p6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65"/>
          <p:cNvGrpSpPr/>
          <p:nvPr/>
        </p:nvGrpSpPr>
        <p:grpSpPr>
          <a:xfrm>
            <a:off x="5783096" y="3835985"/>
            <a:ext cx="515391" cy="525699"/>
            <a:chOff x="4818100" y="1507675"/>
            <a:chExt cx="71225" cy="71625"/>
          </a:xfrm>
        </p:grpSpPr>
        <p:sp>
          <p:nvSpPr>
            <p:cNvPr id="2324" name="Google Shape;2324;p6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65"/>
          <p:cNvGrpSpPr/>
          <p:nvPr/>
        </p:nvGrpSpPr>
        <p:grpSpPr>
          <a:xfrm>
            <a:off x="5121199" y="3857517"/>
            <a:ext cx="522956" cy="489869"/>
            <a:chOff x="4721450" y="1509475"/>
            <a:chExt cx="79350" cy="74325"/>
          </a:xfrm>
        </p:grpSpPr>
        <p:sp>
          <p:nvSpPr>
            <p:cNvPr id="2329" name="Google Shape;2329;p6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3" name="Google Shape;2333;p65"/>
          <p:cNvGrpSpPr/>
          <p:nvPr/>
        </p:nvGrpSpPr>
        <p:grpSpPr>
          <a:xfrm>
            <a:off x="6444441" y="3837269"/>
            <a:ext cx="525704" cy="535436"/>
            <a:chOff x="4906800" y="1507500"/>
            <a:chExt cx="70350" cy="71075"/>
          </a:xfrm>
        </p:grpSpPr>
        <p:sp>
          <p:nvSpPr>
            <p:cNvPr id="2334" name="Google Shape;2334;p6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 name="Google Shape;2339;p65"/>
          <p:cNvGrpSpPr/>
          <p:nvPr/>
        </p:nvGrpSpPr>
        <p:grpSpPr>
          <a:xfrm>
            <a:off x="4477263" y="2343250"/>
            <a:ext cx="508054" cy="508095"/>
            <a:chOff x="3736598" y="2170606"/>
            <a:chExt cx="404889" cy="404889"/>
          </a:xfrm>
        </p:grpSpPr>
        <p:sp>
          <p:nvSpPr>
            <p:cNvPr id="2340" name="Google Shape;2340;p6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 name="Google Shape;2344;p65"/>
          <p:cNvGrpSpPr/>
          <p:nvPr/>
        </p:nvGrpSpPr>
        <p:grpSpPr>
          <a:xfrm>
            <a:off x="3765303" y="2343345"/>
            <a:ext cx="575790" cy="507904"/>
            <a:chOff x="3161917" y="2170682"/>
            <a:chExt cx="458870" cy="404737"/>
          </a:xfrm>
        </p:grpSpPr>
        <p:sp>
          <p:nvSpPr>
            <p:cNvPr id="2345" name="Google Shape;2345;p6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346" name="Google Shape;2346;p6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 name="Google Shape;2348;p65"/>
          <p:cNvGrpSpPr/>
          <p:nvPr/>
        </p:nvGrpSpPr>
        <p:grpSpPr>
          <a:xfrm>
            <a:off x="3792833" y="3103717"/>
            <a:ext cx="520730" cy="498567"/>
            <a:chOff x="3179914" y="2889488"/>
            <a:chExt cx="422876" cy="404911"/>
          </a:xfrm>
        </p:grpSpPr>
        <p:sp>
          <p:nvSpPr>
            <p:cNvPr id="2349" name="Google Shape;2349;p6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 name="Google Shape;2355;p65"/>
          <p:cNvGrpSpPr/>
          <p:nvPr/>
        </p:nvGrpSpPr>
        <p:grpSpPr>
          <a:xfrm>
            <a:off x="4421513" y="3103677"/>
            <a:ext cx="516145" cy="498648"/>
            <a:chOff x="3729467" y="2889422"/>
            <a:chExt cx="419153" cy="404977"/>
          </a:xfrm>
        </p:grpSpPr>
        <p:sp>
          <p:nvSpPr>
            <p:cNvPr id="2356" name="Google Shape;2356;p6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3" name="Google Shape;2363;p6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7" name="Google Shape;2367;p65"/>
          <p:cNvGrpSpPr/>
          <p:nvPr/>
        </p:nvGrpSpPr>
        <p:grpSpPr>
          <a:xfrm>
            <a:off x="7141841" y="2550562"/>
            <a:ext cx="166473" cy="141497"/>
            <a:chOff x="4660325" y="1866850"/>
            <a:chExt cx="68350" cy="58100"/>
          </a:xfrm>
        </p:grpSpPr>
        <p:sp>
          <p:nvSpPr>
            <p:cNvPr id="2368" name="Google Shape;2368;p6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 name="Google Shape;2370;p65"/>
          <p:cNvGrpSpPr/>
          <p:nvPr/>
        </p:nvGrpSpPr>
        <p:grpSpPr>
          <a:xfrm>
            <a:off x="7451186" y="2576286"/>
            <a:ext cx="162515" cy="90049"/>
            <a:chOff x="4791775" y="1877500"/>
            <a:chExt cx="66725" cy="36975"/>
          </a:xfrm>
        </p:grpSpPr>
        <p:sp>
          <p:nvSpPr>
            <p:cNvPr id="2371" name="Google Shape;2371;p6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65"/>
          <p:cNvGrpSpPr/>
          <p:nvPr/>
        </p:nvGrpSpPr>
        <p:grpSpPr>
          <a:xfrm>
            <a:off x="7772899" y="2576286"/>
            <a:ext cx="144979" cy="90049"/>
            <a:chOff x="4923925" y="1877500"/>
            <a:chExt cx="59525" cy="36975"/>
          </a:xfrm>
        </p:grpSpPr>
        <p:sp>
          <p:nvSpPr>
            <p:cNvPr id="2374" name="Google Shape;2374;p6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65"/>
          <p:cNvGrpSpPr/>
          <p:nvPr/>
        </p:nvGrpSpPr>
        <p:grpSpPr>
          <a:xfrm>
            <a:off x="8067390" y="2558477"/>
            <a:ext cx="141447" cy="125667"/>
            <a:chOff x="5058450" y="1870100"/>
            <a:chExt cx="58075" cy="51600"/>
          </a:xfrm>
        </p:grpSpPr>
        <p:sp>
          <p:nvSpPr>
            <p:cNvPr id="2377" name="Google Shape;2377;p6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65"/>
          <p:cNvGrpSpPr/>
          <p:nvPr/>
        </p:nvGrpSpPr>
        <p:grpSpPr>
          <a:xfrm>
            <a:off x="7481905" y="2980885"/>
            <a:ext cx="101077" cy="107645"/>
            <a:chOff x="4811425" y="2065025"/>
            <a:chExt cx="41500" cy="44200"/>
          </a:xfrm>
        </p:grpSpPr>
        <p:sp>
          <p:nvSpPr>
            <p:cNvPr id="2380" name="Google Shape;2380;p6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65"/>
          <p:cNvGrpSpPr/>
          <p:nvPr/>
        </p:nvGrpSpPr>
        <p:grpSpPr>
          <a:xfrm>
            <a:off x="7774342" y="2981098"/>
            <a:ext cx="120867" cy="107218"/>
            <a:chOff x="4929875" y="2065025"/>
            <a:chExt cx="49625" cy="44025"/>
          </a:xfrm>
        </p:grpSpPr>
        <p:sp>
          <p:nvSpPr>
            <p:cNvPr id="2383" name="Google Shape;2383;p6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5" name="Google Shape;2385;p65"/>
          <p:cNvGrpSpPr/>
          <p:nvPr/>
        </p:nvGrpSpPr>
        <p:grpSpPr>
          <a:xfrm>
            <a:off x="8103011" y="2984112"/>
            <a:ext cx="70206" cy="101191"/>
            <a:chOff x="5083925" y="2066350"/>
            <a:chExt cx="28825" cy="41550"/>
          </a:xfrm>
        </p:grpSpPr>
        <p:sp>
          <p:nvSpPr>
            <p:cNvPr id="2386" name="Google Shape;2386;p6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8" name="Google Shape;2388;p65"/>
          <p:cNvGrpSpPr/>
          <p:nvPr/>
        </p:nvGrpSpPr>
        <p:grpSpPr>
          <a:xfrm>
            <a:off x="7134565" y="2999759"/>
            <a:ext cx="181026" cy="69896"/>
            <a:chOff x="4659775" y="2072775"/>
            <a:chExt cx="74325" cy="28700"/>
          </a:xfrm>
        </p:grpSpPr>
        <p:sp>
          <p:nvSpPr>
            <p:cNvPr id="2389" name="Google Shape;2389;p6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2" name="Google Shape;2392;p65"/>
          <p:cNvGrpSpPr/>
          <p:nvPr/>
        </p:nvGrpSpPr>
        <p:grpSpPr>
          <a:xfrm>
            <a:off x="8054421" y="2790324"/>
            <a:ext cx="167387" cy="89197"/>
            <a:chOff x="4662475" y="1976500"/>
            <a:chExt cx="68725" cy="36625"/>
          </a:xfrm>
        </p:grpSpPr>
        <p:sp>
          <p:nvSpPr>
            <p:cNvPr id="2393" name="Google Shape;2393;p6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6" name="Google Shape;2396;p65"/>
          <p:cNvGrpSpPr/>
          <p:nvPr/>
        </p:nvGrpSpPr>
        <p:grpSpPr>
          <a:xfrm>
            <a:off x="7751326" y="2793764"/>
            <a:ext cx="166899" cy="82317"/>
            <a:chOff x="4920150" y="1977875"/>
            <a:chExt cx="68525" cy="33800"/>
          </a:xfrm>
        </p:grpSpPr>
        <p:sp>
          <p:nvSpPr>
            <p:cNvPr id="2397" name="Google Shape;2397;p6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65"/>
          <p:cNvGrpSpPr/>
          <p:nvPr/>
        </p:nvGrpSpPr>
        <p:grpSpPr>
          <a:xfrm>
            <a:off x="7162483" y="3197682"/>
            <a:ext cx="125190" cy="127859"/>
            <a:chOff x="4676550" y="2160575"/>
            <a:chExt cx="51400" cy="52500"/>
          </a:xfrm>
        </p:grpSpPr>
        <p:sp>
          <p:nvSpPr>
            <p:cNvPr id="2401" name="Google Shape;2401;p6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65"/>
          <p:cNvGrpSpPr/>
          <p:nvPr/>
        </p:nvGrpSpPr>
        <p:grpSpPr>
          <a:xfrm>
            <a:off x="7459741" y="3204714"/>
            <a:ext cx="145405" cy="113794"/>
            <a:chOff x="4768325" y="2163475"/>
            <a:chExt cx="59700" cy="46725"/>
          </a:xfrm>
        </p:grpSpPr>
        <p:sp>
          <p:nvSpPr>
            <p:cNvPr id="2405" name="Google Shape;2405;p6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7" name="Google Shape;2407;p6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3" name="Google Shape;2413;p65"/>
          <p:cNvGrpSpPr/>
          <p:nvPr/>
        </p:nvGrpSpPr>
        <p:grpSpPr>
          <a:xfrm>
            <a:off x="7476059" y="3459808"/>
            <a:ext cx="112768" cy="106853"/>
            <a:chOff x="4768575" y="2253950"/>
            <a:chExt cx="46300" cy="43875"/>
          </a:xfrm>
        </p:grpSpPr>
        <p:sp>
          <p:nvSpPr>
            <p:cNvPr id="2414" name="Google Shape;2414;p6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6" name="Google Shape;2416;p65"/>
          <p:cNvGrpSpPr/>
          <p:nvPr/>
        </p:nvGrpSpPr>
        <p:grpSpPr>
          <a:xfrm>
            <a:off x="7775682" y="3948834"/>
            <a:ext cx="118187" cy="146246"/>
            <a:chOff x="4960900" y="2433225"/>
            <a:chExt cx="48525" cy="60050"/>
          </a:xfrm>
        </p:grpSpPr>
        <p:sp>
          <p:nvSpPr>
            <p:cNvPr id="2417" name="Google Shape;2417;p6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 name="Google Shape;2419;p65"/>
          <p:cNvGrpSpPr/>
          <p:nvPr/>
        </p:nvGrpSpPr>
        <p:grpSpPr>
          <a:xfrm>
            <a:off x="7464247" y="4212895"/>
            <a:ext cx="136394" cy="143810"/>
            <a:chOff x="4854075" y="2527625"/>
            <a:chExt cx="56000" cy="59050"/>
          </a:xfrm>
        </p:grpSpPr>
        <p:sp>
          <p:nvSpPr>
            <p:cNvPr id="2420" name="Google Shape;2420;p6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2" name="Google Shape;2422;p6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5" name="Google Shape;2425;p65"/>
          <p:cNvGrpSpPr/>
          <p:nvPr/>
        </p:nvGrpSpPr>
        <p:grpSpPr>
          <a:xfrm>
            <a:off x="8088458" y="3676639"/>
            <a:ext cx="99312" cy="160797"/>
            <a:chOff x="5059700" y="2334775"/>
            <a:chExt cx="40775" cy="66025"/>
          </a:xfrm>
        </p:grpSpPr>
        <p:sp>
          <p:nvSpPr>
            <p:cNvPr id="2426" name="Google Shape;2426;p6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5" name="Google Shape;2435;p65"/>
          <p:cNvGrpSpPr/>
          <p:nvPr/>
        </p:nvGrpSpPr>
        <p:grpSpPr>
          <a:xfrm>
            <a:off x="8045622" y="3941771"/>
            <a:ext cx="184984" cy="160371"/>
            <a:chOff x="5037700" y="2430325"/>
            <a:chExt cx="75950" cy="65850"/>
          </a:xfrm>
        </p:grpSpPr>
        <p:sp>
          <p:nvSpPr>
            <p:cNvPr id="2436" name="Google Shape;2436;p6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8" name="Google Shape;2438;p65"/>
          <p:cNvGrpSpPr/>
          <p:nvPr/>
        </p:nvGrpSpPr>
        <p:grpSpPr>
          <a:xfrm>
            <a:off x="7465128" y="3708223"/>
            <a:ext cx="173014" cy="97629"/>
            <a:chOff x="4756975" y="2341800"/>
            <a:chExt cx="91975" cy="51925"/>
          </a:xfrm>
        </p:grpSpPr>
        <p:sp>
          <p:nvSpPr>
            <p:cNvPr id="2439" name="Google Shape;2439;p6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9" name="Google Shape;2459;p65"/>
          <p:cNvGrpSpPr/>
          <p:nvPr/>
        </p:nvGrpSpPr>
        <p:grpSpPr>
          <a:xfrm>
            <a:off x="7732065" y="4196920"/>
            <a:ext cx="212497" cy="175761"/>
            <a:chOff x="4943575" y="2516350"/>
            <a:chExt cx="98675" cy="81700"/>
          </a:xfrm>
        </p:grpSpPr>
        <p:sp>
          <p:nvSpPr>
            <p:cNvPr id="2460" name="Google Shape;2460;p6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65"/>
          <p:cNvGrpSpPr/>
          <p:nvPr/>
        </p:nvGrpSpPr>
        <p:grpSpPr>
          <a:xfrm>
            <a:off x="1990126" y="3423163"/>
            <a:ext cx="965351" cy="134611"/>
            <a:chOff x="4411970" y="2962952"/>
            <a:chExt cx="706544" cy="104212"/>
          </a:xfrm>
        </p:grpSpPr>
        <p:sp>
          <p:nvSpPr>
            <p:cNvPr id="2539" name="Google Shape;2539;p6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3" name="Google Shape;2543;p65"/>
          <p:cNvGrpSpPr/>
          <p:nvPr/>
        </p:nvGrpSpPr>
        <p:grpSpPr>
          <a:xfrm>
            <a:off x="1990126" y="3012077"/>
            <a:ext cx="960158" cy="289172"/>
            <a:chOff x="4411970" y="2726085"/>
            <a:chExt cx="643107" cy="193659"/>
          </a:xfrm>
        </p:grpSpPr>
        <p:sp>
          <p:nvSpPr>
            <p:cNvPr id="2544" name="Google Shape;2544;p6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65"/>
          <p:cNvGrpSpPr/>
          <p:nvPr/>
        </p:nvGrpSpPr>
        <p:grpSpPr>
          <a:xfrm>
            <a:off x="993018" y="3278187"/>
            <a:ext cx="833173" cy="259209"/>
            <a:chOff x="4411970" y="4340222"/>
            <a:chExt cx="779467" cy="242683"/>
          </a:xfrm>
        </p:grpSpPr>
        <p:sp>
          <p:nvSpPr>
            <p:cNvPr id="2548" name="Google Shape;2548;p6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1" name="Google Shape;2551;p65"/>
          <p:cNvGrpSpPr/>
          <p:nvPr/>
        </p:nvGrpSpPr>
        <p:grpSpPr>
          <a:xfrm>
            <a:off x="1990126" y="2673933"/>
            <a:ext cx="965160" cy="216230"/>
            <a:chOff x="4411970" y="2468674"/>
            <a:chExt cx="747317" cy="167425"/>
          </a:xfrm>
        </p:grpSpPr>
        <p:sp>
          <p:nvSpPr>
            <p:cNvPr id="2552" name="Google Shape;2552;p6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4" name="Google Shape;2554;p65"/>
          <p:cNvGrpSpPr/>
          <p:nvPr/>
        </p:nvGrpSpPr>
        <p:grpSpPr>
          <a:xfrm>
            <a:off x="988873" y="2578650"/>
            <a:ext cx="810451" cy="319148"/>
            <a:chOff x="4411970" y="3686602"/>
            <a:chExt cx="797845" cy="314215"/>
          </a:xfrm>
        </p:grpSpPr>
        <p:sp>
          <p:nvSpPr>
            <p:cNvPr id="2555" name="Google Shape;2555;p6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0" name="Google Shape;2560;p65"/>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1" name="Google Shape;2561;p65"/>
          <p:cNvGrpSpPr/>
          <p:nvPr/>
        </p:nvGrpSpPr>
        <p:grpSpPr>
          <a:xfrm>
            <a:off x="988970" y="2333174"/>
            <a:ext cx="1970333" cy="208784"/>
            <a:chOff x="6336019" y="3733725"/>
            <a:chExt cx="2566206" cy="351310"/>
          </a:xfrm>
        </p:grpSpPr>
        <p:sp>
          <p:nvSpPr>
            <p:cNvPr id="2562" name="Google Shape;2562;p65"/>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5"/>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5"/>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5"/>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65"/>
          <p:cNvGrpSpPr/>
          <p:nvPr/>
        </p:nvGrpSpPr>
        <p:grpSpPr>
          <a:xfrm>
            <a:off x="1990126" y="3940729"/>
            <a:ext cx="946551" cy="153200"/>
            <a:chOff x="4404545" y="3301592"/>
            <a:chExt cx="782403" cy="129272"/>
          </a:xfrm>
        </p:grpSpPr>
        <p:sp>
          <p:nvSpPr>
            <p:cNvPr id="2567" name="Google Shape;2567;p6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9" name="Google Shape;2569;p65"/>
          <p:cNvGrpSpPr/>
          <p:nvPr/>
        </p:nvGrpSpPr>
        <p:grpSpPr>
          <a:xfrm>
            <a:off x="1990126" y="3679688"/>
            <a:ext cx="962257" cy="139127"/>
            <a:chOff x="4411970" y="3131459"/>
            <a:chExt cx="710520" cy="117397"/>
          </a:xfrm>
        </p:grpSpPr>
        <p:sp>
          <p:nvSpPr>
            <p:cNvPr id="2570" name="Google Shape;2570;p6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2" name="Google Shape;2572;p65"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3" name="Google Shape;2573;p65"/>
          <p:cNvGrpSpPr/>
          <p:nvPr/>
        </p:nvGrpSpPr>
        <p:grpSpPr>
          <a:xfrm>
            <a:off x="990271" y="3614482"/>
            <a:ext cx="823838" cy="458988"/>
            <a:chOff x="4411970" y="1801825"/>
            <a:chExt cx="734586" cy="409262"/>
          </a:xfrm>
        </p:grpSpPr>
        <p:sp>
          <p:nvSpPr>
            <p:cNvPr id="2574" name="Google Shape;2574;p6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65"/>
          <p:cNvGrpSpPr/>
          <p:nvPr/>
        </p:nvGrpSpPr>
        <p:grpSpPr>
          <a:xfrm>
            <a:off x="990271" y="4162908"/>
            <a:ext cx="856348" cy="212039"/>
            <a:chOff x="4411970" y="2233974"/>
            <a:chExt cx="763574" cy="189068"/>
          </a:xfrm>
        </p:grpSpPr>
        <p:sp>
          <p:nvSpPr>
            <p:cNvPr id="2577" name="Google Shape;2577;p6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65"/>
          <p:cNvGrpSpPr/>
          <p:nvPr/>
        </p:nvGrpSpPr>
        <p:grpSpPr>
          <a:xfrm>
            <a:off x="3100467" y="2338244"/>
            <a:ext cx="511602" cy="511602"/>
            <a:chOff x="5681300" y="2527788"/>
            <a:chExt cx="805800" cy="805800"/>
          </a:xfrm>
        </p:grpSpPr>
        <p:sp>
          <p:nvSpPr>
            <p:cNvPr id="2580" name="Google Shape;2580;p65"/>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2" name="Google Shape;2582;p65"/>
          <p:cNvGrpSpPr/>
          <p:nvPr/>
        </p:nvGrpSpPr>
        <p:grpSpPr>
          <a:xfrm>
            <a:off x="3097662" y="3104827"/>
            <a:ext cx="513021" cy="512935"/>
            <a:chOff x="4049800" y="640400"/>
            <a:chExt cx="858900" cy="858900"/>
          </a:xfrm>
        </p:grpSpPr>
        <p:sp>
          <p:nvSpPr>
            <p:cNvPr id="2583" name="Google Shape;2583;p65"/>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5" name="Google Shape;2585;p65"/>
          <p:cNvGrpSpPr/>
          <p:nvPr/>
        </p:nvGrpSpPr>
        <p:grpSpPr>
          <a:xfrm>
            <a:off x="3014861" y="3756719"/>
            <a:ext cx="686489" cy="686585"/>
            <a:chOff x="5080188" y="927900"/>
            <a:chExt cx="961200" cy="961200"/>
          </a:xfrm>
        </p:grpSpPr>
        <p:sp>
          <p:nvSpPr>
            <p:cNvPr id="2586" name="Google Shape;2586;p65"/>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5"/>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5"/>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5"/>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4" name="Google Shape;2594;p65"/>
          <p:cNvGrpSpPr/>
          <p:nvPr/>
        </p:nvGrpSpPr>
        <p:grpSpPr>
          <a:xfrm>
            <a:off x="3798012" y="3849448"/>
            <a:ext cx="510373" cy="510937"/>
            <a:chOff x="7508249" y="1522825"/>
            <a:chExt cx="1326332" cy="1322987"/>
          </a:xfrm>
        </p:grpSpPr>
        <p:sp>
          <p:nvSpPr>
            <p:cNvPr id="2595" name="Google Shape;2595;p6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5" name="Google Shape;2605;p65"/>
          <p:cNvGrpSpPr/>
          <p:nvPr/>
        </p:nvGrpSpPr>
        <p:grpSpPr>
          <a:xfrm>
            <a:off x="4489605" y="3850853"/>
            <a:ext cx="492652" cy="503348"/>
            <a:chOff x="6039282" y="1042577"/>
            <a:chExt cx="734315" cy="731929"/>
          </a:xfrm>
        </p:grpSpPr>
        <p:sp>
          <p:nvSpPr>
            <p:cNvPr id="2606" name="Google Shape;2606;p6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7" name="Google Shape;2627;p65"/>
          <p:cNvGrpSpPr/>
          <p:nvPr/>
        </p:nvGrpSpPr>
        <p:grpSpPr>
          <a:xfrm>
            <a:off x="5130019" y="2346894"/>
            <a:ext cx="483304" cy="504902"/>
            <a:chOff x="1825800" y="1651625"/>
            <a:chExt cx="568125" cy="591775"/>
          </a:xfrm>
        </p:grpSpPr>
        <p:sp>
          <p:nvSpPr>
            <p:cNvPr id="2628" name="Google Shape;2628;p6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4" name="Google Shape;2634;p6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5"/>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5"/>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641"/>
        <p:cNvGrpSpPr/>
        <p:nvPr/>
      </p:nvGrpSpPr>
      <p:grpSpPr>
        <a:xfrm>
          <a:off x="0" y="0"/>
          <a:ext cx="0" cy="0"/>
          <a:chOff x="0" y="0"/>
          <a:chExt cx="0" cy="0"/>
        </a:xfrm>
      </p:grpSpPr>
      <p:grpSp>
        <p:nvGrpSpPr>
          <p:cNvPr id="2642" name="Google Shape;2642;p66"/>
          <p:cNvGrpSpPr/>
          <p:nvPr/>
        </p:nvGrpSpPr>
        <p:grpSpPr>
          <a:xfrm>
            <a:off x="745571" y="1168666"/>
            <a:ext cx="2492868" cy="1379876"/>
            <a:chOff x="2654821" y="2311071"/>
            <a:chExt cx="2279715" cy="1262120"/>
          </a:xfrm>
        </p:grpSpPr>
        <p:grpSp>
          <p:nvGrpSpPr>
            <p:cNvPr id="2643" name="Google Shape;2643;p66"/>
            <p:cNvGrpSpPr/>
            <p:nvPr/>
          </p:nvGrpSpPr>
          <p:grpSpPr>
            <a:xfrm>
              <a:off x="4034269" y="2840745"/>
              <a:ext cx="40212" cy="36437"/>
              <a:chOff x="4293400" y="2574725"/>
              <a:chExt cx="84425" cy="80100"/>
            </a:xfrm>
          </p:grpSpPr>
          <p:sp>
            <p:nvSpPr>
              <p:cNvPr id="2644" name="Google Shape;2644;p6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645" name="Google Shape;2645;p6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6" name="Google Shape;2646;p66"/>
            <p:cNvGrpSpPr/>
            <p:nvPr/>
          </p:nvGrpSpPr>
          <p:grpSpPr>
            <a:xfrm>
              <a:off x="3894606" y="2334874"/>
              <a:ext cx="913198" cy="518984"/>
              <a:chOff x="4000175" y="1462675"/>
              <a:chExt cx="1917275" cy="1140875"/>
            </a:xfrm>
          </p:grpSpPr>
          <p:sp>
            <p:nvSpPr>
              <p:cNvPr id="2647" name="Google Shape;2647;p6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648" name="Google Shape;2648;p66"/>
              <p:cNvGrpSpPr/>
              <p:nvPr/>
            </p:nvGrpSpPr>
            <p:grpSpPr>
              <a:xfrm>
                <a:off x="4000175" y="1462675"/>
                <a:ext cx="1917275" cy="1140875"/>
                <a:chOff x="4000175" y="1462675"/>
                <a:chExt cx="1917275" cy="1140875"/>
              </a:xfrm>
            </p:grpSpPr>
            <p:sp>
              <p:nvSpPr>
                <p:cNvPr id="2649" name="Google Shape;2649;p6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650" name="Google Shape;2650;p6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54" name="Google Shape;2654;p6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55" name="Google Shape;2655;p66"/>
            <p:cNvGrpSpPr/>
            <p:nvPr/>
          </p:nvGrpSpPr>
          <p:grpSpPr>
            <a:xfrm>
              <a:off x="3875768" y="2846704"/>
              <a:ext cx="44796" cy="47366"/>
              <a:chOff x="3960625" y="2587825"/>
              <a:chExt cx="94050" cy="104125"/>
            </a:xfrm>
          </p:grpSpPr>
          <p:sp>
            <p:nvSpPr>
              <p:cNvPr id="2656" name="Google Shape;2656;p6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657" name="Google Shape;2657;p6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66"/>
            <p:cNvGrpSpPr/>
            <p:nvPr/>
          </p:nvGrpSpPr>
          <p:grpSpPr>
            <a:xfrm>
              <a:off x="3782759" y="2807162"/>
              <a:ext cx="82686" cy="85487"/>
              <a:chOff x="3765350" y="2500900"/>
              <a:chExt cx="173600" cy="187925"/>
            </a:xfrm>
          </p:grpSpPr>
          <p:sp>
            <p:nvSpPr>
              <p:cNvPr id="2659" name="Google Shape;2659;p6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660" name="Google Shape;2660;p6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66"/>
            <p:cNvGrpSpPr/>
            <p:nvPr/>
          </p:nvGrpSpPr>
          <p:grpSpPr>
            <a:xfrm>
              <a:off x="3775674" y="2798496"/>
              <a:ext cx="40545" cy="23564"/>
              <a:chOff x="3750475" y="2481850"/>
              <a:chExt cx="85125" cy="51800"/>
            </a:xfrm>
          </p:grpSpPr>
          <p:sp>
            <p:nvSpPr>
              <p:cNvPr id="2666" name="Google Shape;2666;p6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668" name="Google Shape;2668;p66"/>
            <p:cNvGrpSpPr/>
            <p:nvPr/>
          </p:nvGrpSpPr>
          <p:grpSpPr>
            <a:xfrm>
              <a:off x="3716946" y="2776024"/>
              <a:ext cx="81971" cy="76912"/>
              <a:chOff x="3627175" y="2432450"/>
              <a:chExt cx="172100" cy="169075"/>
            </a:xfrm>
          </p:grpSpPr>
          <p:sp>
            <p:nvSpPr>
              <p:cNvPr id="2669" name="Google Shape;2669;p6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671" name="Google Shape;2671;p6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672" name="Google Shape;2672;p66"/>
            <p:cNvGrpSpPr/>
            <p:nvPr/>
          </p:nvGrpSpPr>
          <p:grpSpPr>
            <a:xfrm>
              <a:off x="3685682" y="2845624"/>
              <a:ext cx="29311" cy="45055"/>
              <a:chOff x="3561536" y="2585450"/>
              <a:chExt cx="61539" cy="99045"/>
            </a:xfrm>
          </p:grpSpPr>
          <p:sp>
            <p:nvSpPr>
              <p:cNvPr id="2673" name="Google Shape;2673;p6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675" name="Google Shape;2675;p66"/>
            <p:cNvGrpSpPr/>
            <p:nvPr/>
          </p:nvGrpSpPr>
          <p:grpSpPr>
            <a:xfrm>
              <a:off x="3849905" y="2572252"/>
              <a:ext cx="74339" cy="119559"/>
              <a:chOff x="3906325" y="1984500"/>
              <a:chExt cx="156075" cy="262825"/>
            </a:xfrm>
          </p:grpSpPr>
          <p:sp>
            <p:nvSpPr>
              <p:cNvPr id="2676" name="Google Shape;2676;p6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677" name="Google Shape;2677;p6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66"/>
            <p:cNvGrpSpPr/>
            <p:nvPr/>
          </p:nvGrpSpPr>
          <p:grpSpPr>
            <a:xfrm>
              <a:off x="2654821" y="2414345"/>
              <a:ext cx="667570" cy="558731"/>
              <a:chOff x="1397225" y="1637375"/>
              <a:chExt cx="1401575" cy="1228250"/>
            </a:xfrm>
          </p:grpSpPr>
          <p:sp>
            <p:nvSpPr>
              <p:cNvPr id="2679" name="Google Shape;2679;p6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680" name="Google Shape;2680;p66"/>
              <p:cNvGrpSpPr/>
              <p:nvPr/>
            </p:nvGrpSpPr>
            <p:grpSpPr>
              <a:xfrm>
                <a:off x="1397225" y="1637375"/>
                <a:ext cx="1398775" cy="1228250"/>
                <a:chOff x="1397225" y="1637375"/>
                <a:chExt cx="1398775" cy="1228250"/>
              </a:xfrm>
            </p:grpSpPr>
            <p:sp>
              <p:nvSpPr>
                <p:cNvPr id="2681" name="Google Shape;2681;p6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83" name="Google Shape;2683;p66"/>
            <p:cNvGrpSpPr/>
            <p:nvPr/>
          </p:nvGrpSpPr>
          <p:grpSpPr>
            <a:xfrm>
              <a:off x="3230417" y="3103734"/>
              <a:ext cx="282982" cy="280332"/>
              <a:chOff x="2605700" y="3152850"/>
              <a:chExt cx="594125" cy="616250"/>
            </a:xfrm>
          </p:grpSpPr>
          <p:sp>
            <p:nvSpPr>
              <p:cNvPr id="2684" name="Google Shape;2684;p6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685" name="Google Shape;2685;p6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686" name="Google Shape;2686;p66"/>
            <p:cNvGrpSpPr/>
            <p:nvPr/>
          </p:nvGrpSpPr>
          <p:grpSpPr>
            <a:xfrm>
              <a:off x="3265985" y="3226989"/>
              <a:ext cx="87151" cy="346202"/>
              <a:chOff x="2680375" y="3423800"/>
              <a:chExt cx="182975" cy="761050"/>
            </a:xfrm>
          </p:grpSpPr>
          <p:sp>
            <p:nvSpPr>
              <p:cNvPr id="2687" name="Google Shape;2687;p6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688" name="Google Shape;2688;p6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9" name="Google Shape;2689;p66"/>
            <p:cNvGrpSpPr/>
            <p:nvPr/>
          </p:nvGrpSpPr>
          <p:grpSpPr>
            <a:xfrm>
              <a:off x="3855466" y="3289811"/>
              <a:ext cx="112514" cy="94210"/>
              <a:chOff x="3918000" y="3561900"/>
              <a:chExt cx="236225" cy="207100"/>
            </a:xfrm>
          </p:grpSpPr>
          <p:sp>
            <p:nvSpPr>
              <p:cNvPr id="2690" name="Google Shape;2690;p6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691" name="Google Shape;2691;p6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2" name="Google Shape;2692;p6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695" name="Google Shape;2695;p66"/>
            <p:cNvGrpSpPr/>
            <p:nvPr/>
          </p:nvGrpSpPr>
          <p:grpSpPr>
            <a:xfrm>
              <a:off x="2905224" y="2311071"/>
              <a:ext cx="596721" cy="528992"/>
              <a:chOff x="1922950" y="1410350"/>
              <a:chExt cx="1252825" cy="1162875"/>
            </a:xfrm>
          </p:grpSpPr>
          <p:sp>
            <p:nvSpPr>
              <p:cNvPr id="2696" name="Google Shape;2696;p6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712" name="Google Shape;2712;p6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32" name="Google Shape;2732;p6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33" name="Google Shape;2733;p6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4" name="Google Shape;2734;p66"/>
            <p:cNvGrpSpPr/>
            <p:nvPr/>
          </p:nvGrpSpPr>
          <p:grpSpPr>
            <a:xfrm>
              <a:off x="3280929" y="3294542"/>
              <a:ext cx="109894" cy="272224"/>
              <a:chOff x="2711750" y="3572300"/>
              <a:chExt cx="230725" cy="598425"/>
            </a:xfrm>
          </p:grpSpPr>
          <p:sp>
            <p:nvSpPr>
              <p:cNvPr id="2735" name="Google Shape;2735;p6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7" name="Google Shape;2737;p6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8" name="Google Shape;2738;p66"/>
            <p:cNvGrpSpPr/>
            <p:nvPr/>
          </p:nvGrpSpPr>
          <p:grpSpPr>
            <a:xfrm>
              <a:off x="3790439" y="2408636"/>
              <a:ext cx="73017" cy="75684"/>
              <a:chOff x="3781475" y="1624825"/>
              <a:chExt cx="153300" cy="166375"/>
            </a:xfrm>
          </p:grpSpPr>
          <p:sp>
            <p:nvSpPr>
              <p:cNvPr id="2739" name="Google Shape;2739;p6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3" name="Google Shape;2743;p6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0" name="Google Shape;2750;p66"/>
            <p:cNvGrpSpPr/>
            <p:nvPr/>
          </p:nvGrpSpPr>
          <p:grpSpPr>
            <a:xfrm>
              <a:off x="4403342" y="3107749"/>
              <a:ext cx="316680" cy="101374"/>
              <a:chOff x="5068275" y="3161675"/>
              <a:chExt cx="664875" cy="222850"/>
            </a:xfrm>
          </p:grpSpPr>
          <p:sp>
            <p:nvSpPr>
              <p:cNvPr id="2751" name="Google Shape;2751;p6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5" name="Google Shape;2755;p6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4" name="Google Shape;2784;p66"/>
            <p:cNvGrpSpPr/>
            <p:nvPr/>
          </p:nvGrpSpPr>
          <p:grpSpPr>
            <a:xfrm>
              <a:off x="3697513" y="2707266"/>
              <a:ext cx="59549" cy="79733"/>
              <a:chOff x="3586375" y="2281300"/>
              <a:chExt cx="125025" cy="175275"/>
            </a:xfrm>
          </p:grpSpPr>
          <p:sp>
            <p:nvSpPr>
              <p:cNvPr id="2785" name="Google Shape;2785;p6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7" name="Google Shape;2787;p6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8" name="Google Shape;2788;p66"/>
            <p:cNvGrpSpPr/>
            <p:nvPr/>
          </p:nvGrpSpPr>
          <p:grpSpPr>
            <a:xfrm>
              <a:off x="4513224" y="3221724"/>
              <a:ext cx="274563" cy="280321"/>
              <a:chOff x="5298975" y="3412225"/>
              <a:chExt cx="576450" cy="616225"/>
            </a:xfrm>
          </p:grpSpPr>
          <p:sp>
            <p:nvSpPr>
              <p:cNvPr id="2789" name="Google Shape;2789;p6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90" name="Google Shape;2790;p6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 name="Google Shape;2791;p66"/>
            <p:cNvGrpSpPr/>
            <p:nvPr/>
          </p:nvGrpSpPr>
          <p:grpSpPr>
            <a:xfrm>
              <a:off x="4824403" y="3421846"/>
              <a:ext cx="110132" cy="130647"/>
              <a:chOff x="5952300" y="3852150"/>
              <a:chExt cx="231225" cy="287200"/>
            </a:xfrm>
          </p:grpSpPr>
          <p:sp>
            <p:nvSpPr>
              <p:cNvPr id="2792" name="Google Shape;2792;p6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4" name="Google Shape;2794;p6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2" name="Google Shape;2802;p66"/>
            <p:cNvGrpSpPr/>
            <p:nvPr/>
          </p:nvGrpSpPr>
          <p:grpSpPr>
            <a:xfrm>
              <a:off x="4295710" y="3079670"/>
              <a:ext cx="14968" cy="27135"/>
              <a:chOff x="4842300" y="3099950"/>
              <a:chExt cx="31425" cy="59650"/>
            </a:xfrm>
          </p:grpSpPr>
          <p:sp>
            <p:nvSpPr>
              <p:cNvPr id="2803" name="Google Shape;2803;p6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7" name="Google Shape;2807;p6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5" name="Google Shape;2815;p66"/>
            <p:cNvGrpSpPr/>
            <p:nvPr/>
          </p:nvGrpSpPr>
          <p:grpSpPr>
            <a:xfrm>
              <a:off x="3831056" y="2816010"/>
              <a:ext cx="37378" cy="27612"/>
              <a:chOff x="3866750" y="2520350"/>
              <a:chExt cx="78475" cy="60700"/>
            </a:xfrm>
          </p:grpSpPr>
          <p:sp>
            <p:nvSpPr>
              <p:cNvPr id="2816" name="Google Shape;2816;p6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0" name="Google Shape;2820;p6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37" name="Google Shape;2837;p6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49" name="Google Shape;2849;p6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2" name="Google Shape;2862;p66"/>
            <p:cNvGrpSpPr/>
            <p:nvPr/>
          </p:nvGrpSpPr>
          <p:grpSpPr>
            <a:xfrm>
              <a:off x="3632736" y="3051591"/>
              <a:ext cx="63288" cy="45217"/>
              <a:chOff x="3450375" y="3038225"/>
              <a:chExt cx="132875" cy="99400"/>
            </a:xfrm>
          </p:grpSpPr>
          <p:sp>
            <p:nvSpPr>
              <p:cNvPr id="2863" name="Google Shape;2863;p6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5" name="Google Shape;2865;p6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74" name="Google Shape;2874;p6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84" name="Google Shape;2884;p6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90" name="Google Shape;2890;p6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66"/>
          <p:cNvGrpSpPr/>
          <p:nvPr/>
        </p:nvGrpSpPr>
        <p:grpSpPr>
          <a:xfrm>
            <a:off x="3554131" y="1233340"/>
            <a:ext cx="2078182" cy="1366558"/>
            <a:chOff x="235800" y="830650"/>
            <a:chExt cx="6978450" cy="4588844"/>
          </a:xfrm>
        </p:grpSpPr>
        <p:sp>
          <p:nvSpPr>
            <p:cNvPr id="2901" name="Google Shape;2901;p6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7" name="Google Shape;2907;p66"/>
          <p:cNvGrpSpPr/>
          <p:nvPr/>
        </p:nvGrpSpPr>
        <p:grpSpPr>
          <a:xfrm>
            <a:off x="742628" y="3064442"/>
            <a:ext cx="2622876" cy="1333540"/>
            <a:chOff x="238125" y="1038125"/>
            <a:chExt cx="7146800" cy="3633625"/>
          </a:xfrm>
        </p:grpSpPr>
        <p:sp>
          <p:nvSpPr>
            <p:cNvPr id="2908" name="Google Shape;2908;p6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 name="Google Shape;4480;p66"/>
          <p:cNvGrpSpPr/>
          <p:nvPr/>
        </p:nvGrpSpPr>
        <p:grpSpPr>
          <a:xfrm>
            <a:off x="5857556" y="1206552"/>
            <a:ext cx="2590840" cy="1380235"/>
            <a:chOff x="233350" y="949250"/>
            <a:chExt cx="7137300" cy="3802300"/>
          </a:xfrm>
        </p:grpSpPr>
        <p:sp>
          <p:nvSpPr>
            <p:cNvPr id="4481" name="Google Shape;4481;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66"/>
          <p:cNvGrpSpPr/>
          <p:nvPr/>
        </p:nvGrpSpPr>
        <p:grpSpPr>
          <a:xfrm>
            <a:off x="7671985" y="3251325"/>
            <a:ext cx="104231" cy="320340"/>
            <a:chOff x="7564426" y="3224343"/>
            <a:chExt cx="119985" cy="368801"/>
          </a:xfrm>
        </p:grpSpPr>
        <p:sp>
          <p:nvSpPr>
            <p:cNvPr id="4533" name="Google Shape;4533;p6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66"/>
          <p:cNvGrpSpPr/>
          <p:nvPr/>
        </p:nvGrpSpPr>
        <p:grpSpPr>
          <a:xfrm>
            <a:off x="7371473" y="3245427"/>
            <a:ext cx="189489" cy="332132"/>
            <a:chOff x="8370831" y="3202002"/>
            <a:chExt cx="218129" cy="382376"/>
          </a:xfrm>
        </p:grpSpPr>
        <p:sp>
          <p:nvSpPr>
            <p:cNvPr id="4536" name="Google Shape;4536;p6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66"/>
          <p:cNvGrpSpPr/>
          <p:nvPr/>
        </p:nvGrpSpPr>
        <p:grpSpPr>
          <a:xfrm>
            <a:off x="8094863" y="3656559"/>
            <a:ext cx="309429" cy="267000"/>
            <a:chOff x="6742064" y="3750480"/>
            <a:chExt cx="399315" cy="344560"/>
          </a:xfrm>
        </p:grpSpPr>
        <p:sp>
          <p:nvSpPr>
            <p:cNvPr id="4539" name="Google Shape;4539;p6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66"/>
          <p:cNvGrpSpPr/>
          <p:nvPr/>
        </p:nvGrpSpPr>
        <p:grpSpPr>
          <a:xfrm>
            <a:off x="7633882" y="4007606"/>
            <a:ext cx="180437" cy="281608"/>
            <a:chOff x="7248525" y="3739696"/>
            <a:chExt cx="230531" cy="359790"/>
          </a:xfrm>
        </p:grpSpPr>
        <p:sp>
          <p:nvSpPr>
            <p:cNvPr id="4542" name="Google Shape;4542;p6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66"/>
          <p:cNvGrpSpPr/>
          <p:nvPr/>
        </p:nvGrpSpPr>
        <p:grpSpPr>
          <a:xfrm>
            <a:off x="7879801" y="3650830"/>
            <a:ext cx="162896" cy="278710"/>
            <a:chOff x="7601242" y="3729267"/>
            <a:chExt cx="222566" cy="380803"/>
          </a:xfrm>
        </p:grpSpPr>
        <p:sp>
          <p:nvSpPr>
            <p:cNvPr id="4545" name="Google Shape;4545;p6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7" name="Google Shape;4547;p66"/>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8" name="Google Shape;4548;p66"/>
          <p:cNvGrpSpPr/>
          <p:nvPr/>
        </p:nvGrpSpPr>
        <p:grpSpPr>
          <a:xfrm>
            <a:off x="7369446" y="3651971"/>
            <a:ext cx="193543" cy="275990"/>
            <a:chOff x="8304647" y="3738687"/>
            <a:chExt cx="225076" cy="320956"/>
          </a:xfrm>
        </p:grpSpPr>
        <p:sp>
          <p:nvSpPr>
            <p:cNvPr id="4549" name="Google Shape;4549;p6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66"/>
          <p:cNvGrpSpPr/>
          <p:nvPr/>
        </p:nvGrpSpPr>
        <p:grpSpPr>
          <a:xfrm>
            <a:off x="7641939" y="3651971"/>
            <a:ext cx="178492" cy="275990"/>
            <a:chOff x="8615101" y="3738687"/>
            <a:chExt cx="207573" cy="320956"/>
          </a:xfrm>
        </p:grpSpPr>
        <p:sp>
          <p:nvSpPr>
            <p:cNvPr id="4553" name="Google Shape;4553;p6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6" name="Google Shape;4556;p66"/>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7" name="Google Shape;4557;p66"/>
          <p:cNvGrpSpPr/>
          <p:nvPr/>
        </p:nvGrpSpPr>
        <p:grpSpPr>
          <a:xfrm>
            <a:off x="6036644" y="3773459"/>
            <a:ext cx="557670" cy="511283"/>
            <a:chOff x="6015419" y="3716859"/>
            <a:chExt cx="557671" cy="511283"/>
          </a:xfrm>
        </p:grpSpPr>
        <p:sp>
          <p:nvSpPr>
            <p:cNvPr id="4558" name="Google Shape;4558;p6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9" name="Google Shape;4559;p66"/>
            <p:cNvGrpSpPr/>
            <p:nvPr/>
          </p:nvGrpSpPr>
          <p:grpSpPr>
            <a:xfrm>
              <a:off x="6036094" y="3716980"/>
              <a:ext cx="529860" cy="510468"/>
              <a:chOff x="6036094" y="3716980"/>
              <a:chExt cx="529860" cy="510468"/>
            </a:xfrm>
          </p:grpSpPr>
          <p:sp>
            <p:nvSpPr>
              <p:cNvPr id="4560" name="Google Shape;4560;p6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0" name="Google Shape;4570;p66"/>
          <p:cNvGrpSpPr/>
          <p:nvPr/>
        </p:nvGrpSpPr>
        <p:grpSpPr>
          <a:xfrm>
            <a:off x="6665529" y="3130228"/>
            <a:ext cx="576302" cy="511871"/>
            <a:chOff x="6644304" y="3073628"/>
            <a:chExt cx="576302" cy="511871"/>
          </a:xfrm>
        </p:grpSpPr>
        <p:sp>
          <p:nvSpPr>
            <p:cNvPr id="4571" name="Google Shape;4571;p6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2" name="Google Shape;4572;p66"/>
            <p:cNvGrpSpPr/>
            <p:nvPr/>
          </p:nvGrpSpPr>
          <p:grpSpPr>
            <a:xfrm>
              <a:off x="6712169" y="3085440"/>
              <a:ext cx="481622" cy="494913"/>
              <a:chOff x="6712169" y="3085440"/>
              <a:chExt cx="481622" cy="494913"/>
            </a:xfrm>
          </p:grpSpPr>
          <p:sp>
            <p:nvSpPr>
              <p:cNvPr id="4573" name="Google Shape;4573;p6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8" name="Google Shape;4578;p6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81" name="Google Shape;4581;p66"/>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2" name="Google Shape;4582;p66"/>
          <p:cNvGrpSpPr/>
          <p:nvPr/>
        </p:nvGrpSpPr>
        <p:grpSpPr>
          <a:xfrm>
            <a:off x="6673379" y="3773223"/>
            <a:ext cx="560631" cy="511352"/>
            <a:chOff x="6652154" y="3716623"/>
            <a:chExt cx="560631" cy="511352"/>
          </a:xfrm>
        </p:grpSpPr>
        <p:sp>
          <p:nvSpPr>
            <p:cNvPr id="4583" name="Google Shape;4583;p6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4" name="Google Shape;4584;p66"/>
            <p:cNvGrpSpPr/>
            <p:nvPr/>
          </p:nvGrpSpPr>
          <p:grpSpPr>
            <a:xfrm>
              <a:off x="6669657" y="3716715"/>
              <a:ext cx="466779" cy="464290"/>
              <a:chOff x="6669657" y="3716715"/>
              <a:chExt cx="466779" cy="464290"/>
            </a:xfrm>
          </p:grpSpPr>
          <p:sp>
            <p:nvSpPr>
              <p:cNvPr id="4585" name="Google Shape;4585;p6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8" name="Google Shape;4598;p66"/>
          <p:cNvGrpSpPr/>
          <p:nvPr/>
        </p:nvGrpSpPr>
        <p:grpSpPr>
          <a:xfrm>
            <a:off x="7867470" y="4054631"/>
            <a:ext cx="187557" cy="187557"/>
            <a:chOff x="8565775" y="671075"/>
            <a:chExt cx="441000" cy="441000"/>
          </a:xfrm>
        </p:grpSpPr>
        <p:sp>
          <p:nvSpPr>
            <p:cNvPr id="4599" name="Google Shape;4599;p6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1" name="Google Shape;4601;p66"/>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6"/>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3" name="Google Shape;4603;p66"/>
          <p:cNvGrpSpPr/>
          <p:nvPr/>
        </p:nvGrpSpPr>
        <p:grpSpPr>
          <a:xfrm>
            <a:off x="6021325" y="3132850"/>
            <a:ext cx="587871" cy="512373"/>
            <a:chOff x="6000100" y="3076250"/>
            <a:chExt cx="587871" cy="512373"/>
          </a:xfrm>
        </p:grpSpPr>
        <p:sp>
          <p:nvSpPr>
            <p:cNvPr id="4604" name="Google Shape;4604;p6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5" name="Google Shape;4605;p66"/>
            <p:cNvGrpSpPr/>
            <p:nvPr/>
          </p:nvGrpSpPr>
          <p:grpSpPr>
            <a:xfrm>
              <a:off x="6031360" y="3076713"/>
              <a:ext cx="539107" cy="480965"/>
              <a:chOff x="6031360" y="3076713"/>
              <a:chExt cx="539107" cy="480965"/>
            </a:xfrm>
          </p:grpSpPr>
          <p:sp>
            <p:nvSpPr>
              <p:cNvPr id="4606" name="Google Shape;4606;p6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3" name="Google Shape;4613;p66"/>
          <p:cNvGrpSpPr/>
          <p:nvPr/>
        </p:nvGrpSpPr>
        <p:grpSpPr>
          <a:xfrm>
            <a:off x="3597785" y="3065882"/>
            <a:ext cx="2241344" cy="1330656"/>
            <a:chOff x="3597785" y="3065882"/>
            <a:chExt cx="2241344" cy="1330656"/>
          </a:xfrm>
        </p:grpSpPr>
        <p:grpSp>
          <p:nvGrpSpPr>
            <p:cNvPr id="4614" name="Google Shape;4614;p66"/>
            <p:cNvGrpSpPr/>
            <p:nvPr/>
          </p:nvGrpSpPr>
          <p:grpSpPr>
            <a:xfrm>
              <a:off x="5296908" y="3937355"/>
              <a:ext cx="143198" cy="32380"/>
              <a:chOff x="5296908" y="3937355"/>
              <a:chExt cx="143198" cy="32380"/>
            </a:xfrm>
          </p:grpSpPr>
          <p:sp>
            <p:nvSpPr>
              <p:cNvPr id="4615" name="Google Shape;4615;p6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6" name="Google Shape;4616;p66"/>
              <p:cNvGrpSpPr/>
              <p:nvPr/>
            </p:nvGrpSpPr>
            <p:grpSpPr>
              <a:xfrm>
                <a:off x="5402331" y="3937355"/>
                <a:ext cx="37776" cy="32380"/>
                <a:chOff x="5402331" y="3937355"/>
                <a:chExt cx="37776" cy="32380"/>
              </a:xfrm>
            </p:grpSpPr>
            <p:sp>
              <p:nvSpPr>
                <p:cNvPr id="4617" name="Google Shape;4617;p6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66"/>
              <p:cNvGrpSpPr/>
              <p:nvPr/>
            </p:nvGrpSpPr>
            <p:grpSpPr>
              <a:xfrm>
                <a:off x="5296908" y="3937355"/>
                <a:ext cx="37783" cy="32380"/>
                <a:chOff x="5296908" y="3937355"/>
                <a:chExt cx="37783" cy="32380"/>
              </a:xfrm>
            </p:grpSpPr>
            <p:sp>
              <p:nvSpPr>
                <p:cNvPr id="4620" name="Google Shape;4620;p6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2" name="Google Shape;4622;p66"/>
            <p:cNvGrpSpPr/>
            <p:nvPr/>
          </p:nvGrpSpPr>
          <p:grpSpPr>
            <a:xfrm>
              <a:off x="4724163" y="3119631"/>
              <a:ext cx="120838" cy="84218"/>
              <a:chOff x="4724163" y="3119631"/>
              <a:chExt cx="120838" cy="84218"/>
            </a:xfrm>
          </p:grpSpPr>
          <p:grpSp>
            <p:nvGrpSpPr>
              <p:cNvPr id="4623" name="Google Shape;4623;p66"/>
              <p:cNvGrpSpPr/>
              <p:nvPr/>
            </p:nvGrpSpPr>
            <p:grpSpPr>
              <a:xfrm>
                <a:off x="4746712" y="3132773"/>
                <a:ext cx="86869" cy="56424"/>
                <a:chOff x="4746712" y="3132773"/>
                <a:chExt cx="86869" cy="56424"/>
              </a:xfrm>
            </p:grpSpPr>
            <p:sp>
              <p:nvSpPr>
                <p:cNvPr id="4624" name="Google Shape;4624;p6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66"/>
              <p:cNvGrpSpPr/>
              <p:nvPr/>
            </p:nvGrpSpPr>
            <p:grpSpPr>
              <a:xfrm>
                <a:off x="4773634" y="3143336"/>
                <a:ext cx="37776" cy="32451"/>
                <a:chOff x="4773634" y="3143336"/>
                <a:chExt cx="37776" cy="32451"/>
              </a:xfrm>
            </p:grpSpPr>
            <p:sp>
              <p:nvSpPr>
                <p:cNvPr id="4627" name="Google Shape;4627;p6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 name="Google Shape;4629;p66"/>
              <p:cNvGrpSpPr/>
              <p:nvPr/>
            </p:nvGrpSpPr>
            <p:grpSpPr>
              <a:xfrm>
                <a:off x="4724163" y="3131248"/>
                <a:ext cx="37776" cy="32459"/>
                <a:chOff x="4724163" y="3131248"/>
                <a:chExt cx="37776" cy="32459"/>
              </a:xfrm>
            </p:grpSpPr>
            <p:sp>
              <p:nvSpPr>
                <p:cNvPr id="4630" name="Google Shape;4630;p6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66"/>
              <p:cNvGrpSpPr/>
              <p:nvPr/>
            </p:nvGrpSpPr>
            <p:grpSpPr>
              <a:xfrm>
                <a:off x="4755081" y="3176054"/>
                <a:ext cx="32357" cy="27795"/>
                <a:chOff x="4755081" y="3176054"/>
                <a:chExt cx="32357" cy="27795"/>
              </a:xfrm>
            </p:grpSpPr>
            <p:sp>
              <p:nvSpPr>
                <p:cNvPr id="4633" name="Google Shape;4633;p6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 name="Google Shape;4635;p66"/>
              <p:cNvGrpSpPr/>
              <p:nvPr/>
            </p:nvGrpSpPr>
            <p:grpSpPr>
              <a:xfrm>
                <a:off x="4812550" y="3119631"/>
                <a:ext cx="32451" cy="27803"/>
                <a:chOff x="4812550" y="3119631"/>
                <a:chExt cx="32451" cy="27803"/>
              </a:xfrm>
            </p:grpSpPr>
            <p:sp>
              <p:nvSpPr>
                <p:cNvPr id="4636" name="Google Shape;4636;p6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8" name="Google Shape;4638;p66"/>
            <p:cNvGrpSpPr/>
            <p:nvPr/>
          </p:nvGrpSpPr>
          <p:grpSpPr>
            <a:xfrm>
              <a:off x="5382826" y="4027197"/>
              <a:ext cx="268967" cy="250422"/>
              <a:chOff x="5382826" y="4027197"/>
              <a:chExt cx="268967" cy="250422"/>
            </a:xfrm>
          </p:grpSpPr>
          <p:grpSp>
            <p:nvGrpSpPr>
              <p:cNvPr id="4639" name="Google Shape;4639;p66"/>
              <p:cNvGrpSpPr/>
              <p:nvPr/>
            </p:nvGrpSpPr>
            <p:grpSpPr>
              <a:xfrm>
                <a:off x="5405280" y="4042510"/>
                <a:ext cx="237570" cy="218647"/>
                <a:chOff x="5405280" y="4042510"/>
                <a:chExt cx="237570" cy="218647"/>
              </a:xfrm>
            </p:grpSpPr>
            <p:sp>
              <p:nvSpPr>
                <p:cNvPr id="4640" name="Google Shape;4640;p6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66"/>
              <p:cNvGrpSpPr/>
              <p:nvPr/>
            </p:nvGrpSpPr>
            <p:grpSpPr>
              <a:xfrm>
                <a:off x="5382826" y="4125549"/>
                <a:ext cx="37776" cy="32380"/>
                <a:chOff x="5382826" y="4125549"/>
                <a:chExt cx="37776" cy="32380"/>
              </a:xfrm>
            </p:grpSpPr>
            <p:sp>
              <p:nvSpPr>
                <p:cNvPr id="4647" name="Google Shape;4647;p6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66"/>
              <p:cNvGrpSpPr/>
              <p:nvPr/>
            </p:nvGrpSpPr>
            <p:grpSpPr>
              <a:xfrm>
                <a:off x="5475680" y="4195587"/>
                <a:ext cx="37783" cy="32364"/>
                <a:chOff x="5475680" y="4195587"/>
                <a:chExt cx="37783" cy="32364"/>
              </a:xfrm>
            </p:grpSpPr>
            <p:sp>
              <p:nvSpPr>
                <p:cNvPr id="4650" name="Google Shape;4650;p6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66"/>
              <p:cNvGrpSpPr/>
              <p:nvPr/>
            </p:nvGrpSpPr>
            <p:grpSpPr>
              <a:xfrm>
                <a:off x="5532575" y="4027197"/>
                <a:ext cx="33308" cy="32262"/>
                <a:chOff x="5532575" y="4027197"/>
                <a:chExt cx="33308" cy="32262"/>
              </a:xfrm>
            </p:grpSpPr>
            <p:sp>
              <p:nvSpPr>
                <p:cNvPr id="4653" name="Google Shape;4653;p6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66"/>
              <p:cNvGrpSpPr/>
              <p:nvPr/>
            </p:nvGrpSpPr>
            <p:grpSpPr>
              <a:xfrm>
                <a:off x="5590706" y="4245348"/>
                <a:ext cx="33497" cy="32270"/>
                <a:chOff x="5590706" y="4245348"/>
                <a:chExt cx="33497" cy="32270"/>
              </a:xfrm>
            </p:grpSpPr>
            <p:sp>
              <p:nvSpPr>
                <p:cNvPr id="4656" name="Google Shape;4656;p6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8" name="Google Shape;4658;p66"/>
              <p:cNvGrpSpPr/>
              <p:nvPr/>
            </p:nvGrpSpPr>
            <p:grpSpPr>
              <a:xfrm>
                <a:off x="5618681" y="4109677"/>
                <a:ext cx="33112" cy="32357"/>
                <a:chOff x="5618681" y="4109677"/>
                <a:chExt cx="33112" cy="32357"/>
              </a:xfrm>
            </p:grpSpPr>
            <p:sp>
              <p:nvSpPr>
                <p:cNvPr id="4659" name="Google Shape;4659;p6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66"/>
              <p:cNvGrpSpPr/>
              <p:nvPr/>
            </p:nvGrpSpPr>
            <p:grpSpPr>
              <a:xfrm>
                <a:off x="5479298" y="4128262"/>
                <a:ext cx="31405" cy="26906"/>
                <a:chOff x="5479298" y="4128262"/>
                <a:chExt cx="31405" cy="26906"/>
              </a:xfrm>
            </p:grpSpPr>
            <p:sp>
              <p:nvSpPr>
                <p:cNvPr id="4662" name="Google Shape;4662;p6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4664;p66"/>
              <p:cNvGrpSpPr/>
              <p:nvPr/>
            </p:nvGrpSpPr>
            <p:grpSpPr>
              <a:xfrm>
                <a:off x="5582903" y="4180116"/>
                <a:ext cx="31499" cy="26898"/>
                <a:chOff x="5582903" y="4180116"/>
                <a:chExt cx="31499" cy="26898"/>
              </a:xfrm>
            </p:grpSpPr>
            <p:sp>
              <p:nvSpPr>
                <p:cNvPr id="4665" name="Google Shape;4665;p6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7" name="Google Shape;4667;p66"/>
            <p:cNvGrpSpPr/>
            <p:nvPr/>
          </p:nvGrpSpPr>
          <p:grpSpPr>
            <a:xfrm>
              <a:off x="3977681" y="3230323"/>
              <a:ext cx="94584" cy="84085"/>
              <a:chOff x="3977681" y="3230323"/>
              <a:chExt cx="94584" cy="84085"/>
            </a:xfrm>
          </p:grpSpPr>
          <p:grpSp>
            <p:nvGrpSpPr>
              <p:cNvPr id="4668" name="Google Shape;4668;p66"/>
              <p:cNvGrpSpPr/>
              <p:nvPr/>
            </p:nvGrpSpPr>
            <p:grpSpPr>
              <a:xfrm>
                <a:off x="4000135" y="3243041"/>
                <a:ext cx="59570" cy="57186"/>
                <a:chOff x="4000135" y="3243041"/>
                <a:chExt cx="59570" cy="57186"/>
              </a:xfrm>
            </p:grpSpPr>
            <p:sp>
              <p:nvSpPr>
                <p:cNvPr id="4669" name="Google Shape;4669;p6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66"/>
              <p:cNvGrpSpPr/>
              <p:nvPr/>
            </p:nvGrpSpPr>
            <p:grpSpPr>
              <a:xfrm>
                <a:off x="3977681" y="3245872"/>
                <a:ext cx="37783" cy="32380"/>
                <a:chOff x="3977681" y="3245872"/>
                <a:chExt cx="37783" cy="32380"/>
              </a:xfrm>
            </p:grpSpPr>
            <p:sp>
              <p:nvSpPr>
                <p:cNvPr id="4673" name="Google Shape;4673;p6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 name="Google Shape;4675;p66"/>
              <p:cNvGrpSpPr/>
              <p:nvPr/>
            </p:nvGrpSpPr>
            <p:grpSpPr>
              <a:xfrm>
                <a:off x="4040860" y="3262672"/>
                <a:ext cx="31405" cy="27001"/>
                <a:chOff x="4040860" y="3262672"/>
                <a:chExt cx="31405" cy="27001"/>
              </a:xfrm>
            </p:grpSpPr>
            <p:sp>
              <p:nvSpPr>
                <p:cNvPr id="4676" name="Google Shape;4676;p6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66"/>
              <p:cNvGrpSpPr/>
              <p:nvPr/>
            </p:nvGrpSpPr>
            <p:grpSpPr>
              <a:xfrm>
                <a:off x="4021072" y="3230323"/>
                <a:ext cx="31397" cy="26906"/>
                <a:chOff x="4021072" y="3230323"/>
                <a:chExt cx="31397" cy="26906"/>
              </a:xfrm>
            </p:grpSpPr>
            <p:sp>
              <p:nvSpPr>
                <p:cNvPr id="4679" name="Google Shape;4679;p6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66"/>
              <p:cNvGrpSpPr/>
              <p:nvPr/>
            </p:nvGrpSpPr>
            <p:grpSpPr>
              <a:xfrm>
                <a:off x="4001472" y="3287462"/>
                <a:ext cx="31499" cy="26945"/>
                <a:chOff x="4001472" y="3287462"/>
                <a:chExt cx="31499" cy="26945"/>
              </a:xfrm>
            </p:grpSpPr>
            <p:sp>
              <p:nvSpPr>
                <p:cNvPr id="4682" name="Google Shape;4682;p6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4" name="Google Shape;4684;p66"/>
            <p:cNvGrpSpPr/>
            <p:nvPr/>
          </p:nvGrpSpPr>
          <p:grpSpPr>
            <a:xfrm>
              <a:off x="4084715" y="3258865"/>
              <a:ext cx="184961" cy="137268"/>
              <a:chOff x="4084715" y="3258865"/>
              <a:chExt cx="184961" cy="137268"/>
            </a:xfrm>
          </p:grpSpPr>
          <p:grpSp>
            <p:nvGrpSpPr>
              <p:cNvPr id="4685" name="Google Shape;4685;p66"/>
              <p:cNvGrpSpPr/>
              <p:nvPr/>
            </p:nvGrpSpPr>
            <p:grpSpPr>
              <a:xfrm>
                <a:off x="4107453" y="3271583"/>
                <a:ext cx="153470" cy="110275"/>
                <a:chOff x="4107453" y="3271583"/>
                <a:chExt cx="153470" cy="110275"/>
              </a:xfrm>
            </p:grpSpPr>
            <p:sp>
              <p:nvSpPr>
                <p:cNvPr id="4686" name="Google Shape;4686;p6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 name="Google Shape;4690;p66"/>
              <p:cNvGrpSpPr/>
              <p:nvPr/>
            </p:nvGrpSpPr>
            <p:grpSpPr>
              <a:xfrm>
                <a:off x="4136947" y="3258865"/>
                <a:ext cx="31499" cy="27001"/>
                <a:chOff x="4136947" y="3258865"/>
                <a:chExt cx="31499" cy="27001"/>
              </a:xfrm>
            </p:grpSpPr>
            <p:sp>
              <p:nvSpPr>
                <p:cNvPr id="4691" name="Google Shape;4691;p6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3" name="Google Shape;4693;p66"/>
              <p:cNvGrpSpPr/>
              <p:nvPr/>
            </p:nvGrpSpPr>
            <p:grpSpPr>
              <a:xfrm>
                <a:off x="4084715" y="3266478"/>
                <a:ext cx="31468" cy="26898"/>
                <a:chOff x="4084715" y="3266478"/>
                <a:chExt cx="31468" cy="26898"/>
              </a:xfrm>
            </p:grpSpPr>
            <p:sp>
              <p:nvSpPr>
                <p:cNvPr id="4694" name="Google Shape;4694;p6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 name="Google Shape;4696;p66"/>
              <p:cNvGrpSpPr/>
              <p:nvPr/>
            </p:nvGrpSpPr>
            <p:grpSpPr>
              <a:xfrm>
                <a:off x="4159213" y="3279849"/>
                <a:ext cx="31405" cy="26945"/>
                <a:chOff x="4159213" y="3279849"/>
                <a:chExt cx="31405" cy="26945"/>
              </a:xfrm>
            </p:grpSpPr>
            <p:sp>
              <p:nvSpPr>
                <p:cNvPr id="4697" name="Google Shape;4697;p6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 name="Google Shape;4699;p66"/>
              <p:cNvGrpSpPr/>
              <p:nvPr/>
            </p:nvGrpSpPr>
            <p:grpSpPr>
              <a:xfrm>
                <a:off x="4201550" y="3266502"/>
                <a:ext cx="31405" cy="26883"/>
                <a:chOff x="4201550" y="3266502"/>
                <a:chExt cx="31405" cy="26883"/>
              </a:xfrm>
            </p:grpSpPr>
            <p:sp>
              <p:nvSpPr>
                <p:cNvPr id="4700" name="Google Shape;4700;p6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2" name="Google Shape;4702;p66"/>
              <p:cNvGrpSpPr/>
              <p:nvPr/>
            </p:nvGrpSpPr>
            <p:grpSpPr>
              <a:xfrm>
                <a:off x="4201550" y="3338278"/>
                <a:ext cx="31405" cy="26930"/>
                <a:chOff x="4201550" y="3338278"/>
                <a:chExt cx="31405" cy="26930"/>
              </a:xfrm>
            </p:grpSpPr>
            <p:sp>
              <p:nvSpPr>
                <p:cNvPr id="4703" name="Google Shape;4703;p6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 name="Google Shape;4705;p66"/>
              <p:cNvGrpSpPr/>
              <p:nvPr/>
            </p:nvGrpSpPr>
            <p:grpSpPr>
              <a:xfrm>
                <a:off x="4238272" y="3369132"/>
                <a:ext cx="31405" cy="27001"/>
                <a:chOff x="4238272" y="3369132"/>
                <a:chExt cx="31405" cy="27001"/>
              </a:xfrm>
            </p:grpSpPr>
            <p:sp>
              <p:nvSpPr>
                <p:cNvPr id="4706" name="Google Shape;4706;p6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8" name="Google Shape;4708;p66"/>
            <p:cNvGrpSpPr/>
            <p:nvPr/>
          </p:nvGrpSpPr>
          <p:grpSpPr>
            <a:xfrm>
              <a:off x="4068639" y="3200169"/>
              <a:ext cx="77643" cy="37272"/>
              <a:chOff x="4068639" y="3200169"/>
              <a:chExt cx="77643" cy="37272"/>
            </a:xfrm>
          </p:grpSpPr>
          <p:sp>
            <p:nvSpPr>
              <p:cNvPr id="4709" name="Google Shape;4709;p6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0" name="Google Shape;4710;p66"/>
              <p:cNvGrpSpPr/>
              <p:nvPr/>
            </p:nvGrpSpPr>
            <p:grpSpPr>
              <a:xfrm>
                <a:off x="4114878" y="3200169"/>
                <a:ext cx="31405" cy="26993"/>
                <a:chOff x="4114878" y="3200169"/>
                <a:chExt cx="31405" cy="26993"/>
              </a:xfrm>
            </p:grpSpPr>
            <p:sp>
              <p:nvSpPr>
                <p:cNvPr id="4711" name="Google Shape;4711;p6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66"/>
              <p:cNvGrpSpPr/>
              <p:nvPr/>
            </p:nvGrpSpPr>
            <p:grpSpPr>
              <a:xfrm>
                <a:off x="4068639" y="3210535"/>
                <a:ext cx="31499" cy="26906"/>
                <a:chOff x="4068639" y="3210535"/>
                <a:chExt cx="31499" cy="26906"/>
              </a:xfrm>
            </p:grpSpPr>
            <p:sp>
              <p:nvSpPr>
                <p:cNvPr id="4714" name="Google Shape;4714;p6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6" name="Google Shape;4716;p66"/>
            <p:cNvGrpSpPr/>
            <p:nvPr/>
          </p:nvGrpSpPr>
          <p:grpSpPr>
            <a:xfrm>
              <a:off x="3869702" y="3066935"/>
              <a:ext cx="382664" cy="190294"/>
              <a:chOff x="3869702" y="3066935"/>
              <a:chExt cx="382664" cy="190294"/>
            </a:xfrm>
          </p:grpSpPr>
          <p:grpSp>
            <p:nvGrpSpPr>
              <p:cNvPr id="4717" name="Google Shape;4717;p66"/>
              <p:cNvGrpSpPr/>
              <p:nvPr/>
            </p:nvGrpSpPr>
            <p:grpSpPr>
              <a:xfrm>
                <a:off x="3888633" y="3082351"/>
                <a:ext cx="351172" cy="160698"/>
                <a:chOff x="3888633" y="3082351"/>
                <a:chExt cx="351172" cy="160698"/>
              </a:xfrm>
            </p:grpSpPr>
            <p:sp>
              <p:nvSpPr>
                <p:cNvPr id="4718" name="Google Shape;4718;p6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66"/>
              <p:cNvGrpSpPr/>
              <p:nvPr/>
            </p:nvGrpSpPr>
            <p:grpSpPr>
              <a:xfrm>
                <a:off x="4143703" y="3066935"/>
                <a:ext cx="37783" cy="32357"/>
                <a:chOff x="4143703" y="3066935"/>
                <a:chExt cx="37783" cy="32357"/>
              </a:xfrm>
            </p:grpSpPr>
            <p:sp>
              <p:nvSpPr>
                <p:cNvPr id="4725" name="Google Shape;4725;p6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66"/>
              <p:cNvGrpSpPr/>
              <p:nvPr/>
            </p:nvGrpSpPr>
            <p:grpSpPr>
              <a:xfrm>
                <a:off x="4044565" y="3103563"/>
                <a:ext cx="37783" cy="32451"/>
                <a:chOff x="4044565" y="3103563"/>
                <a:chExt cx="37783" cy="32451"/>
              </a:xfrm>
            </p:grpSpPr>
            <p:sp>
              <p:nvSpPr>
                <p:cNvPr id="4728" name="Google Shape;4728;p6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 name="Google Shape;4730;p66"/>
              <p:cNvGrpSpPr/>
              <p:nvPr/>
            </p:nvGrpSpPr>
            <p:grpSpPr>
              <a:xfrm>
                <a:off x="4017454" y="3188237"/>
                <a:ext cx="37776" cy="32357"/>
                <a:chOff x="4017454" y="3188237"/>
                <a:chExt cx="37776" cy="32357"/>
              </a:xfrm>
            </p:grpSpPr>
            <p:sp>
              <p:nvSpPr>
                <p:cNvPr id="4731" name="Google Shape;4731;p6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66"/>
              <p:cNvGrpSpPr/>
              <p:nvPr/>
            </p:nvGrpSpPr>
            <p:grpSpPr>
              <a:xfrm>
                <a:off x="3921548" y="3157509"/>
                <a:ext cx="37783" cy="32357"/>
                <a:chOff x="3921548" y="3157509"/>
                <a:chExt cx="37783" cy="32357"/>
              </a:xfrm>
            </p:grpSpPr>
            <p:sp>
              <p:nvSpPr>
                <p:cNvPr id="4734" name="Google Shape;4734;p6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66"/>
              <p:cNvGrpSpPr/>
              <p:nvPr/>
            </p:nvGrpSpPr>
            <p:grpSpPr>
              <a:xfrm>
                <a:off x="3939056" y="3211620"/>
                <a:ext cx="37783" cy="32380"/>
                <a:chOff x="3939056" y="3211620"/>
                <a:chExt cx="37783" cy="32380"/>
              </a:xfrm>
            </p:grpSpPr>
            <p:sp>
              <p:nvSpPr>
                <p:cNvPr id="4737" name="Google Shape;4737;p6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66"/>
              <p:cNvGrpSpPr/>
              <p:nvPr/>
            </p:nvGrpSpPr>
            <p:grpSpPr>
              <a:xfrm>
                <a:off x="4176240" y="3136965"/>
                <a:ext cx="31405" cy="26930"/>
                <a:chOff x="4176240" y="3136965"/>
                <a:chExt cx="31405" cy="26930"/>
              </a:xfrm>
            </p:grpSpPr>
            <p:sp>
              <p:nvSpPr>
                <p:cNvPr id="4740" name="Google Shape;4740;p6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 name="Google Shape;4742;p66"/>
              <p:cNvGrpSpPr/>
              <p:nvPr/>
            </p:nvGrpSpPr>
            <p:grpSpPr>
              <a:xfrm>
                <a:off x="4133148" y="3152593"/>
                <a:ext cx="31499" cy="27001"/>
                <a:chOff x="4133148" y="3152593"/>
                <a:chExt cx="31499" cy="27001"/>
              </a:xfrm>
            </p:grpSpPr>
            <p:sp>
              <p:nvSpPr>
                <p:cNvPr id="4743" name="Google Shape;4743;p6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66"/>
              <p:cNvGrpSpPr/>
              <p:nvPr/>
            </p:nvGrpSpPr>
            <p:grpSpPr>
              <a:xfrm>
                <a:off x="4220866" y="3073534"/>
                <a:ext cx="31499" cy="26898"/>
                <a:chOff x="4220866" y="3073534"/>
                <a:chExt cx="31499" cy="26898"/>
              </a:xfrm>
            </p:grpSpPr>
            <p:sp>
              <p:nvSpPr>
                <p:cNvPr id="4746" name="Google Shape;4746;p6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66"/>
              <p:cNvGrpSpPr/>
              <p:nvPr/>
            </p:nvGrpSpPr>
            <p:grpSpPr>
              <a:xfrm>
                <a:off x="3869702" y="3230323"/>
                <a:ext cx="31499" cy="26906"/>
                <a:chOff x="3869702" y="3230323"/>
                <a:chExt cx="31499" cy="26906"/>
              </a:xfrm>
            </p:grpSpPr>
            <p:sp>
              <p:nvSpPr>
                <p:cNvPr id="4749" name="Google Shape;4749;p6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1" name="Google Shape;4751;p66"/>
            <p:cNvGrpSpPr/>
            <p:nvPr/>
          </p:nvGrpSpPr>
          <p:grpSpPr>
            <a:xfrm>
              <a:off x="4271383" y="3065882"/>
              <a:ext cx="304556" cy="341663"/>
              <a:chOff x="4271383" y="3065882"/>
              <a:chExt cx="304556" cy="341663"/>
            </a:xfrm>
          </p:grpSpPr>
          <p:grpSp>
            <p:nvGrpSpPr>
              <p:cNvPr id="4752" name="Google Shape;4752;p66"/>
              <p:cNvGrpSpPr/>
              <p:nvPr/>
            </p:nvGrpSpPr>
            <p:grpSpPr>
              <a:xfrm>
                <a:off x="4293838" y="3078639"/>
                <a:ext cx="269353" cy="311973"/>
                <a:chOff x="4293838" y="3078639"/>
                <a:chExt cx="269353" cy="311973"/>
              </a:xfrm>
            </p:grpSpPr>
            <p:sp>
              <p:nvSpPr>
                <p:cNvPr id="4753" name="Google Shape;4753;p6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 name="Google Shape;4770;p66"/>
              <p:cNvGrpSpPr/>
              <p:nvPr/>
            </p:nvGrpSpPr>
            <p:grpSpPr>
              <a:xfrm>
                <a:off x="4538164" y="3342061"/>
                <a:ext cx="37776" cy="32380"/>
                <a:chOff x="4538164" y="3342061"/>
                <a:chExt cx="37776" cy="32380"/>
              </a:xfrm>
            </p:grpSpPr>
            <p:sp>
              <p:nvSpPr>
                <p:cNvPr id="4771" name="Google Shape;4771;p6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66"/>
              <p:cNvGrpSpPr/>
              <p:nvPr/>
            </p:nvGrpSpPr>
            <p:grpSpPr>
              <a:xfrm>
                <a:off x="4271383" y="3194742"/>
                <a:ext cx="37783" cy="32420"/>
                <a:chOff x="4271383" y="3194742"/>
                <a:chExt cx="37783" cy="32420"/>
              </a:xfrm>
            </p:grpSpPr>
            <p:sp>
              <p:nvSpPr>
                <p:cNvPr id="4774" name="Google Shape;4774;p6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 name="Google Shape;4776;p66"/>
              <p:cNvGrpSpPr/>
              <p:nvPr/>
            </p:nvGrpSpPr>
            <p:grpSpPr>
              <a:xfrm>
                <a:off x="4284416" y="3084058"/>
                <a:ext cx="37783" cy="32357"/>
                <a:chOff x="4284416" y="3084058"/>
                <a:chExt cx="37783" cy="32357"/>
              </a:xfrm>
            </p:grpSpPr>
            <p:sp>
              <p:nvSpPr>
                <p:cNvPr id="4777" name="Google Shape;4777;p6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 name="Google Shape;4779;p66"/>
              <p:cNvGrpSpPr/>
              <p:nvPr/>
            </p:nvGrpSpPr>
            <p:grpSpPr>
              <a:xfrm>
                <a:off x="4478697" y="3297561"/>
                <a:ext cx="37776" cy="32451"/>
                <a:chOff x="4478697" y="3297561"/>
                <a:chExt cx="37776" cy="32451"/>
              </a:xfrm>
            </p:grpSpPr>
            <p:sp>
              <p:nvSpPr>
                <p:cNvPr id="4780" name="Google Shape;4780;p6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 name="Google Shape;4782;p66"/>
              <p:cNvGrpSpPr/>
              <p:nvPr/>
            </p:nvGrpSpPr>
            <p:grpSpPr>
              <a:xfrm>
                <a:off x="4411813" y="3331711"/>
                <a:ext cx="37776" cy="32451"/>
                <a:chOff x="4411813" y="3331711"/>
                <a:chExt cx="37776" cy="32451"/>
              </a:xfrm>
            </p:grpSpPr>
            <p:sp>
              <p:nvSpPr>
                <p:cNvPr id="4783" name="Google Shape;4783;p6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 name="Google Shape;4785;p66"/>
              <p:cNvGrpSpPr/>
              <p:nvPr/>
            </p:nvGrpSpPr>
            <p:grpSpPr>
              <a:xfrm>
                <a:off x="4337984" y="3375188"/>
                <a:ext cx="37776" cy="32357"/>
                <a:chOff x="4337984" y="3375188"/>
                <a:chExt cx="37776" cy="32357"/>
              </a:xfrm>
            </p:grpSpPr>
            <p:sp>
              <p:nvSpPr>
                <p:cNvPr id="4786" name="Google Shape;4786;p6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8" name="Google Shape;4788;p66"/>
              <p:cNvGrpSpPr/>
              <p:nvPr/>
            </p:nvGrpSpPr>
            <p:grpSpPr>
              <a:xfrm>
                <a:off x="4494867" y="3090530"/>
                <a:ext cx="37878" cy="32451"/>
                <a:chOff x="4494867" y="3090530"/>
                <a:chExt cx="37878" cy="32451"/>
              </a:xfrm>
            </p:grpSpPr>
            <p:sp>
              <p:nvSpPr>
                <p:cNvPr id="4789" name="Google Shape;4789;p6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66"/>
              <p:cNvGrpSpPr/>
              <p:nvPr/>
            </p:nvGrpSpPr>
            <p:grpSpPr>
              <a:xfrm>
                <a:off x="4525124" y="3207774"/>
                <a:ext cx="37783" cy="32420"/>
                <a:chOff x="4525124" y="3207774"/>
                <a:chExt cx="37783" cy="32420"/>
              </a:xfrm>
            </p:grpSpPr>
            <p:sp>
              <p:nvSpPr>
                <p:cNvPr id="4792" name="Google Shape;4792;p6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66"/>
              <p:cNvGrpSpPr/>
              <p:nvPr/>
            </p:nvGrpSpPr>
            <p:grpSpPr>
              <a:xfrm>
                <a:off x="4440544" y="3176479"/>
                <a:ext cx="31499" cy="26898"/>
                <a:chOff x="4440544" y="3176479"/>
                <a:chExt cx="31499" cy="26898"/>
              </a:xfrm>
            </p:grpSpPr>
            <p:sp>
              <p:nvSpPr>
                <p:cNvPr id="4795" name="Google Shape;4795;p6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66"/>
              <p:cNvGrpSpPr/>
              <p:nvPr/>
            </p:nvGrpSpPr>
            <p:grpSpPr>
              <a:xfrm>
                <a:off x="4350545" y="3156400"/>
                <a:ext cx="31405" cy="27001"/>
                <a:chOff x="4350545" y="3156400"/>
                <a:chExt cx="31405" cy="27001"/>
              </a:xfrm>
            </p:grpSpPr>
            <p:sp>
              <p:nvSpPr>
                <p:cNvPr id="4798" name="Google Shape;4798;p6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66"/>
              <p:cNvGrpSpPr/>
              <p:nvPr/>
            </p:nvGrpSpPr>
            <p:grpSpPr>
              <a:xfrm>
                <a:off x="4376703" y="3255058"/>
                <a:ext cx="31405" cy="27001"/>
                <a:chOff x="4376703" y="3255058"/>
                <a:chExt cx="31405" cy="27001"/>
              </a:xfrm>
            </p:grpSpPr>
            <p:sp>
              <p:nvSpPr>
                <p:cNvPr id="4801" name="Google Shape;4801;p6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 name="Google Shape;4803;p66"/>
              <p:cNvGrpSpPr/>
              <p:nvPr/>
            </p:nvGrpSpPr>
            <p:grpSpPr>
              <a:xfrm>
                <a:off x="4331322" y="3283656"/>
                <a:ext cx="31405" cy="26945"/>
                <a:chOff x="4331322" y="3283656"/>
                <a:chExt cx="31405" cy="26945"/>
              </a:xfrm>
            </p:grpSpPr>
            <p:sp>
              <p:nvSpPr>
                <p:cNvPr id="4804" name="Google Shape;4804;p6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6" name="Google Shape;4806;p66"/>
              <p:cNvGrpSpPr/>
              <p:nvPr/>
            </p:nvGrpSpPr>
            <p:grpSpPr>
              <a:xfrm>
                <a:off x="4380510" y="3065882"/>
                <a:ext cx="31405" cy="26938"/>
                <a:chOff x="4380510" y="3065882"/>
                <a:chExt cx="31405" cy="26938"/>
              </a:xfrm>
            </p:grpSpPr>
            <p:sp>
              <p:nvSpPr>
                <p:cNvPr id="4807" name="Google Shape;4807;p6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9" name="Google Shape;4809;p66"/>
            <p:cNvGrpSpPr/>
            <p:nvPr/>
          </p:nvGrpSpPr>
          <p:grpSpPr>
            <a:xfrm>
              <a:off x="4558998" y="3188237"/>
              <a:ext cx="1280131" cy="1052746"/>
              <a:chOff x="4558998" y="3188237"/>
              <a:chExt cx="1280131" cy="1052746"/>
            </a:xfrm>
          </p:grpSpPr>
          <p:sp>
            <p:nvSpPr>
              <p:cNvPr id="4810" name="Google Shape;4810;p6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1" name="Google Shape;4811;p66"/>
              <p:cNvGrpSpPr/>
              <p:nvPr/>
            </p:nvGrpSpPr>
            <p:grpSpPr>
              <a:xfrm>
                <a:off x="4579164" y="3203653"/>
                <a:ext cx="1244833" cy="1020397"/>
                <a:chOff x="4579164" y="3203653"/>
                <a:chExt cx="1244833" cy="1020397"/>
              </a:xfrm>
            </p:grpSpPr>
            <p:sp>
              <p:nvSpPr>
                <p:cNvPr id="4812" name="Google Shape;4812;p6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4" name="Google Shape;4814;p66"/>
                <p:cNvGrpSpPr/>
                <p:nvPr/>
              </p:nvGrpSpPr>
              <p:grpSpPr>
                <a:xfrm>
                  <a:off x="4579164" y="3203653"/>
                  <a:ext cx="1244833" cy="1020397"/>
                  <a:chOff x="4579164" y="3203653"/>
                  <a:chExt cx="1244833" cy="1020397"/>
                </a:xfrm>
              </p:grpSpPr>
              <p:sp>
                <p:nvSpPr>
                  <p:cNvPr id="4815" name="Google Shape;4815;p6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7" name="Google Shape;4817;p66"/>
                  <p:cNvGrpSpPr/>
                  <p:nvPr/>
                </p:nvGrpSpPr>
                <p:grpSpPr>
                  <a:xfrm>
                    <a:off x="4579164" y="3203653"/>
                    <a:ext cx="1244833" cy="1020397"/>
                    <a:chOff x="4579164" y="3203653"/>
                    <a:chExt cx="1244833" cy="1020397"/>
                  </a:xfrm>
                </p:grpSpPr>
                <p:sp>
                  <p:nvSpPr>
                    <p:cNvPr id="4818" name="Google Shape;4818;p6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6" name="Google Shape;4826;p66"/>
                    <p:cNvGrpSpPr/>
                    <p:nvPr/>
                  </p:nvGrpSpPr>
                  <p:grpSpPr>
                    <a:xfrm>
                      <a:off x="4579164" y="3203653"/>
                      <a:ext cx="1244833" cy="1020397"/>
                      <a:chOff x="4579164" y="3203653"/>
                      <a:chExt cx="1244833" cy="1020397"/>
                    </a:xfrm>
                  </p:grpSpPr>
                  <p:sp>
                    <p:nvSpPr>
                      <p:cNvPr id="4827" name="Google Shape;4827;p6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1" name="Google Shape;4841;p66"/>
                      <p:cNvGrpSpPr/>
                      <p:nvPr/>
                    </p:nvGrpSpPr>
                    <p:grpSpPr>
                      <a:xfrm>
                        <a:off x="4579164" y="3203653"/>
                        <a:ext cx="1244833" cy="1020397"/>
                        <a:chOff x="4579164" y="3203653"/>
                        <a:chExt cx="1244833" cy="1020397"/>
                      </a:xfrm>
                    </p:grpSpPr>
                    <p:sp>
                      <p:nvSpPr>
                        <p:cNvPr id="4842" name="Google Shape;4842;p6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6" name="Google Shape;4866;p66"/>
                        <p:cNvGrpSpPr/>
                        <p:nvPr/>
                      </p:nvGrpSpPr>
                      <p:grpSpPr>
                        <a:xfrm>
                          <a:off x="4579164" y="3203653"/>
                          <a:ext cx="1244833" cy="1020397"/>
                          <a:chOff x="4579164" y="3203653"/>
                          <a:chExt cx="1244833" cy="1020397"/>
                        </a:xfrm>
                      </p:grpSpPr>
                      <p:sp>
                        <p:nvSpPr>
                          <p:cNvPr id="4867" name="Google Shape;4867;p6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8" name="Google Shape;4868;p66"/>
                          <p:cNvGrpSpPr/>
                          <p:nvPr/>
                        </p:nvGrpSpPr>
                        <p:grpSpPr>
                          <a:xfrm>
                            <a:off x="4579164" y="3203653"/>
                            <a:ext cx="1244833" cy="1020397"/>
                            <a:chOff x="4579164" y="3203653"/>
                            <a:chExt cx="1244833" cy="1020397"/>
                          </a:xfrm>
                        </p:grpSpPr>
                        <p:sp>
                          <p:nvSpPr>
                            <p:cNvPr id="4869" name="Google Shape;4869;p6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6" name="Google Shape;4876;p66"/>
                            <p:cNvGrpSpPr/>
                            <p:nvPr/>
                          </p:nvGrpSpPr>
                          <p:grpSpPr>
                            <a:xfrm>
                              <a:off x="4579164" y="3203653"/>
                              <a:ext cx="1244833" cy="1020397"/>
                              <a:chOff x="4579164" y="3203653"/>
                              <a:chExt cx="1244833" cy="1020397"/>
                            </a:xfrm>
                          </p:grpSpPr>
                          <p:sp>
                            <p:nvSpPr>
                              <p:cNvPr id="4877" name="Google Shape;4877;p6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0" name="Google Shape;4890;p66"/>
                              <p:cNvGrpSpPr/>
                              <p:nvPr/>
                            </p:nvGrpSpPr>
                            <p:grpSpPr>
                              <a:xfrm>
                                <a:off x="4579164" y="3203653"/>
                                <a:ext cx="1244833" cy="1020397"/>
                                <a:chOff x="4579164" y="3203653"/>
                                <a:chExt cx="1244833" cy="1020397"/>
                              </a:xfrm>
                            </p:grpSpPr>
                            <p:sp>
                              <p:nvSpPr>
                                <p:cNvPr id="4891" name="Google Shape;4891;p6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8" name="Google Shape;4898;p66"/>
                                <p:cNvGrpSpPr/>
                                <p:nvPr/>
                              </p:nvGrpSpPr>
                              <p:grpSpPr>
                                <a:xfrm>
                                  <a:off x="4579164" y="3203653"/>
                                  <a:ext cx="1244833" cy="1020397"/>
                                  <a:chOff x="4579164" y="3203653"/>
                                  <a:chExt cx="1244833" cy="1020397"/>
                                </a:xfrm>
                              </p:grpSpPr>
                              <p:sp>
                                <p:nvSpPr>
                                  <p:cNvPr id="4899" name="Google Shape;4899;p6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4" name="Google Shape;4904;p66"/>
                                  <p:cNvGrpSpPr/>
                                  <p:nvPr/>
                                </p:nvGrpSpPr>
                                <p:grpSpPr>
                                  <a:xfrm>
                                    <a:off x="4579164" y="3203653"/>
                                    <a:ext cx="1244833" cy="1020397"/>
                                    <a:chOff x="4579164" y="3203653"/>
                                    <a:chExt cx="1244833" cy="1020397"/>
                                  </a:xfrm>
                                </p:grpSpPr>
                                <p:sp>
                                  <p:nvSpPr>
                                    <p:cNvPr id="4905" name="Google Shape;4905;p6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909" name="Google Shape;4909;p6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12" name="Google Shape;4912;p6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913" name="Google Shape;4913;p66"/>
              <p:cNvGrpSpPr/>
              <p:nvPr/>
            </p:nvGrpSpPr>
            <p:grpSpPr>
              <a:xfrm>
                <a:off x="4595437" y="3598775"/>
                <a:ext cx="37776" cy="32451"/>
                <a:chOff x="4595437" y="3598775"/>
                <a:chExt cx="37776" cy="32451"/>
              </a:xfrm>
            </p:grpSpPr>
            <p:sp>
              <p:nvSpPr>
                <p:cNvPr id="4914" name="Google Shape;4914;p6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 name="Google Shape;4916;p66"/>
              <p:cNvGrpSpPr/>
              <p:nvPr/>
            </p:nvGrpSpPr>
            <p:grpSpPr>
              <a:xfrm>
                <a:off x="4641864" y="3524443"/>
                <a:ext cx="37776" cy="32380"/>
                <a:chOff x="4641864" y="3524443"/>
                <a:chExt cx="37776" cy="32380"/>
              </a:xfrm>
            </p:grpSpPr>
            <p:sp>
              <p:nvSpPr>
                <p:cNvPr id="4917" name="Google Shape;4917;p6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66"/>
              <p:cNvGrpSpPr/>
              <p:nvPr/>
            </p:nvGrpSpPr>
            <p:grpSpPr>
              <a:xfrm>
                <a:off x="4648431" y="3893901"/>
                <a:ext cx="37776" cy="32357"/>
                <a:chOff x="4648431" y="3893901"/>
                <a:chExt cx="37776" cy="32357"/>
              </a:xfrm>
            </p:grpSpPr>
            <p:sp>
              <p:nvSpPr>
                <p:cNvPr id="4920" name="Google Shape;4920;p6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66"/>
              <p:cNvGrpSpPr/>
              <p:nvPr/>
            </p:nvGrpSpPr>
            <p:grpSpPr>
              <a:xfrm>
                <a:off x="4567752" y="3722908"/>
                <a:ext cx="37870" cy="32380"/>
                <a:chOff x="4567752" y="3722908"/>
                <a:chExt cx="37870" cy="32380"/>
              </a:xfrm>
            </p:grpSpPr>
            <p:sp>
              <p:nvSpPr>
                <p:cNvPr id="4923" name="Google Shape;4923;p6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66"/>
              <p:cNvGrpSpPr/>
              <p:nvPr/>
            </p:nvGrpSpPr>
            <p:grpSpPr>
              <a:xfrm>
                <a:off x="4617506" y="3652052"/>
                <a:ext cx="37783" cy="32357"/>
                <a:chOff x="4617506" y="3652052"/>
                <a:chExt cx="37783" cy="32357"/>
              </a:xfrm>
            </p:grpSpPr>
            <p:sp>
              <p:nvSpPr>
                <p:cNvPr id="4926" name="Google Shape;4926;p6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66"/>
              <p:cNvGrpSpPr/>
              <p:nvPr/>
            </p:nvGrpSpPr>
            <p:grpSpPr>
              <a:xfrm>
                <a:off x="4739005" y="3554149"/>
                <a:ext cx="37870" cy="32357"/>
                <a:chOff x="4739005" y="3554149"/>
                <a:chExt cx="37870" cy="32357"/>
              </a:xfrm>
            </p:grpSpPr>
            <p:sp>
              <p:nvSpPr>
                <p:cNvPr id="4929" name="Google Shape;4929;p6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66"/>
              <p:cNvGrpSpPr/>
              <p:nvPr/>
            </p:nvGrpSpPr>
            <p:grpSpPr>
              <a:xfrm>
                <a:off x="4806557" y="3630258"/>
                <a:ext cx="37776" cy="32364"/>
                <a:chOff x="4806557" y="3630258"/>
                <a:chExt cx="37776" cy="32364"/>
              </a:xfrm>
            </p:grpSpPr>
            <p:sp>
              <p:nvSpPr>
                <p:cNvPr id="4932" name="Google Shape;4932;p6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66"/>
              <p:cNvGrpSpPr/>
              <p:nvPr/>
            </p:nvGrpSpPr>
            <p:grpSpPr>
              <a:xfrm>
                <a:off x="4737007" y="4004357"/>
                <a:ext cx="37870" cy="32357"/>
                <a:chOff x="4737007" y="4004357"/>
                <a:chExt cx="37870" cy="32357"/>
              </a:xfrm>
            </p:grpSpPr>
            <p:sp>
              <p:nvSpPr>
                <p:cNvPr id="4935" name="Google Shape;4935;p6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66"/>
              <p:cNvGrpSpPr/>
              <p:nvPr/>
            </p:nvGrpSpPr>
            <p:grpSpPr>
              <a:xfrm>
                <a:off x="4773634" y="4208627"/>
                <a:ext cx="37776" cy="32357"/>
                <a:chOff x="4773634" y="4208627"/>
                <a:chExt cx="37776" cy="32357"/>
              </a:xfrm>
            </p:grpSpPr>
            <p:sp>
              <p:nvSpPr>
                <p:cNvPr id="4938" name="Google Shape;4938;p6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66"/>
              <p:cNvGrpSpPr/>
              <p:nvPr/>
            </p:nvGrpSpPr>
            <p:grpSpPr>
              <a:xfrm>
                <a:off x="4888282" y="4074764"/>
                <a:ext cx="37776" cy="32451"/>
                <a:chOff x="4888282" y="4074764"/>
                <a:chExt cx="37776" cy="32451"/>
              </a:xfrm>
            </p:grpSpPr>
            <p:sp>
              <p:nvSpPr>
                <p:cNvPr id="4941" name="Google Shape;4941;p6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66"/>
              <p:cNvGrpSpPr/>
              <p:nvPr/>
            </p:nvGrpSpPr>
            <p:grpSpPr>
              <a:xfrm>
                <a:off x="4901315" y="3804271"/>
                <a:ext cx="37776" cy="32364"/>
                <a:chOff x="4901315" y="3804271"/>
                <a:chExt cx="37776" cy="32364"/>
              </a:xfrm>
            </p:grpSpPr>
            <p:sp>
              <p:nvSpPr>
                <p:cNvPr id="4944" name="Google Shape;4944;p6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66"/>
              <p:cNvGrpSpPr/>
              <p:nvPr/>
            </p:nvGrpSpPr>
            <p:grpSpPr>
              <a:xfrm>
                <a:off x="4866394" y="3715035"/>
                <a:ext cx="37846" cy="32357"/>
                <a:chOff x="4866394" y="3715035"/>
                <a:chExt cx="37846" cy="32357"/>
              </a:xfrm>
            </p:grpSpPr>
            <p:sp>
              <p:nvSpPr>
                <p:cNvPr id="4947" name="Google Shape;4947;p6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66"/>
              <p:cNvGrpSpPr/>
              <p:nvPr/>
            </p:nvGrpSpPr>
            <p:grpSpPr>
              <a:xfrm>
                <a:off x="4979233" y="3839798"/>
                <a:ext cx="37878" cy="32420"/>
                <a:chOff x="4979233" y="3839798"/>
                <a:chExt cx="37878" cy="32420"/>
              </a:xfrm>
            </p:grpSpPr>
            <p:sp>
              <p:nvSpPr>
                <p:cNvPr id="4950" name="Google Shape;4950;p6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66"/>
              <p:cNvGrpSpPr/>
              <p:nvPr/>
            </p:nvGrpSpPr>
            <p:grpSpPr>
              <a:xfrm>
                <a:off x="4790662" y="3679147"/>
                <a:ext cx="37783" cy="32380"/>
                <a:chOff x="4790662" y="3679147"/>
                <a:chExt cx="37783" cy="32380"/>
              </a:xfrm>
            </p:grpSpPr>
            <p:sp>
              <p:nvSpPr>
                <p:cNvPr id="4953" name="Google Shape;4953;p6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66"/>
              <p:cNvGrpSpPr/>
              <p:nvPr/>
            </p:nvGrpSpPr>
            <p:grpSpPr>
              <a:xfrm>
                <a:off x="4857263" y="3557861"/>
                <a:ext cx="37776" cy="32357"/>
                <a:chOff x="4857263" y="3557861"/>
                <a:chExt cx="37776" cy="32357"/>
              </a:xfrm>
            </p:grpSpPr>
            <p:sp>
              <p:nvSpPr>
                <p:cNvPr id="4956" name="Google Shape;4956;p6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66"/>
              <p:cNvGrpSpPr/>
              <p:nvPr/>
            </p:nvGrpSpPr>
            <p:grpSpPr>
              <a:xfrm>
                <a:off x="4883902" y="3648033"/>
                <a:ext cx="37783" cy="32380"/>
                <a:chOff x="4883902" y="3648033"/>
                <a:chExt cx="37783" cy="32380"/>
              </a:xfrm>
            </p:grpSpPr>
            <p:sp>
              <p:nvSpPr>
                <p:cNvPr id="4959" name="Google Shape;4959;p6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66"/>
              <p:cNvGrpSpPr/>
              <p:nvPr/>
            </p:nvGrpSpPr>
            <p:grpSpPr>
              <a:xfrm>
                <a:off x="4907780" y="3347220"/>
                <a:ext cx="37878" cy="32357"/>
                <a:chOff x="4907780" y="3347220"/>
                <a:chExt cx="37878" cy="32357"/>
              </a:xfrm>
            </p:grpSpPr>
            <p:sp>
              <p:nvSpPr>
                <p:cNvPr id="4962" name="Google Shape;4962;p6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66"/>
              <p:cNvGrpSpPr/>
              <p:nvPr/>
            </p:nvGrpSpPr>
            <p:grpSpPr>
              <a:xfrm>
                <a:off x="5065048" y="3738150"/>
                <a:ext cx="37783" cy="32364"/>
                <a:chOff x="5065048" y="3738150"/>
                <a:chExt cx="37783" cy="32364"/>
              </a:xfrm>
            </p:grpSpPr>
            <p:sp>
              <p:nvSpPr>
                <p:cNvPr id="4965" name="Google Shape;4965;p6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66"/>
              <p:cNvGrpSpPr/>
              <p:nvPr/>
            </p:nvGrpSpPr>
            <p:grpSpPr>
              <a:xfrm>
                <a:off x="5071616" y="3284615"/>
                <a:ext cx="37783" cy="32357"/>
                <a:chOff x="5071616" y="3284615"/>
                <a:chExt cx="37783" cy="32357"/>
              </a:xfrm>
            </p:grpSpPr>
            <p:sp>
              <p:nvSpPr>
                <p:cNvPr id="4968" name="Google Shape;4968;p6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66"/>
              <p:cNvGrpSpPr/>
              <p:nvPr/>
            </p:nvGrpSpPr>
            <p:grpSpPr>
              <a:xfrm>
                <a:off x="5389291" y="3759921"/>
                <a:ext cx="37783" cy="32380"/>
                <a:chOff x="5389291" y="3759921"/>
                <a:chExt cx="37783" cy="32380"/>
              </a:xfrm>
            </p:grpSpPr>
            <p:sp>
              <p:nvSpPr>
                <p:cNvPr id="4971" name="Google Shape;4971;p6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66"/>
              <p:cNvGrpSpPr/>
              <p:nvPr/>
            </p:nvGrpSpPr>
            <p:grpSpPr>
              <a:xfrm>
                <a:off x="5431534" y="3632932"/>
                <a:ext cx="37878" cy="32451"/>
                <a:chOff x="5431534" y="3632932"/>
                <a:chExt cx="37878" cy="32451"/>
              </a:xfrm>
            </p:grpSpPr>
            <p:sp>
              <p:nvSpPr>
                <p:cNvPr id="4974" name="Google Shape;4974;p6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 name="Google Shape;4976;p66"/>
              <p:cNvGrpSpPr/>
              <p:nvPr/>
            </p:nvGrpSpPr>
            <p:grpSpPr>
              <a:xfrm>
                <a:off x="5540755" y="3544829"/>
                <a:ext cx="37783" cy="32357"/>
                <a:chOff x="5540755" y="3544829"/>
                <a:chExt cx="37783" cy="32357"/>
              </a:xfrm>
            </p:grpSpPr>
            <p:sp>
              <p:nvSpPr>
                <p:cNvPr id="4977" name="Google Shape;4977;p6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66"/>
              <p:cNvGrpSpPr/>
              <p:nvPr/>
            </p:nvGrpSpPr>
            <p:grpSpPr>
              <a:xfrm>
                <a:off x="5579293" y="3412107"/>
                <a:ext cx="37776" cy="32357"/>
                <a:chOff x="5579293" y="3412107"/>
                <a:chExt cx="37776" cy="32357"/>
              </a:xfrm>
            </p:grpSpPr>
            <p:sp>
              <p:nvSpPr>
                <p:cNvPr id="4980" name="Google Shape;4980;p6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66"/>
              <p:cNvGrpSpPr/>
              <p:nvPr/>
            </p:nvGrpSpPr>
            <p:grpSpPr>
              <a:xfrm>
                <a:off x="5801346" y="3284615"/>
                <a:ext cx="37783" cy="32357"/>
                <a:chOff x="5801346" y="3284615"/>
                <a:chExt cx="37783" cy="32357"/>
              </a:xfrm>
            </p:grpSpPr>
            <p:sp>
              <p:nvSpPr>
                <p:cNvPr id="4983" name="Google Shape;4983;p6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66"/>
              <p:cNvGrpSpPr/>
              <p:nvPr/>
            </p:nvGrpSpPr>
            <p:grpSpPr>
              <a:xfrm>
                <a:off x="5763578" y="3399067"/>
                <a:ext cx="37776" cy="32364"/>
                <a:chOff x="5763578" y="3399067"/>
                <a:chExt cx="37776" cy="32364"/>
              </a:xfrm>
            </p:grpSpPr>
            <p:sp>
              <p:nvSpPr>
                <p:cNvPr id="4986" name="Google Shape;4986;p6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66"/>
              <p:cNvGrpSpPr/>
              <p:nvPr/>
            </p:nvGrpSpPr>
            <p:grpSpPr>
              <a:xfrm>
                <a:off x="5395858" y="3230952"/>
                <a:ext cx="37776" cy="32364"/>
                <a:chOff x="5395858" y="3230952"/>
                <a:chExt cx="37776" cy="32364"/>
              </a:xfrm>
            </p:grpSpPr>
            <p:sp>
              <p:nvSpPr>
                <p:cNvPr id="4989" name="Google Shape;4989;p6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66"/>
              <p:cNvGrpSpPr/>
              <p:nvPr/>
            </p:nvGrpSpPr>
            <p:grpSpPr>
              <a:xfrm>
                <a:off x="5264088" y="3188237"/>
                <a:ext cx="37776" cy="32357"/>
                <a:chOff x="5264088" y="3188237"/>
                <a:chExt cx="37776" cy="32357"/>
              </a:xfrm>
            </p:grpSpPr>
            <p:sp>
              <p:nvSpPr>
                <p:cNvPr id="4992" name="Google Shape;4992;p6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66"/>
              <p:cNvGrpSpPr/>
              <p:nvPr/>
            </p:nvGrpSpPr>
            <p:grpSpPr>
              <a:xfrm>
                <a:off x="5585758" y="3237425"/>
                <a:ext cx="37878" cy="32357"/>
                <a:chOff x="5585758" y="3237425"/>
                <a:chExt cx="37878" cy="32357"/>
              </a:xfrm>
            </p:grpSpPr>
            <p:sp>
              <p:nvSpPr>
                <p:cNvPr id="4995" name="Google Shape;4995;p6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66"/>
              <p:cNvGrpSpPr/>
              <p:nvPr/>
            </p:nvGrpSpPr>
            <p:grpSpPr>
              <a:xfrm>
                <a:off x="4874196" y="3291088"/>
                <a:ext cx="37878" cy="32451"/>
                <a:chOff x="4874196" y="3291088"/>
                <a:chExt cx="37878" cy="32451"/>
              </a:xfrm>
            </p:grpSpPr>
            <p:sp>
              <p:nvSpPr>
                <p:cNvPr id="4998" name="Google Shape;4998;p6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66"/>
              <p:cNvGrpSpPr/>
              <p:nvPr/>
            </p:nvGrpSpPr>
            <p:grpSpPr>
              <a:xfrm>
                <a:off x="5197770" y="3785466"/>
                <a:ext cx="37783" cy="32427"/>
                <a:chOff x="5197770" y="3785466"/>
                <a:chExt cx="37783" cy="32427"/>
              </a:xfrm>
            </p:grpSpPr>
            <p:sp>
              <p:nvSpPr>
                <p:cNvPr id="5001" name="Google Shape;5001;p6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66"/>
              <p:cNvGrpSpPr/>
              <p:nvPr/>
            </p:nvGrpSpPr>
            <p:grpSpPr>
              <a:xfrm>
                <a:off x="5177699" y="3492117"/>
                <a:ext cx="37776" cy="32357"/>
                <a:chOff x="5177699" y="3492117"/>
                <a:chExt cx="37776" cy="32357"/>
              </a:xfrm>
            </p:grpSpPr>
            <p:sp>
              <p:nvSpPr>
                <p:cNvPr id="5004" name="Google Shape;5004;p6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66"/>
              <p:cNvGrpSpPr/>
              <p:nvPr/>
            </p:nvGrpSpPr>
            <p:grpSpPr>
              <a:xfrm>
                <a:off x="5349431" y="3622346"/>
                <a:ext cx="37870" cy="32380"/>
                <a:chOff x="5349431" y="3622346"/>
                <a:chExt cx="37870" cy="32380"/>
              </a:xfrm>
            </p:grpSpPr>
            <p:sp>
              <p:nvSpPr>
                <p:cNvPr id="5007" name="Google Shape;5007;p6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66"/>
              <p:cNvGrpSpPr/>
              <p:nvPr/>
            </p:nvGrpSpPr>
            <p:grpSpPr>
              <a:xfrm>
                <a:off x="5068855" y="3563980"/>
                <a:ext cx="53954" cy="46223"/>
                <a:chOff x="5068855" y="3563980"/>
                <a:chExt cx="53954" cy="46223"/>
              </a:xfrm>
            </p:grpSpPr>
            <p:sp>
              <p:nvSpPr>
                <p:cNvPr id="5010" name="Google Shape;5010;p6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66"/>
              <p:cNvGrpSpPr/>
              <p:nvPr/>
            </p:nvGrpSpPr>
            <p:grpSpPr>
              <a:xfrm>
                <a:off x="5037654" y="3392507"/>
                <a:ext cx="37870" cy="32451"/>
                <a:chOff x="5037654" y="3392507"/>
                <a:chExt cx="37870" cy="32451"/>
              </a:xfrm>
            </p:grpSpPr>
            <p:sp>
              <p:nvSpPr>
                <p:cNvPr id="5013" name="Google Shape;5013;p6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66"/>
              <p:cNvGrpSpPr/>
              <p:nvPr/>
            </p:nvGrpSpPr>
            <p:grpSpPr>
              <a:xfrm>
                <a:off x="5456560" y="3368629"/>
                <a:ext cx="37870" cy="32451"/>
                <a:chOff x="5456560" y="3368629"/>
                <a:chExt cx="37870" cy="32451"/>
              </a:xfrm>
            </p:grpSpPr>
            <p:sp>
              <p:nvSpPr>
                <p:cNvPr id="5016" name="Google Shape;5016;p6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66"/>
              <p:cNvGrpSpPr/>
              <p:nvPr/>
            </p:nvGrpSpPr>
            <p:grpSpPr>
              <a:xfrm>
                <a:off x="4755749" y="3501516"/>
                <a:ext cx="46246" cy="39608"/>
                <a:chOff x="4755749" y="3501516"/>
                <a:chExt cx="46246" cy="39608"/>
              </a:xfrm>
            </p:grpSpPr>
            <p:sp>
              <p:nvSpPr>
                <p:cNvPr id="5019" name="Google Shape;5019;p6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66"/>
              <p:cNvGrpSpPr/>
              <p:nvPr/>
            </p:nvGrpSpPr>
            <p:grpSpPr>
              <a:xfrm>
                <a:off x="4681346" y="3485582"/>
                <a:ext cx="37783" cy="32427"/>
                <a:chOff x="4681346" y="3485582"/>
                <a:chExt cx="37783" cy="32427"/>
              </a:xfrm>
            </p:grpSpPr>
            <p:sp>
              <p:nvSpPr>
                <p:cNvPr id="5022" name="Google Shape;5022;p6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66"/>
              <p:cNvGrpSpPr/>
              <p:nvPr/>
            </p:nvGrpSpPr>
            <p:grpSpPr>
              <a:xfrm>
                <a:off x="4767067" y="3291088"/>
                <a:ext cx="37878" cy="32451"/>
                <a:chOff x="4767067" y="3291088"/>
                <a:chExt cx="37878" cy="32451"/>
              </a:xfrm>
            </p:grpSpPr>
            <p:sp>
              <p:nvSpPr>
                <p:cNvPr id="5025" name="Google Shape;5025;p6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66"/>
              <p:cNvGrpSpPr/>
              <p:nvPr/>
            </p:nvGrpSpPr>
            <p:grpSpPr>
              <a:xfrm>
                <a:off x="4687819" y="3405539"/>
                <a:ext cx="37776" cy="32451"/>
                <a:chOff x="4687819" y="3405539"/>
                <a:chExt cx="37776" cy="32451"/>
              </a:xfrm>
            </p:grpSpPr>
            <p:sp>
              <p:nvSpPr>
                <p:cNvPr id="5028" name="Google Shape;5028;p6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66"/>
              <p:cNvGrpSpPr/>
              <p:nvPr/>
            </p:nvGrpSpPr>
            <p:grpSpPr>
              <a:xfrm>
                <a:off x="4923101" y="3444809"/>
                <a:ext cx="52813" cy="45318"/>
                <a:chOff x="4923101" y="3444809"/>
                <a:chExt cx="52813" cy="45318"/>
              </a:xfrm>
            </p:grpSpPr>
            <p:sp>
              <p:nvSpPr>
                <p:cNvPr id="5031" name="Google Shape;5031;p6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3" name="Google Shape;5033;p66"/>
              <p:cNvGrpSpPr/>
              <p:nvPr/>
            </p:nvGrpSpPr>
            <p:grpSpPr>
              <a:xfrm>
                <a:off x="4846040" y="3654750"/>
                <a:ext cx="31405" cy="26993"/>
                <a:chOff x="4846040" y="3654750"/>
                <a:chExt cx="31405" cy="26993"/>
              </a:xfrm>
            </p:grpSpPr>
            <p:sp>
              <p:nvSpPr>
                <p:cNvPr id="5034" name="Google Shape;5034;p6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66"/>
              <p:cNvGrpSpPr/>
              <p:nvPr/>
            </p:nvGrpSpPr>
            <p:grpSpPr>
              <a:xfrm>
                <a:off x="4925673" y="3691700"/>
                <a:ext cx="40253" cy="34472"/>
                <a:chOff x="4925673" y="3691700"/>
                <a:chExt cx="40253" cy="34472"/>
              </a:xfrm>
            </p:grpSpPr>
            <p:sp>
              <p:nvSpPr>
                <p:cNvPr id="5037" name="Google Shape;5037;p6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66"/>
              <p:cNvGrpSpPr/>
              <p:nvPr/>
            </p:nvGrpSpPr>
            <p:grpSpPr>
              <a:xfrm>
                <a:off x="4894653" y="3740848"/>
                <a:ext cx="31405" cy="26906"/>
                <a:chOff x="4894653" y="3740848"/>
                <a:chExt cx="31405" cy="26906"/>
              </a:xfrm>
            </p:grpSpPr>
            <p:sp>
              <p:nvSpPr>
                <p:cNvPr id="5040" name="Google Shape;5040;p6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66"/>
              <p:cNvGrpSpPr/>
              <p:nvPr/>
            </p:nvGrpSpPr>
            <p:grpSpPr>
              <a:xfrm>
                <a:off x="4962300" y="3696348"/>
                <a:ext cx="38255" cy="32773"/>
                <a:chOff x="4962300" y="3696348"/>
                <a:chExt cx="38255" cy="32773"/>
              </a:xfrm>
            </p:grpSpPr>
            <p:sp>
              <p:nvSpPr>
                <p:cNvPr id="5043" name="Google Shape;5043;p6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66"/>
              <p:cNvGrpSpPr/>
              <p:nvPr/>
            </p:nvGrpSpPr>
            <p:grpSpPr>
              <a:xfrm>
                <a:off x="4980185" y="3743349"/>
                <a:ext cx="31499" cy="26969"/>
                <a:chOff x="4980185" y="3743349"/>
                <a:chExt cx="31499" cy="26969"/>
              </a:xfrm>
            </p:grpSpPr>
            <p:sp>
              <p:nvSpPr>
                <p:cNvPr id="5046" name="Google Shape;5046;p6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66"/>
              <p:cNvGrpSpPr/>
              <p:nvPr/>
            </p:nvGrpSpPr>
            <p:grpSpPr>
              <a:xfrm>
                <a:off x="5013768" y="3734312"/>
                <a:ext cx="31499" cy="26969"/>
                <a:chOff x="5013768" y="3734312"/>
                <a:chExt cx="31499" cy="26969"/>
              </a:xfrm>
            </p:grpSpPr>
            <p:sp>
              <p:nvSpPr>
                <p:cNvPr id="5049" name="Google Shape;5049;p6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66"/>
              <p:cNvGrpSpPr/>
              <p:nvPr/>
            </p:nvGrpSpPr>
            <p:grpSpPr>
              <a:xfrm>
                <a:off x="5036703" y="3764545"/>
                <a:ext cx="31499" cy="26898"/>
                <a:chOff x="5036703" y="3764545"/>
                <a:chExt cx="31499" cy="26898"/>
              </a:xfrm>
            </p:grpSpPr>
            <p:sp>
              <p:nvSpPr>
                <p:cNvPr id="5052" name="Google Shape;5052;p6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4" name="Google Shape;5054;p66"/>
              <p:cNvGrpSpPr/>
              <p:nvPr/>
            </p:nvGrpSpPr>
            <p:grpSpPr>
              <a:xfrm>
                <a:off x="4953546" y="3768352"/>
                <a:ext cx="31405" cy="26898"/>
                <a:chOff x="4953546" y="3768352"/>
                <a:chExt cx="31405" cy="26898"/>
              </a:xfrm>
            </p:grpSpPr>
            <p:sp>
              <p:nvSpPr>
                <p:cNvPr id="5055" name="Google Shape;5055;p6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7" name="Google Shape;5057;p66"/>
              <p:cNvGrpSpPr/>
              <p:nvPr/>
            </p:nvGrpSpPr>
            <p:grpSpPr>
              <a:xfrm>
                <a:off x="4964770" y="3814016"/>
                <a:ext cx="31499" cy="26993"/>
                <a:chOff x="4964770" y="3814016"/>
                <a:chExt cx="31499" cy="26993"/>
              </a:xfrm>
            </p:grpSpPr>
            <p:sp>
              <p:nvSpPr>
                <p:cNvPr id="5058" name="Google Shape;5058;p6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66"/>
              <p:cNvGrpSpPr/>
              <p:nvPr/>
            </p:nvGrpSpPr>
            <p:grpSpPr>
              <a:xfrm>
                <a:off x="4923290" y="3800504"/>
                <a:ext cx="31468" cy="26898"/>
                <a:chOff x="4923290" y="3800504"/>
                <a:chExt cx="31468" cy="26898"/>
              </a:xfrm>
            </p:grpSpPr>
            <p:sp>
              <p:nvSpPr>
                <p:cNvPr id="5061" name="Google Shape;5061;p6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66"/>
              <p:cNvGrpSpPr/>
              <p:nvPr/>
            </p:nvGrpSpPr>
            <p:grpSpPr>
              <a:xfrm>
                <a:off x="5108534" y="3650943"/>
                <a:ext cx="31405" cy="26993"/>
                <a:chOff x="5108534" y="3650943"/>
                <a:chExt cx="31405" cy="26993"/>
              </a:xfrm>
            </p:grpSpPr>
            <p:sp>
              <p:nvSpPr>
                <p:cNvPr id="5064" name="Google Shape;5064;p6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6" name="Google Shape;5066;p66"/>
              <p:cNvGrpSpPr/>
              <p:nvPr/>
            </p:nvGrpSpPr>
            <p:grpSpPr>
              <a:xfrm>
                <a:off x="5119380" y="3760739"/>
                <a:ext cx="31499" cy="26993"/>
                <a:chOff x="5119380" y="3760739"/>
                <a:chExt cx="31499" cy="26993"/>
              </a:xfrm>
            </p:grpSpPr>
            <p:sp>
              <p:nvSpPr>
                <p:cNvPr id="5067" name="Google Shape;5067;p6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9" name="Google Shape;5069;p66"/>
              <p:cNvGrpSpPr/>
              <p:nvPr/>
            </p:nvGrpSpPr>
            <p:grpSpPr>
              <a:xfrm>
                <a:off x="5119380" y="3788235"/>
                <a:ext cx="31499" cy="26993"/>
                <a:chOff x="5119380" y="3788235"/>
                <a:chExt cx="31499" cy="26993"/>
              </a:xfrm>
            </p:grpSpPr>
            <p:sp>
              <p:nvSpPr>
                <p:cNvPr id="5070" name="Google Shape;5070;p6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66"/>
              <p:cNvGrpSpPr/>
              <p:nvPr/>
            </p:nvGrpSpPr>
            <p:grpSpPr>
              <a:xfrm>
                <a:off x="5158005" y="3875284"/>
                <a:ext cx="31405" cy="27001"/>
                <a:chOff x="5158005" y="3875284"/>
                <a:chExt cx="31405" cy="27001"/>
              </a:xfrm>
            </p:grpSpPr>
            <p:sp>
              <p:nvSpPr>
                <p:cNvPr id="5073" name="Google Shape;5073;p6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66"/>
              <p:cNvGrpSpPr/>
              <p:nvPr/>
            </p:nvGrpSpPr>
            <p:grpSpPr>
              <a:xfrm>
                <a:off x="5233163" y="3764545"/>
                <a:ext cx="31499" cy="26898"/>
                <a:chOff x="5233163" y="3764545"/>
                <a:chExt cx="31499" cy="26898"/>
              </a:xfrm>
            </p:grpSpPr>
            <p:sp>
              <p:nvSpPr>
                <p:cNvPr id="5076" name="Google Shape;5076;p6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66"/>
              <p:cNvGrpSpPr/>
              <p:nvPr/>
            </p:nvGrpSpPr>
            <p:grpSpPr>
              <a:xfrm>
                <a:off x="5276168" y="3805545"/>
                <a:ext cx="31499" cy="26906"/>
                <a:chOff x="5276168" y="3805545"/>
                <a:chExt cx="31499" cy="26906"/>
              </a:xfrm>
            </p:grpSpPr>
            <p:sp>
              <p:nvSpPr>
                <p:cNvPr id="5079" name="Google Shape;5079;p6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66"/>
              <p:cNvGrpSpPr/>
              <p:nvPr/>
            </p:nvGrpSpPr>
            <p:grpSpPr>
              <a:xfrm>
                <a:off x="5294053" y="3851933"/>
                <a:ext cx="31405" cy="26945"/>
                <a:chOff x="5294053" y="3851933"/>
                <a:chExt cx="31405" cy="26945"/>
              </a:xfrm>
            </p:grpSpPr>
            <p:sp>
              <p:nvSpPr>
                <p:cNvPr id="5082" name="Google Shape;5082;p6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66"/>
              <p:cNvGrpSpPr/>
              <p:nvPr/>
            </p:nvGrpSpPr>
            <p:grpSpPr>
              <a:xfrm>
                <a:off x="5341723" y="3851902"/>
                <a:ext cx="31405" cy="26977"/>
                <a:chOff x="5341723" y="3851902"/>
                <a:chExt cx="31405" cy="26977"/>
              </a:xfrm>
            </p:grpSpPr>
            <p:sp>
              <p:nvSpPr>
                <p:cNvPr id="5085" name="Google Shape;5085;p6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66"/>
              <p:cNvGrpSpPr/>
              <p:nvPr/>
            </p:nvGrpSpPr>
            <p:grpSpPr>
              <a:xfrm>
                <a:off x="5054871" y="3507855"/>
                <a:ext cx="31405" cy="26993"/>
                <a:chOff x="5054871" y="3507855"/>
                <a:chExt cx="31405" cy="26993"/>
              </a:xfrm>
            </p:grpSpPr>
            <p:sp>
              <p:nvSpPr>
                <p:cNvPr id="5088" name="Google Shape;5088;p6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66"/>
              <p:cNvGrpSpPr/>
              <p:nvPr/>
            </p:nvGrpSpPr>
            <p:grpSpPr>
              <a:xfrm>
                <a:off x="4876579" y="3675325"/>
                <a:ext cx="31405" cy="26969"/>
                <a:chOff x="4876579" y="3675325"/>
                <a:chExt cx="31405" cy="26969"/>
              </a:xfrm>
            </p:grpSpPr>
            <p:sp>
              <p:nvSpPr>
                <p:cNvPr id="5091" name="Google Shape;5091;p6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66"/>
              <p:cNvGrpSpPr/>
              <p:nvPr/>
            </p:nvGrpSpPr>
            <p:grpSpPr>
              <a:xfrm>
                <a:off x="4842233" y="3688333"/>
                <a:ext cx="31405" cy="26993"/>
                <a:chOff x="4842233" y="3688333"/>
                <a:chExt cx="31405" cy="26993"/>
              </a:xfrm>
            </p:grpSpPr>
            <p:sp>
              <p:nvSpPr>
                <p:cNvPr id="5094" name="Google Shape;5094;p6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6" name="Google Shape;5096;p66"/>
              <p:cNvGrpSpPr/>
              <p:nvPr/>
            </p:nvGrpSpPr>
            <p:grpSpPr>
              <a:xfrm>
                <a:off x="5187876" y="3608032"/>
                <a:ext cx="31405" cy="27001"/>
                <a:chOff x="5187876" y="3608032"/>
                <a:chExt cx="31405" cy="27001"/>
              </a:xfrm>
            </p:grpSpPr>
            <p:sp>
              <p:nvSpPr>
                <p:cNvPr id="5097" name="Google Shape;5097;p6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9" name="Google Shape;5099;p6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1" name="Google Shape;5101;p66"/>
              <p:cNvGrpSpPr/>
              <p:nvPr/>
            </p:nvGrpSpPr>
            <p:grpSpPr>
              <a:xfrm>
                <a:off x="5269224" y="3304167"/>
                <a:ext cx="40253" cy="34402"/>
                <a:chOff x="5269224" y="3304167"/>
                <a:chExt cx="40253" cy="34402"/>
              </a:xfrm>
            </p:grpSpPr>
            <p:sp>
              <p:nvSpPr>
                <p:cNvPr id="5102" name="Google Shape;5102;p6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66"/>
              <p:cNvGrpSpPr/>
              <p:nvPr/>
            </p:nvGrpSpPr>
            <p:grpSpPr>
              <a:xfrm>
                <a:off x="5327354" y="3476615"/>
                <a:ext cx="49864" cy="42723"/>
                <a:chOff x="5327354" y="3476615"/>
                <a:chExt cx="49864" cy="42723"/>
              </a:xfrm>
            </p:grpSpPr>
            <p:sp>
              <p:nvSpPr>
                <p:cNvPr id="5105" name="Google Shape;5105;p6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7" name="Google Shape;5107;p6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9" name="Google Shape;5109;p66"/>
              <p:cNvGrpSpPr/>
              <p:nvPr/>
            </p:nvGrpSpPr>
            <p:grpSpPr>
              <a:xfrm>
                <a:off x="5341723" y="3775957"/>
                <a:ext cx="31405" cy="26898"/>
                <a:chOff x="5341723" y="3775957"/>
                <a:chExt cx="31405" cy="26898"/>
              </a:xfrm>
            </p:grpSpPr>
            <p:sp>
              <p:nvSpPr>
                <p:cNvPr id="5110" name="Google Shape;5110;p6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2" name="Google Shape;5112;p66"/>
              <p:cNvGrpSpPr/>
              <p:nvPr/>
            </p:nvGrpSpPr>
            <p:grpSpPr>
              <a:xfrm>
                <a:off x="5439053" y="3699274"/>
                <a:ext cx="31405" cy="26898"/>
                <a:chOff x="5439053" y="3699274"/>
                <a:chExt cx="31405" cy="26898"/>
              </a:xfrm>
            </p:grpSpPr>
            <p:sp>
              <p:nvSpPr>
                <p:cNvPr id="5113" name="Google Shape;5113;p6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5" name="Google Shape;5115;p66"/>
              <p:cNvGrpSpPr/>
              <p:nvPr/>
            </p:nvGrpSpPr>
            <p:grpSpPr>
              <a:xfrm>
                <a:off x="5412414" y="3622307"/>
                <a:ext cx="31499" cy="26993"/>
                <a:chOff x="5412414" y="3622307"/>
                <a:chExt cx="31499" cy="26993"/>
              </a:xfrm>
            </p:grpSpPr>
            <p:sp>
              <p:nvSpPr>
                <p:cNvPr id="5116" name="Google Shape;5116;p6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66"/>
              <p:cNvGrpSpPr/>
              <p:nvPr/>
            </p:nvGrpSpPr>
            <p:grpSpPr>
              <a:xfrm>
                <a:off x="5476254" y="3473949"/>
                <a:ext cx="26835" cy="26930"/>
                <a:chOff x="5476254" y="3473949"/>
                <a:chExt cx="26835" cy="26930"/>
              </a:xfrm>
            </p:grpSpPr>
            <p:sp>
              <p:nvSpPr>
                <p:cNvPr id="5119" name="Google Shape;5119;p6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66"/>
              <p:cNvGrpSpPr/>
              <p:nvPr/>
            </p:nvGrpSpPr>
            <p:grpSpPr>
              <a:xfrm>
                <a:off x="5564547" y="3481594"/>
                <a:ext cx="31397" cy="26898"/>
                <a:chOff x="5564547" y="3481594"/>
                <a:chExt cx="31397" cy="26898"/>
              </a:xfrm>
            </p:grpSpPr>
            <p:sp>
              <p:nvSpPr>
                <p:cNvPr id="5122" name="Google Shape;5122;p6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66"/>
              <p:cNvGrpSpPr/>
              <p:nvPr/>
            </p:nvGrpSpPr>
            <p:grpSpPr>
              <a:xfrm>
                <a:off x="5534101" y="3470174"/>
                <a:ext cx="31397" cy="26906"/>
                <a:chOff x="5534101" y="3470174"/>
                <a:chExt cx="31397" cy="26906"/>
              </a:xfrm>
            </p:grpSpPr>
            <p:sp>
              <p:nvSpPr>
                <p:cNvPr id="5125" name="Google Shape;5125;p6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66"/>
              <p:cNvGrpSpPr/>
              <p:nvPr/>
            </p:nvGrpSpPr>
            <p:grpSpPr>
              <a:xfrm>
                <a:off x="5610879" y="3314486"/>
                <a:ext cx="31499" cy="26938"/>
                <a:chOff x="5610879" y="3314486"/>
                <a:chExt cx="31499" cy="26938"/>
              </a:xfrm>
            </p:grpSpPr>
            <p:sp>
              <p:nvSpPr>
                <p:cNvPr id="5128" name="Google Shape;5128;p6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0" name="Google Shape;5130;p66"/>
              <p:cNvGrpSpPr/>
              <p:nvPr/>
            </p:nvGrpSpPr>
            <p:grpSpPr>
              <a:xfrm>
                <a:off x="4834525" y="3501382"/>
                <a:ext cx="31499" cy="26898"/>
                <a:chOff x="4834525" y="3501382"/>
                <a:chExt cx="31499" cy="26898"/>
              </a:xfrm>
            </p:grpSpPr>
            <p:sp>
              <p:nvSpPr>
                <p:cNvPr id="5131" name="Google Shape;5131;p6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66"/>
              <p:cNvGrpSpPr/>
              <p:nvPr/>
            </p:nvGrpSpPr>
            <p:grpSpPr>
              <a:xfrm>
                <a:off x="4898460" y="3580158"/>
                <a:ext cx="31405" cy="26898"/>
                <a:chOff x="4898460" y="3580158"/>
                <a:chExt cx="31405" cy="26898"/>
              </a:xfrm>
            </p:grpSpPr>
            <p:sp>
              <p:nvSpPr>
                <p:cNvPr id="5134" name="Google Shape;5134;p6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66"/>
              <p:cNvGrpSpPr/>
              <p:nvPr/>
            </p:nvGrpSpPr>
            <p:grpSpPr>
              <a:xfrm>
                <a:off x="4882667" y="3608032"/>
                <a:ext cx="31499" cy="27001"/>
                <a:chOff x="4882667" y="3608032"/>
                <a:chExt cx="31499" cy="27001"/>
              </a:xfrm>
            </p:grpSpPr>
            <p:sp>
              <p:nvSpPr>
                <p:cNvPr id="5137" name="Google Shape;5137;p6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66"/>
              <p:cNvGrpSpPr/>
              <p:nvPr/>
            </p:nvGrpSpPr>
            <p:grpSpPr>
              <a:xfrm>
                <a:off x="4843373" y="3631407"/>
                <a:ext cx="16273" cy="16186"/>
                <a:chOff x="4843373" y="3631407"/>
                <a:chExt cx="16273" cy="16186"/>
              </a:xfrm>
            </p:grpSpPr>
            <p:sp>
              <p:nvSpPr>
                <p:cNvPr id="5140" name="Google Shape;5140;p6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2" name="Google Shape;5142;p66"/>
              <p:cNvGrpSpPr/>
              <p:nvPr/>
            </p:nvGrpSpPr>
            <p:grpSpPr>
              <a:xfrm>
                <a:off x="4727773" y="3591578"/>
                <a:ext cx="31499" cy="26898"/>
                <a:chOff x="4727773" y="3591578"/>
                <a:chExt cx="31499" cy="26898"/>
              </a:xfrm>
            </p:grpSpPr>
            <p:sp>
              <p:nvSpPr>
                <p:cNvPr id="5143" name="Google Shape;5143;p6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5" name="Google Shape;5145;p6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7" name="Google Shape;5147;p66"/>
              <p:cNvGrpSpPr/>
              <p:nvPr/>
            </p:nvGrpSpPr>
            <p:grpSpPr>
              <a:xfrm>
                <a:off x="4609421" y="3577398"/>
                <a:ext cx="31499" cy="27001"/>
                <a:chOff x="4609421" y="3577398"/>
                <a:chExt cx="31499" cy="27001"/>
              </a:xfrm>
            </p:grpSpPr>
            <p:sp>
              <p:nvSpPr>
                <p:cNvPr id="5148" name="Google Shape;5148;p6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66"/>
              <p:cNvGrpSpPr/>
              <p:nvPr/>
            </p:nvGrpSpPr>
            <p:grpSpPr>
              <a:xfrm>
                <a:off x="4649289" y="3577398"/>
                <a:ext cx="31499" cy="27001"/>
                <a:chOff x="4649289" y="3577398"/>
                <a:chExt cx="31499" cy="27001"/>
              </a:xfrm>
            </p:grpSpPr>
            <p:sp>
              <p:nvSpPr>
                <p:cNvPr id="5151" name="Google Shape;5151;p6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66"/>
              <p:cNvGrpSpPr/>
              <p:nvPr/>
            </p:nvGrpSpPr>
            <p:grpSpPr>
              <a:xfrm>
                <a:off x="4605614" y="3639523"/>
                <a:ext cx="31499" cy="26906"/>
                <a:chOff x="4605614" y="3639523"/>
                <a:chExt cx="31499" cy="26906"/>
              </a:xfrm>
            </p:grpSpPr>
            <p:sp>
              <p:nvSpPr>
                <p:cNvPr id="5154" name="Google Shape;5154;p6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66"/>
              <p:cNvGrpSpPr/>
              <p:nvPr/>
            </p:nvGrpSpPr>
            <p:grpSpPr>
              <a:xfrm>
                <a:off x="4785149" y="3618846"/>
                <a:ext cx="26930" cy="26843"/>
                <a:chOff x="4785149" y="3618846"/>
                <a:chExt cx="26930" cy="26843"/>
              </a:xfrm>
            </p:grpSpPr>
            <p:sp>
              <p:nvSpPr>
                <p:cNvPr id="5157" name="Google Shape;5157;p6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66"/>
              <p:cNvGrpSpPr/>
              <p:nvPr/>
            </p:nvGrpSpPr>
            <p:grpSpPr>
              <a:xfrm>
                <a:off x="4810167" y="3601567"/>
                <a:ext cx="31405" cy="26898"/>
                <a:chOff x="4810167" y="3601567"/>
                <a:chExt cx="31405" cy="26898"/>
              </a:xfrm>
            </p:grpSpPr>
            <p:sp>
              <p:nvSpPr>
                <p:cNvPr id="5160" name="Google Shape;5160;p6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66"/>
              <p:cNvGrpSpPr/>
              <p:nvPr/>
            </p:nvGrpSpPr>
            <p:grpSpPr>
              <a:xfrm>
                <a:off x="4831002" y="3373230"/>
                <a:ext cx="31405" cy="26898"/>
                <a:chOff x="4831002" y="3373230"/>
                <a:chExt cx="31405" cy="26898"/>
              </a:xfrm>
            </p:grpSpPr>
            <p:sp>
              <p:nvSpPr>
                <p:cNvPr id="5163" name="Google Shape;5163;p6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66"/>
              <p:cNvGrpSpPr/>
              <p:nvPr/>
            </p:nvGrpSpPr>
            <p:grpSpPr>
              <a:xfrm>
                <a:off x="4719311" y="3355054"/>
                <a:ext cx="31499" cy="27001"/>
                <a:chOff x="4719311" y="3355054"/>
                <a:chExt cx="31499" cy="27001"/>
              </a:xfrm>
            </p:grpSpPr>
            <p:sp>
              <p:nvSpPr>
                <p:cNvPr id="5166" name="Google Shape;5166;p6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66"/>
              <p:cNvGrpSpPr/>
              <p:nvPr/>
            </p:nvGrpSpPr>
            <p:grpSpPr>
              <a:xfrm>
                <a:off x="4798755" y="3450260"/>
                <a:ext cx="26930" cy="26930"/>
                <a:chOff x="4798755" y="3450260"/>
                <a:chExt cx="26930" cy="26930"/>
              </a:xfrm>
            </p:grpSpPr>
            <p:sp>
              <p:nvSpPr>
                <p:cNvPr id="5169" name="Google Shape;5169;p6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1" name="Google Shape;5171;p66"/>
              <p:cNvGrpSpPr/>
              <p:nvPr/>
            </p:nvGrpSpPr>
            <p:grpSpPr>
              <a:xfrm>
                <a:off x="4645576" y="3467555"/>
                <a:ext cx="31405" cy="26953"/>
                <a:chOff x="4645576" y="3467555"/>
                <a:chExt cx="31405" cy="26953"/>
              </a:xfrm>
            </p:grpSpPr>
            <p:sp>
              <p:nvSpPr>
                <p:cNvPr id="5172" name="Google Shape;5172;p6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4" name="Google Shape;5174;p66"/>
              <p:cNvGrpSpPr/>
              <p:nvPr/>
            </p:nvGrpSpPr>
            <p:grpSpPr>
              <a:xfrm>
                <a:off x="4687631" y="3583965"/>
                <a:ext cx="31499" cy="26898"/>
                <a:chOff x="4687631" y="3583965"/>
                <a:chExt cx="31499" cy="26898"/>
              </a:xfrm>
            </p:grpSpPr>
            <p:sp>
              <p:nvSpPr>
                <p:cNvPr id="5175" name="Google Shape;5175;p6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7" name="Google Shape;5177;p66"/>
              <p:cNvGrpSpPr/>
              <p:nvPr/>
            </p:nvGrpSpPr>
            <p:grpSpPr>
              <a:xfrm>
                <a:off x="4719311" y="3471314"/>
                <a:ext cx="31499" cy="27001"/>
                <a:chOff x="4719311" y="3471314"/>
                <a:chExt cx="31499" cy="27001"/>
              </a:xfrm>
            </p:grpSpPr>
            <p:sp>
              <p:nvSpPr>
                <p:cNvPr id="5178" name="Google Shape;5178;p6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66"/>
              <p:cNvGrpSpPr/>
              <p:nvPr/>
            </p:nvGrpSpPr>
            <p:grpSpPr>
              <a:xfrm>
                <a:off x="4719311" y="3434404"/>
                <a:ext cx="31499" cy="26898"/>
                <a:chOff x="4719311" y="3434404"/>
                <a:chExt cx="31499" cy="26898"/>
              </a:xfrm>
            </p:grpSpPr>
            <p:sp>
              <p:nvSpPr>
                <p:cNvPr id="5181" name="Google Shape;5181;p6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66"/>
              <p:cNvGrpSpPr/>
              <p:nvPr/>
            </p:nvGrpSpPr>
            <p:grpSpPr>
              <a:xfrm>
                <a:off x="4768876" y="3401772"/>
                <a:ext cx="31499" cy="26898"/>
                <a:chOff x="4768876" y="3401772"/>
                <a:chExt cx="31499" cy="26898"/>
              </a:xfrm>
            </p:grpSpPr>
            <p:sp>
              <p:nvSpPr>
                <p:cNvPr id="5184" name="Google Shape;5184;p6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6" name="Google Shape;5186;p66"/>
              <p:cNvGrpSpPr/>
              <p:nvPr/>
            </p:nvGrpSpPr>
            <p:grpSpPr>
              <a:xfrm>
                <a:off x="4762214" y="3471377"/>
                <a:ext cx="26938" cy="26938"/>
                <a:chOff x="4762214" y="3471377"/>
                <a:chExt cx="26938" cy="26938"/>
              </a:xfrm>
            </p:grpSpPr>
            <p:sp>
              <p:nvSpPr>
                <p:cNvPr id="5187" name="Google Shape;5187;p6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66"/>
              <p:cNvGrpSpPr/>
              <p:nvPr/>
            </p:nvGrpSpPr>
            <p:grpSpPr>
              <a:xfrm>
                <a:off x="4790473" y="3344782"/>
                <a:ext cx="31405" cy="26898"/>
                <a:chOff x="4790473" y="3344782"/>
                <a:chExt cx="31405" cy="26898"/>
              </a:xfrm>
            </p:grpSpPr>
            <p:sp>
              <p:nvSpPr>
                <p:cNvPr id="5190" name="Google Shape;5190;p6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66"/>
              <p:cNvGrpSpPr/>
              <p:nvPr/>
            </p:nvGrpSpPr>
            <p:grpSpPr>
              <a:xfrm>
                <a:off x="4823774" y="3950733"/>
                <a:ext cx="37398" cy="32034"/>
                <a:chOff x="4823774" y="3950733"/>
                <a:chExt cx="37398" cy="32034"/>
              </a:xfrm>
            </p:grpSpPr>
            <p:sp>
              <p:nvSpPr>
                <p:cNvPr id="5193" name="Google Shape;5193;p6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66"/>
              <p:cNvGrpSpPr/>
              <p:nvPr/>
            </p:nvGrpSpPr>
            <p:grpSpPr>
              <a:xfrm>
                <a:off x="4823396" y="4110566"/>
                <a:ext cx="31405" cy="26906"/>
                <a:chOff x="4823396" y="4110566"/>
                <a:chExt cx="31405" cy="26906"/>
              </a:xfrm>
            </p:grpSpPr>
            <p:sp>
              <p:nvSpPr>
                <p:cNvPr id="5196" name="Google Shape;5196;p6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8" name="Google Shape;5198;p66"/>
              <p:cNvGrpSpPr/>
              <p:nvPr/>
            </p:nvGrpSpPr>
            <p:grpSpPr>
              <a:xfrm>
                <a:off x="4838332" y="3821150"/>
                <a:ext cx="31499" cy="26898"/>
                <a:chOff x="4838332" y="3821150"/>
                <a:chExt cx="31499" cy="26898"/>
              </a:xfrm>
            </p:grpSpPr>
            <p:sp>
              <p:nvSpPr>
                <p:cNvPr id="5199" name="Google Shape;5199;p6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66"/>
              <p:cNvGrpSpPr/>
              <p:nvPr/>
            </p:nvGrpSpPr>
            <p:grpSpPr>
              <a:xfrm>
                <a:off x="4661275" y="3815007"/>
                <a:ext cx="36824" cy="31523"/>
                <a:chOff x="4661275" y="3815007"/>
                <a:chExt cx="36824" cy="31523"/>
              </a:xfrm>
            </p:grpSpPr>
            <p:sp>
              <p:nvSpPr>
                <p:cNvPr id="5202" name="Google Shape;5202;p6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66"/>
              <p:cNvGrpSpPr/>
              <p:nvPr/>
            </p:nvGrpSpPr>
            <p:grpSpPr>
              <a:xfrm>
                <a:off x="4558998" y="3851037"/>
                <a:ext cx="33591" cy="28699"/>
                <a:chOff x="4558998" y="3851037"/>
                <a:chExt cx="33591" cy="28699"/>
              </a:xfrm>
            </p:grpSpPr>
            <p:sp>
              <p:nvSpPr>
                <p:cNvPr id="5205" name="Google Shape;5205;p6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7" name="Google Shape;5207;p66"/>
              <p:cNvGrpSpPr/>
              <p:nvPr/>
            </p:nvGrpSpPr>
            <p:grpSpPr>
              <a:xfrm>
                <a:off x="4696762" y="3638587"/>
                <a:ext cx="33591" cy="28794"/>
                <a:chOff x="4696762" y="3638587"/>
                <a:chExt cx="33591" cy="28794"/>
              </a:xfrm>
            </p:grpSpPr>
            <p:sp>
              <p:nvSpPr>
                <p:cNvPr id="5208" name="Google Shape;5208;p6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66"/>
              <p:cNvGrpSpPr/>
              <p:nvPr/>
            </p:nvGrpSpPr>
            <p:grpSpPr>
              <a:xfrm>
                <a:off x="4929479" y="3939140"/>
                <a:ext cx="33497" cy="28692"/>
                <a:chOff x="4929479" y="3939140"/>
                <a:chExt cx="33497" cy="28692"/>
              </a:xfrm>
            </p:grpSpPr>
            <p:sp>
              <p:nvSpPr>
                <p:cNvPr id="5211" name="Google Shape;5211;p6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66"/>
              <p:cNvGrpSpPr/>
              <p:nvPr/>
            </p:nvGrpSpPr>
            <p:grpSpPr>
              <a:xfrm>
                <a:off x="4907119" y="3986039"/>
                <a:ext cx="33497" cy="28699"/>
                <a:chOff x="4907119" y="3986039"/>
                <a:chExt cx="33497" cy="28699"/>
              </a:xfrm>
            </p:grpSpPr>
            <p:sp>
              <p:nvSpPr>
                <p:cNvPr id="5214" name="Google Shape;5214;p6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66"/>
              <p:cNvGrpSpPr/>
              <p:nvPr/>
            </p:nvGrpSpPr>
            <p:grpSpPr>
              <a:xfrm>
                <a:off x="4911783" y="4048102"/>
                <a:ext cx="33591" cy="28762"/>
                <a:chOff x="4911783" y="4048102"/>
                <a:chExt cx="33591" cy="28762"/>
              </a:xfrm>
            </p:grpSpPr>
            <p:sp>
              <p:nvSpPr>
                <p:cNvPr id="5217" name="Google Shape;5217;p6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9" name="Google Shape;5219;p6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1" name="Google Shape;5221;p66"/>
              <p:cNvGrpSpPr/>
              <p:nvPr/>
            </p:nvGrpSpPr>
            <p:grpSpPr>
              <a:xfrm>
                <a:off x="4762623" y="3837847"/>
                <a:ext cx="42416" cy="36273"/>
                <a:chOff x="4762623" y="3837847"/>
                <a:chExt cx="42416" cy="36273"/>
              </a:xfrm>
            </p:grpSpPr>
            <p:sp>
              <p:nvSpPr>
                <p:cNvPr id="5222" name="Google Shape;5222;p6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66"/>
              <p:cNvGrpSpPr/>
              <p:nvPr/>
            </p:nvGrpSpPr>
            <p:grpSpPr>
              <a:xfrm>
                <a:off x="4746044" y="4104966"/>
                <a:ext cx="33497" cy="28699"/>
                <a:chOff x="4746044" y="4104966"/>
                <a:chExt cx="33497" cy="28699"/>
              </a:xfrm>
            </p:grpSpPr>
            <p:sp>
              <p:nvSpPr>
                <p:cNvPr id="5225" name="Google Shape;5225;p6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66"/>
              <p:cNvGrpSpPr/>
              <p:nvPr/>
            </p:nvGrpSpPr>
            <p:grpSpPr>
              <a:xfrm>
                <a:off x="4859646" y="4162554"/>
                <a:ext cx="33591" cy="28762"/>
                <a:chOff x="4859646" y="4162554"/>
                <a:chExt cx="33591" cy="28762"/>
              </a:xfrm>
            </p:grpSpPr>
            <p:sp>
              <p:nvSpPr>
                <p:cNvPr id="5228" name="Google Shape;5228;p6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0" name="Google Shape;5230;p66"/>
            <p:cNvGrpSpPr/>
            <p:nvPr/>
          </p:nvGrpSpPr>
          <p:grpSpPr>
            <a:xfrm>
              <a:off x="3597785" y="3274438"/>
              <a:ext cx="855610" cy="1122100"/>
              <a:chOff x="3597785" y="3274438"/>
              <a:chExt cx="855610" cy="1122100"/>
            </a:xfrm>
          </p:grpSpPr>
          <p:grpSp>
            <p:nvGrpSpPr>
              <p:cNvPr id="5231" name="Google Shape;5231;p66"/>
              <p:cNvGrpSpPr/>
              <p:nvPr/>
            </p:nvGrpSpPr>
            <p:grpSpPr>
              <a:xfrm>
                <a:off x="3617857" y="3284717"/>
                <a:ext cx="826785" cy="1099165"/>
                <a:chOff x="3617857" y="3284717"/>
                <a:chExt cx="826785" cy="1099165"/>
              </a:xfrm>
            </p:grpSpPr>
            <p:sp>
              <p:nvSpPr>
                <p:cNvPr id="5232" name="Google Shape;5232;p6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66"/>
              <p:cNvGrpSpPr/>
              <p:nvPr/>
            </p:nvGrpSpPr>
            <p:grpSpPr>
              <a:xfrm>
                <a:off x="4180904" y="4251758"/>
                <a:ext cx="37783" cy="32420"/>
                <a:chOff x="4180904" y="4251758"/>
                <a:chExt cx="37783" cy="32420"/>
              </a:xfrm>
            </p:grpSpPr>
            <p:sp>
              <p:nvSpPr>
                <p:cNvPr id="5289" name="Google Shape;5289;p6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66"/>
              <p:cNvGrpSpPr/>
              <p:nvPr/>
            </p:nvGrpSpPr>
            <p:grpSpPr>
              <a:xfrm>
                <a:off x="4201644" y="4081324"/>
                <a:ext cx="37783" cy="32364"/>
                <a:chOff x="4201644" y="4081324"/>
                <a:chExt cx="37783" cy="32364"/>
              </a:xfrm>
            </p:grpSpPr>
            <p:sp>
              <p:nvSpPr>
                <p:cNvPr id="5292" name="Google Shape;5292;p6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66"/>
              <p:cNvGrpSpPr/>
              <p:nvPr/>
            </p:nvGrpSpPr>
            <p:grpSpPr>
              <a:xfrm>
                <a:off x="4284416" y="3887428"/>
                <a:ext cx="37783" cy="32451"/>
                <a:chOff x="4284416" y="3887428"/>
                <a:chExt cx="37783" cy="32451"/>
              </a:xfrm>
            </p:grpSpPr>
            <p:sp>
              <p:nvSpPr>
                <p:cNvPr id="5295" name="Google Shape;5295;p6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66"/>
              <p:cNvGrpSpPr/>
              <p:nvPr/>
            </p:nvGrpSpPr>
            <p:grpSpPr>
              <a:xfrm>
                <a:off x="4223721" y="3860404"/>
                <a:ext cx="37870" cy="32364"/>
                <a:chOff x="4223721" y="3860404"/>
                <a:chExt cx="37870" cy="32364"/>
              </a:xfrm>
            </p:grpSpPr>
            <p:sp>
              <p:nvSpPr>
                <p:cNvPr id="5298" name="Google Shape;5298;p6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66"/>
              <p:cNvGrpSpPr/>
              <p:nvPr/>
            </p:nvGrpSpPr>
            <p:grpSpPr>
              <a:xfrm>
                <a:off x="4104889" y="3699242"/>
                <a:ext cx="37776" cy="32357"/>
                <a:chOff x="4104889" y="3699242"/>
                <a:chExt cx="37776" cy="32357"/>
              </a:xfrm>
            </p:grpSpPr>
            <p:sp>
              <p:nvSpPr>
                <p:cNvPr id="5301" name="Google Shape;5301;p6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66"/>
              <p:cNvGrpSpPr/>
              <p:nvPr/>
            </p:nvGrpSpPr>
            <p:grpSpPr>
              <a:xfrm>
                <a:off x="4143608" y="3475121"/>
                <a:ext cx="37878" cy="32420"/>
                <a:chOff x="4143608" y="3475121"/>
                <a:chExt cx="37878" cy="32420"/>
              </a:xfrm>
            </p:grpSpPr>
            <p:sp>
              <p:nvSpPr>
                <p:cNvPr id="5304" name="Google Shape;5304;p6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66"/>
              <p:cNvGrpSpPr/>
              <p:nvPr/>
            </p:nvGrpSpPr>
            <p:grpSpPr>
              <a:xfrm>
                <a:off x="4217248" y="3570893"/>
                <a:ext cx="37776" cy="32364"/>
                <a:chOff x="4217248" y="3570893"/>
                <a:chExt cx="37776" cy="32364"/>
              </a:xfrm>
            </p:grpSpPr>
            <p:sp>
              <p:nvSpPr>
                <p:cNvPr id="5307" name="Google Shape;5307;p6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66"/>
              <p:cNvGrpSpPr/>
              <p:nvPr/>
            </p:nvGrpSpPr>
            <p:grpSpPr>
              <a:xfrm>
                <a:off x="4255307" y="3431612"/>
                <a:ext cx="37776" cy="32451"/>
                <a:chOff x="4255307" y="3431612"/>
                <a:chExt cx="37776" cy="32451"/>
              </a:xfrm>
            </p:grpSpPr>
            <p:sp>
              <p:nvSpPr>
                <p:cNvPr id="5310" name="Google Shape;5310;p6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66"/>
              <p:cNvGrpSpPr/>
              <p:nvPr/>
            </p:nvGrpSpPr>
            <p:grpSpPr>
              <a:xfrm>
                <a:off x="3853052" y="3577398"/>
                <a:ext cx="37776" cy="32420"/>
                <a:chOff x="3853052" y="3577398"/>
                <a:chExt cx="37776" cy="32420"/>
              </a:xfrm>
            </p:grpSpPr>
            <p:sp>
              <p:nvSpPr>
                <p:cNvPr id="5313" name="Google Shape;5313;p6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5" name="Google Shape;5315;p66"/>
              <p:cNvGrpSpPr/>
              <p:nvPr/>
            </p:nvGrpSpPr>
            <p:grpSpPr>
              <a:xfrm>
                <a:off x="4039908" y="3412107"/>
                <a:ext cx="37776" cy="32357"/>
                <a:chOff x="4039908" y="3412107"/>
                <a:chExt cx="37776" cy="32357"/>
              </a:xfrm>
            </p:grpSpPr>
            <p:sp>
              <p:nvSpPr>
                <p:cNvPr id="5316" name="Google Shape;5316;p6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66"/>
              <p:cNvGrpSpPr/>
              <p:nvPr/>
            </p:nvGrpSpPr>
            <p:grpSpPr>
              <a:xfrm>
                <a:off x="4017360" y="3342061"/>
                <a:ext cx="37870" cy="32380"/>
                <a:chOff x="4017360" y="3342061"/>
                <a:chExt cx="37870" cy="32380"/>
              </a:xfrm>
            </p:grpSpPr>
            <p:sp>
              <p:nvSpPr>
                <p:cNvPr id="5319" name="Google Shape;5319;p6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1" name="Google Shape;5321;p6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3" name="Google Shape;5323;p66"/>
              <p:cNvGrpSpPr/>
              <p:nvPr/>
            </p:nvGrpSpPr>
            <p:grpSpPr>
              <a:xfrm>
                <a:off x="3750870" y="3418650"/>
                <a:ext cx="37776" cy="32380"/>
                <a:chOff x="3750870" y="3418650"/>
                <a:chExt cx="37776" cy="32380"/>
              </a:xfrm>
            </p:grpSpPr>
            <p:sp>
              <p:nvSpPr>
                <p:cNvPr id="5324" name="Google Shape;5324;p6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66"/>
              <p:cNvGrpSpPr/>
              <p:nvPr/>
            </p:nvGrpSpPr>
            <p:grpSpPr>
              <a:xfrm>
                <a:off x="3632509" y="3274438"/>
                <a:ext cx="37783" cy="32357"/>
                <a:chOff x="3632509" y="3274438"/>
                <a:chExt cx="37783" cy="32357"/>
              </a:xfrm>
            </p:grpSpPr>
            <p:sp>
              <p:nvSpPr>
                <p:cNvPr id="5327" name="Google Shape;5327;p6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66"/>
              <p:cNvGrpSpPr/>
              <p:nvPr/>
            </p:nvGrpSpPr>
            <p:grpSpPr>
              <a:xfrm>
                <a:off x="3906424" y="3297561"/>
                <a:ext cx="37776" cy="32451"/>
                <a:chOff x="3906424" y="3297561"/>
                <a:chExt cx="37776" cy="32451"/>
              </a:xfrm>
            </p:grpSpPr>
            <p:sp>
              <p:nvSpPr>
                <p:cNvPr id="5330" name="Google Shape;5330;p6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66"/>
              <p:cNvGrpSpPr/>
              <p:nvPr/>
            </p:nvGrpSpPr>
            <p:grpSpPr>
              <a:xfrm>
                <a:off x="3866084" y="3412107"/>
                <a:ext cx="37776" cy="32357"/>
                <a:chOff x="3866084" y="3412107"/>
                <a:chExt cx="37776" cy="32357"/>
              </a:xfrm>
            </p:grpSpPr>
            <p:sp>
              <p:nvSpPr>
                <p:cNvPr id="5333" name="Google Shape;5333;p6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66"/>
              <p:cNvGrpSpPr/>
              <p:nvPr/>
            </p:nvGrpSpPr>
            <p:grpSpPr>
              <a:xfrm>
                <a:off x="4023919" y="3766409"/>
                <a:ext cx="37783" cy="32357"/>
                <a:chOff x="4023919" y="3766409"/>
                <a:chExt cx="37783" cy="32357"/>
              </a:xfrm>
            </p:grpSpPr>
            <p:sp>
              <p:nvSpPr>
                <p:cNvPr id="5336" name="Google Shape;5336;p6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66"/>
              <p:cNvGrpSpPr/>
              <p:nvPr/>
            </p:nvGrpSpPr>
            <p:grpSpPr>
              <a:xfrm>
                <a:off x="3973882" y="3779449"/>
                <a:ext cx="37776" cy="32357"/>
                <a:chOff x="3973882" y="3779449"/>
                <a:chExt cx="37776" cy="32357"/>
              </a:xfrm>
            </p:grpSpPr>
            <p:sp>
              <p:nvSpPr>
                <p:cNvPr id="5339" name="Google Shape;5339;p6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66"/>
              <p:cNvGrpSpPr/>
              <p:nvPr/>
            </p:nvGrpSpPr>
            <p:grpSpPr>
              <a:xfrm>
                <a:off x="4073398" y="3838028"/>
                <a:ext cx="37776" cy="32380"/>
                <a:chOff x="4073398" y="3838028"/>
                <a:chExt cx="37776" cy="32380"/>
              </a:xfrm>
            </p:grpSpPr>
            <p:sp>
              <p:nvSpPr>
                <p:cNvPr id="5342" name="Google Shape;5342;p6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66"/>
              <p:cNvGrpSpPr/>
              <p:nvPr/>
            </p:nvGrpSpPr>
            <p:grpSpPr>
              <a:xfrm>
                <a:off x="4342672" y="4144496"/>
                <a:ext cx="37752" cy="32364"/>
                <a:chOff x="4342672" y="4144496"/>
                <a:chExt cx="37752" cy="32364"/>
              </a:xfrm>
            </p:grpSpPr>
            <p:sp>
              <p:nvSpPr>
                <p:cNvPr id="5345" name="Google Shape;5345;p6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66"/>
              <p:cNvGrpSpPr/>
              <p:nvPr/>
            </p:nvGrpSpPr>
            <p:grpSpPr>
              <a:xfrm>
                <a:off x="4406386" y="4056872"/>
                <a:ext cx="37783" cy="32364"/>
                <a:chOff x="4406386" y="4056872"/>
                <a:chExt cx="37783" cy="32364"/>
              </a:xfrm>
            </p:grpSpPr>
            <p:sp>
              <p:nvSpPr>
                <p:cNvPr id="5348" name="Google Shape;5348;p6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66"/>
              <p:cNvGrpSpPr/>
              <p:nvPr/>
            </p:nvGrpSpPr>
            <p:grpSpPr>
              <a:xfrm>
                <a:off x="4284416" y="4245254"/>
                <a:ext cx="37783" cy="32357"/>
                <a:chOff x="4284416" y="4245254"/>
                <a:chExt cx="37783" cy="32357"/>
              </a:xfrm>
            </p:grpSpPr>
            <p:sp>
              <p:nvSpPr>
                <p:cNvPr id="5351" name="Google Shape;5351;p6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66"/>
              <p:cNvGrpSpPr/>
              <p:nvPr/>
            </p:nvGrpSpPr>
            <p:grpSpPr>
              <a:xfrm>
                <a:off x="4219057" y="4331258"/>
                <a:ext cx="37776" cy="32364"/>
                <a:chOff x="4219057" y="4331258"/>
                <a:chExt cx="37776" cy="32364"/>
              </a:xfrm>
            </p:grpSpPr>
            <p:sp>
              <p:nvSpPr>
                <p:cNvPr id="5354" name="Google Shape;5354;p6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6" name="Google Shape;5356;p66"/>
              <p:cNvGrpSpPr/>
              <p:nvPr/>
            </p:nvGrpSpPr>
            <p:grpSpPr>
              <a:xfrm>
                <a:off x="4204122" y="4141688"/>
                <a:ext cx="33497" cy="28699"/>
                <a:chOff x="4204122" y="4141688"/>
                <a:chExt cx="33497" cy="28699"/>
              </a:xfrm>
            </p:grpSpPr>
            <p:sp>
              <p:nvSpPr>
                <p:cNvPr id="5357" name="Google Shape;5357;p6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66"/>
              <p:cNvGrpSpPr/>
              <p:nvPr/>
            </p:nvGrpSpPr>
            <p:grpSpPr>
              <a:xfrm>
                <a:off x="4301546" y="4003869"/>
                <a:ext cx="38916" cy="33324"/>
                <a:chOff x="4301546" y="4003869"/>
                <a:chExt cx="38916" cy="33324"/>
              </a:xfrm>
            </p:grpSpPr>
            <p:sp>
              <p:nvSpPr>
                <p:cNvPr id="5360" name="Google Shape;5360;p6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66"/>
              <p:cNvGrpSpPr/>
              <p:nvPr/>
            </p:nvGrpSpPr>
            <p:grpSpPr>
              <a:xfrm>
                <a:off x="4210681" y="3924669"/>
                <a:ext cx="36549" cy="31366"/>
                <a:chOff x="4210681" y="3924669"/>
                <a:chExt cx="36549" cy="31366"/>
              </a:xfrm>
            </p:grpSpPr>
            <p:sp>
              <p:nvSpPr>
                <p:cNvPr id="5363" name="Google Shape;5363;p6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5" name="Google Shape;5365;p66"/>
              <p:cNvGrpSpPr/>
              <p:nvPr/>
            </p:nvGrpSpPr>
            <p:grpSpPr>
              <a:xfrm>
                <a:off x="3987771" y="3628874"/>
                <a:ext cx="31499" cy="26993"/>
                <a:chOff x="3987771" y="3628874"/>
                <a:chExt cx="31499" cy="26993"/>
              </a:xfrm>
            </p:grpSpPr>
            <p:sp>
              <p:nvSpPr>
                <p:cNvPr id="5366" name="Google Shape;5366;p6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66"/>
              <p:cNvGrpSpPr/>
              <p:nvPr/>
            </p:nvGrpSpPr>
            <p:grpSpPr>
              <a:xfrm>
                <a:off x="4087382" y="3775674"/>
                <a:ext cx="31405" cy="26898"/>
                <a:chOff x="4087382" y="3775674"/>
                <a:chExt cx="31405" cy="26898"/>
              </a:xfrm>
            </p:grpSpPr>
            <p:sp>
              <p:nvSpPr>
                <p:cNvPr id="5369" name="Google Shape;5369;p6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66"/>
              <p:cNvGrpSpPr/>
              <p:nvPr/>
            </p:nvGrpSpPr>
            <p:grpSpPr>
              <a:xfrm>
                <a:off x="4118873" y="3856637"/>
                <a:ext cx="31405" cy="26906"/>
                <a:chOff x="4118873" y="3856637"/>
                <a:chExt cx="31405" cy="26906"/>
              </a:xfrm>
            </p:grpSpPr>
            <p:sp>
              <p:nvSpPr>
                <p:cNvPr id="5372" name="Google Shape;5372;p6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4" name="Google Shape;5374;p66"/>
              <p:cNvGrpSpPr/>
              <p:nvPr/>
            </p:nvGrpSpPr>
            <p:grpSpPr>
              <a:xfrm>
                <a:off x="4168541" y="3639523"/>
                <a:ext cx="31499" cy="26906"/>
                <a:chOff x="4168541" y="3639523"/>
                <a:chExt cx="31499" cy="26906"/>
              </a:xfrm>
            </p:grpSpPr>
            <p:sp>
              <p:nvSpPr>
                <p:cNvPr id="5375" name="Google Shape;5375;p6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66"/>
              <p:cNvGrpSpPr/>
              <p:nvPr/>
            </p:nvGrpSpPr>
            <p:grpSpPr>
              <a:xfrm>
                <a:off x="3965789" y="3393545"/>
                <a:ext cx="31405" cy="26945"/>
                <a:chOff x="3965789" y="3393545"/>
                <a:chExt cx="31405" cy="26945"/>
              </a:xfrm>
            </p:grpSpPr>
            <p:sp>
              <p:nvSpPr>
                <p:cNvPr id="5378" name="Google Shape;5378;p6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0" name="Google Shape;5380;p66"/>
              <p:cNvGrpSpPr/>
              <p:nvPr/>
            </p:nvGrpSpPr>
            <p:grpSpPr>
              <a:xfrm>
                <a:off x="3925166" y="3491008"/>
                <a:ext cx="31405" cy="27001"/>
                <a:chOff x="3925166" y="3491008"/>
                <a:chExt cx="31405" cy="27001"/>
              </a:xfrm>
            </p:grpSpPr>
            <p:sp>
              <p:nvSpPr>
                <p:cNvPr id="5381" name="Google Shape;5381;p6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66"/>
              <p:cNvGrpSpPr/>
              <p:nvPr/>
            </p:nvGrpSpPr>
            <p:grpSpPr>
              <a:xfrm>
                <a:off x="3682845" y="3340976"/>
                <a:ext cx="31397" cy="26898"/>
                <a:chOff x="3682845" y="3340976"/>
                <a:chExt cx="31397" cy="26898"/>
              </a:xfrm>
            </p:grpSpPr>
            <p:sp>
              <p:nvSpPr>
                <p:cNvPr id="5384" name="Google Shape;5384;p6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66"/>
              <p:cNvGrpSpPr/>
              <p:nvPr/>
            </p:nvGrpSpPr>
            <p:grpSpPr>
              <a:xfrm>
                <a:off x="3795393" y="3353725"/>
                <a:ext cx="31499" cy="26993"/>
                <a:chOff x="3795393" y="3353725"/>
                <a:chExt cx="31499" cy="26993"/>
              </a:xfrm>
            </p:grpSpPr>
            <p:sp>
              <p:nvSpPr>
                <p:cNvPr id="5387" name="Google Shape;5387;p6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9" name="Google Shape;5389;p66"/>
              <p:cNvGrpSpPr/>
              <p:nvPr/>
            </p:nvGrpSpPr>
            <p:grpSpPr>
              <a:xfrm>
                <a:off x="4176909" y="4363221"/>
                <a:ext cx="38924" cy="33316"/>
                <a:chOff x="4176909" y="4363221"/>
                <a:chExt cx="38924" cy="33316"/>
              </a:xfrm>
            </p:grpSpPr>
            <p:sp>
              <p:nvSpPr>
                <p:cNvPr id="5390" name="Google Shape;5390;p6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66"/>
              <p:cNvGrpSpPr/>
              <p:nvPr/>
            </p:nvGrpSpPr>
            <p:grpSpPr>
              <a:xfrm>
                <a:off x="4226191" y="4007660"/>
                <a:ext cx="33560" cy="28770"/>
                <a:chOff x="4226191" y="4007660"/>
                <a:chExt cx="33560" cy="28770"/>
              </a:xfrm>
            </p:grpSpPr>
            <p:sp>
              <p:nvSpPr>
                <p:cNvPr id="5393" name="Google Shape;5393;p6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66"/>
              <p:cNvGrpSpPr/>
              <p:nvPr/>
            </p:nvGrpSpPr>
            <p:grpSpPr>
              <a:xfrm>
                <a:off x="3597785" y="3377045"/>
                <a:ext cx="33591" cy="28699"/>
                <a:chOff x="3597785" y="3377045"/>
                <a:chExt cx="33591" cy="28699"/>
              </a:xfrm>
            </p:grpSpPr>
            <p:sp>
              <p:nvSpPr>
                <p:cNvPr id="5396" name="Google Shape;5396;p6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8" name="Google Shape;5398;p66"/>
              <p:cNvGrpSpPr/>
              <p:nvPr/>
            </p:nvGrpSpPr>
            <p:grpSpPr>
              <a:xfrm>
                <a:off x="3887870" y="3669796"/>
                <a:ext cx="33591" cy="28692"/>
                <a:chOff x="3887870" y="3669796"/>
                <a:chExt cx="33591" cy="28692"/>
              </a:xfrm>
            </p:grpSpPr>
            <p:sp>
              <p:nvSpPr>
                <p:cNvPr id="5399" name="Google Shape;5399;p6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1" name="Google Shape;5401;p66"/>
              <p:cNvGrpSpPr/>
              <p:nvPr/>
            </p:nvGrpSpPr>
            <p:grpSpPr>
              <a:xfrm>
                <a:off x="3818320" y="3481625"/>
                <a:ext cx="33497" cy="28770"/>
                <a:chOff x="3818320" y="3481625"/>
                <a:chExt cx="33497" cy="28770"/>
              </a:xfrm>
            </p:grpSpPr>
            <p:sp>
              <p:nvSpPr>
                <p:cNvPr id="5402" name="Google Shape;5402;p6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66"/>
              <p:cNvGrpSpPr/>
              <p:nvPr/>
            </p:nvGrpSpPr>
            <p:grpSpPr>
              <a:xfrm>
                <a:off x="4278139" y="4120948"/>
                <a:ext cx="37492" cy="32129"/>
                <a:chOff x="4278139" y="4120948"/>
                <a:chExt cx="37492" cy="32129"/>
              </a:xfrm>
            </p:grpSpPr>
            <p:sp>
              <p:nvSpPr>
                <p:cNvPr id="5405" name="Google Shape;5405;p6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7" name="Google Shape;5407;p66"/>
              <p:cNvGrpSpPr/>
              <p:nvPr/>
            </p:nvGrpSpPr>
            <p:grpSpPr>
              <a:xfrm>
                <a:off x="4419898" y="3977388"/>
                <a:ext cx="33497" cy="28692"/>
                <a:chOff x="4419898" y="3977388"/>
                <a:chExt cx="33497" cy="28692"/>
              </a:xfrm>
            </p:grpSpPr>
            <p:sp>
              <p:nvSpPr>
                <p:cNvPr id="5408" name="Google Shape;5408;p6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66"/>
              <p:cNvGrpSpPr/>
              <p:nvPr/>
            </p:nvGrpSpPr>
            <p:grpSpPr>
              <a:xfrm>
                <a:off x="4158930" y="4034684"/>
                <a:ext cx="33497" cy="28762"/>
                <a:chOff x="4158930" y="4034684"/>
                <a:chExt cx="33497" cy="28762"/>
              </a:xfrm>
            </p:grpSpPr>
            <p:sp>
              <p:nvSpPr>
                <p:cNvPr id="5411" name="Google Shape;5411;p6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66"/>
              <p:cNvGrpSpPr/>
              <p:nvPr/>
            </p:nvGrpSpPr>
            <p:grpSpPr>
              <a:xfrm>
                <a:off x="4134949" y="3957049"/>
                <a:ext cx="33497" cy="28770"/>
                <a:chOff x="4134949" y="3957049"/>
                <a:chExt cx="33497" cy="28770"/>
              </a:xfrm>
            </p:grpSpPr>
            <p:sp>
              <p:nvSpPr>
                <p:cNvPr id="5414" name="Google Shape;5414;p6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66"/>
              <p:cNvGrpSpPr/>
              <p:nvPr/>
            </p:nvGrpSpPr>
            <p:grpSpPr>
              <a:xfrm>
                <a:off x="4193653" y="4184403"/>
                <a:ext cx="43580" cy="37264"/>
                <a:chOff x="4193653" y="4184403"/>
                <a:chExt cx="43580" cy="37264"/>
              </a:xfrm>
            </p:grpSpPr>
            <p:sp>
              <p:nvSpPr>
                <p:cNvPr id="5417" name="Google Shape;5417;p6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66"/>
              <p:cNvGrpSpPr/>
              <p:nvPr/>
            </p:nvGrpSpPr>
            <p:grpSpPr>
              <a:xfrm>
                <a:off x="4343600" y="3943844"/>
                <a:ext cx="43580" cy="37312"/>
                <a:chOff x="4343600" y="3943844"/>
                <a:chExt cx="43580" cy="37312"/>
              </a:xfrm>
            </p:grpSpPr>
            <p:sp>
              <p:nvSpPr>
                <p:cNvPr id="5420" name="Google Shape;5420;p6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66"/>
              <p:cNvGrpSpPr/>
              <p:nvPr/>
            </p:nvGrpSpPr>
            <p:grpSpPr>
              <a:xfrm>
                <a:off x="4172339" y="3381693"/>
                <a:ext cx="31499" cy="27001"/>
                <a:chOff x="4172339" y="3381693"/>
                <a:chExt cx="31499" cy="27001"/>
              </a:xfrm>
            </p:grpSpPr>
            <p:sp>
              <p:nvSpPr>
                <p:cNvPr id="5423" name="Google Shape;5423;p6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428"/>
        <p:cNvGrpSpPr/>
        <p:nvPr/>
      </p:nvGrpSpPr>
      <p:grpSpPr>
        <a:xfrm>
          <a:off x="0" y="0"/>
          <a:ext cx="0" cy="0"/>
          <a:chOff x="0" y="0"/>
          <a:chExt cx="0" cy="0"/>
        </a:xfrm>
      </p:grpSpPr>
      <p:grpSp>
        <p:nvGrpSpPr>
          <p:cNvPr id="5429" name="Google Shape;5429;p67"/>
          <p:cNvGrpSpPr/>
          <p:nvPr/>
        </p:nvGrpSpPr>
        <p:grpSpPr>
          <a:xfrm>
            <a:off x="729274" y="1175734"/>
            <a:ext cx="2507799" cy="206239"/>
            <a:chOff x="106648" y="895722"/>
            <a:chExt cx="4481413" cy="374300"/>
          </a:xfrm>
        </p:grpSpPr>
        <p:grpSp>
          <p:nvGrpSpPr>
            <p:cNvPr id="5430" name="Google Shape;5430;p67"/>
            <p:cNvGrpSpPr/>
            <p:nvPr/>
          </p:nvGrpSpPr>
          <p:grpSpPr>
            <a:xfrm>
              <a:off x="2233276" y="895722"/>
              <a:ext cx="1082667" cy="223591"/>
              <a:chOff x="4808316" y="2800065"/>
              <a:chExt cx="1999386" cy="412910"/>
            </a:xfrm>
          </p:grpSpPr>
          <p:sp>
            <p:nvSpPr>
              <p:cNvPr id="5431" name="Google Shape;5431;p6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2" name="Google Shape;5432;p67"/>
              <p:cNvGrpSpPr/>
              <p:nvPr/>
            </p:nvGrpSpPr>
            <p:grpSpPr>
              <a:xfrm>
                <a:off x="4808316" y="2800065"/>
                <a:ext cx="92400" cy="411825"/>
                <a:chOff x="845575" y="2563700"/>
                <a:chExt cx="92400" cy="411825"/>
              </a:xfrm>
            </p:grpSpPr>
            <p:cxnSp>
              <p:nvCxnSpPr>
                <p:cNvPr id="5433" name="Google Shape;5433;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34" name="Google Shape;5434;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5" name="Google Shape;5435;p67"/>
            <p:cNvGrpSpPr/>
            <p:nvPr/>
          </p:nvGrpSpPr>
          <p:grpSpPr>
            <a:xfrm>
              <a:off x="106648" y="895722"/>
              <a:ext cx="1088401" cy="223591"/>
              <a:chOff x="881025" y="2800065"/>
              <a:chExt cx="2009975" cy="412910"/>
            </a:xfrm>
          </p:grpSpPr>
          <p:sp>
            <p:nvSpPr>
              <p:cNvPr id="5436" name="Google Shape;5436;p6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7" name="Google Shape;5437;p67"/>
              <p:cNvGrpSpPr/>
              <p:nvPr/>
            </p:nvGrpSpPr>
            <p:grpSpPr>
              <a:xfrm>
                <a:off x="881025" y="2800065"/>
                <a:ext cx="92400" cy="411825"/>
                <a:chOff x="845575" y="2563700"/>
                <a:chExt cx="92400" cy="411825"/>
              </a:xfrm>
            </p:grpSpPr>
            <p:cxnSp>
              <p:nvCxnSpPr>
                <p:cNvPr id="5438" name="Google Shape;5438;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39" name="Google Shape;5439;p6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0" name="Google Shape;5440;p67"/>
            <p:cNvGrpSpPr/>
            <p:nvPr/>
          </p:nvGrpSpPr>
          <p:grpSpPr>
            <a:xfrm>
              <a:off x="1172346" y="1047018"/>
              <a:ext cx="1083151" cy="223003"/>
              <a:chOff x="2849073" y="3079467"/>
              <a:chExt cx="2000279" cy="411825"/>
            </a:xfrm>
          </p:grpSpPr>
          <p:sp>
            <p:nvSpPr>
              <p:cNvPr id="5441" name="Google Shape;5441;p6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2" name="Google Shape;5442;p67"/>
              <p:cNvGrpSpPr/>
              <p:nvPr/>
            </p:nvGrpSpPr>
            <p:grpSpPr>
              <a:xfrm rot="10800000">
                <a:off x="2849073" y="3079467"/>
                <a:ext cx="92400" cy="411825"/>
                <a:chOff x="2070100" y="2563700"/>
                <a:chExt cx="92400" cy="411825"/>
              </a:xfrm>
            </p:grpSpPr>
            <p:cxnSp>
              <p:nvCxnSpPr>
                <p:cNvPr id="5443" name="Google Shape;5443;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44" name="Google Shape;5444;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5" name="Google Shape;5445;p67"/>
            <p:cNvGrpSpPr/>
            <p:nvPr/>
          </p:nvGrpSpPr>
          <p:grpSpPr>
            <a:xfrm>
              <a:off x="3290132" y="1047018"/>
              <a:ext cx="1297929" cy="223003"/>
              <a:chOff x="6760035" y="3079467"/>
              <a:chExt cx="2396914" cy="411825"/>
            </a:xfrm>
          </p:grpSpPr>
          <p:sp>
            <p:nvSpPr>
              <p:cNvPr id="5446" name="Google Shape;5446;p6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7" name="Google Shape;5447;p67"/>
              <p:cNvGrpSpPr/>
              <p:nvPr/>
            </p:nvGrpSpPr>
            <p:grpSpPr>
              <a:xfrm rot="10800000">
                <a:off x="6760035" y="3079467"/>
                <a:ext cx="92400" cy="411825"/>
                <a:chOff x="2070100" y="2563700"/>
                <a:chExt cx="92400" cy="411825"/>
              </a:xfrm>
            </p:grpSpPr>
            <p:cxnSp>
              <p:nvCxnSpPr>
                <p:cNvPr id="5448" name="Google Shape;5448;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49" name="Google Shape;5449;p6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50" name="Google Shape;5450;p67"/>
          <p:cNvGrpSpPr/>
          <p:nvPr/>
        </p:nvGrpSpPr>
        <p:grpSpPr>
          <a:xfrm>
            <a:off x="2147036" y="3575105"/>
            <a:ext cx="1086701" cy="799429"/>
            <a:chOff x="2183288" y="3555572"/>
            <a:chExt cx="1136241" cy="835873"/>
          </a:xfrm>
        </p:grpSpPr>
        <p:sp>
          <p:nvSpPr>
            <p:cNvPr id="5451" name="Google Shape;5451;p6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2" name="Google Shape;5452;p67"/>
            <p:cNvGrpSpPr/>
            <p:nvPr/>
          </p:nvGrpSpPr>
          <p:grpSpPr>
            <a:xfrm>
              <a:off x="2205895" y="3637269"/>
              <a:ext cx="1089848" cy="724993"/>
              <a:chOff x="2205895" y="3637269"/>
              <a:chExt cx="1089848" cy="724993"/>
            </a:xfrm>
          </p:grpSpPr>
          <p:sp>
            <p:nvSpPr>
              <p:cNvPr id="5453" name="Google Shape;5453;p6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9" name="Google Shape;5459;p6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60" name="Google Shape;5460;p6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461" name="Google Shape;5461;p67"/>
            <p:cNvGrpSpPr/>
            <p:nvPr/>
          </p:nvGrpSpPr>
          <p:grpSpPr>
            <a:xfrm>
              <a:off x="3173850" y="3779426"/>
              <a:ext cx="145679" cy="70048"/>
              <a:chOff x="3173850" y="3779426"/>
              <a:chExt cx="145679" cy="70048"/>
            </a:xfrm>
          </p:grpSpPr>
          <p:cxnSp>
            <p:nvCxnSpPr>
              <p:cNvPr id="5462" name="Google Shape;5462;p6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463" name="Google Shape;5463;p6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4" name="Google Shape;5464;p67"/>
            <p:cNvGrpSpPr/>
            <p:nvPr/>
          </p:nvGrpSpPr>
          <p:grpSpPr>
            <a:xfrm>
              <a:off x="2183288" y="4139483"/>
              <a:ext cx="145133" cy="70048"/>
              <a:chOff x="2183288" y="4139483"/>
              <a:chExt cx="145133" cy="70048"/>
            </a:xfrm>
          </p:grpSpPr>
          <p:cxnSp>
            <p:nvCxnSpPr>
              <p:cNvPr id="5465" name="Google Shape;5465;p6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466" name="Google Shape;5466;p6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7" name="Google Shape;5467;p6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68" name="Google Shape;5468;p6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469" name="Google Shape;5469;p67"/>
            <p:cNvGrpSpPr/>
            <p:nvPr/>
          </p:nvGrpSpPr>
          <p:grpSpPr>
            <a:xfrm>
              <a:off x="2943836" y="4268886"/>
              <a:ext cx="60717" cy="122559"/>
              <a:chOff x="2943836" y="4268886"/>
              <a:chExt cx="60717" cy="122559"/>
            </a:xfrm>
          </p:grpSpPr>
          <p:sp>
            <p:nvSpPr>
              <p:cNvPr id="5470" name="Google Shape;5470;p6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1" name="Google Shape;5471;p6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472" name="Google Shape;5472;p67"/>
          <p:cNvGrpSpPr/>
          <p:nvPr/>
        </p:nvGrpSpPr>
        <p:grpSpPr>
          <a:xfrm>
            <a:off x="3409981" y="1496104"/>
            <a:ext cx="1675870" cy="758251"/>
            <a:chOff x="3530532" y="1496185"/>
            <a:chExt cx="1562000" cy="706730"/>
          </a:xfrm>
        </p:grpSpPr>
        <p:cxnSp>
          <p:nvCxnSpPr>
            <p:cNvPr id="5473" name="Google Shape;5473;p6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474" name="Google Shape;5474;p67"/>
            <p:cNvGrpSpPr/>
            <p:nvPr/>
          </p:nvGrpSpPr>
          <p:grpSpPr>
            <a:xfrm>
              <a:off x="3530532" y="1496185"/>
              <a:ext cx="323430" cy="463587"/>
              <a:chOff x="3530532" y="1496185"/>
              <a:chExt cx="323430" cy="463587"/>
            </a:xfrm>
          </p:grpSpPr>
          <p:grpSp>
            <p:nvGrpSpPr>
              <p:cNvPr id="5475" name="Google Shape;5475;p67"/>
              <p:cNvGrpSpPr/>
              <p:nvPr/>
            </p:nvGrpSpPr>
            <p:grpSpPr>
              <a:xfrm>
                <a:off x="3567462" y="1496185"/>
                <a:ext cx="286500" cy="361376"/>
                <a:chOff x="3567462" y="1496185"/>
                <a:chExt cx="286500" cy="361376"/>
              </a:xfrm>
            </p:grpSpPr>
            <p:cxnSp>
              <p:nvCxnSpPr>
                <p:cNvPr id="5476" name="Google Shape;5476;p6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477" name="Google Shape;5477;p6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8" name="Google Shape;5478;p6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67"/>
            <p:cNvGrpSpPr/>
            <p:nvPr/>
          </p:nvGrpSpPr>
          <p:grpSpPr>
            <a:xfrm>
              <a:off x="3891569" y="1779209"/>
              <a:ext cx="323945" cy="423706"/>
              <a:chOff x="3891569" y="1779209"/>
              <a:chExt cx="323945" cy="423706"/>
            </a:xfrm>
          </p:grpSpPr>
          <p:grpSp>
            <p:nvGrpSpPr>
              <p:cNvPr id="5480" name="Google Shape;5480;p67"/>
              <p:cNvGrpSpPr/>
              <p:nvPr/>
            </p:nvGrpSpPr>
            <p:grpSpPr>
              <a:xfrm>
                <a:off x="3929014" y="1881638"/>
                <a:ext cx="286500" cy="321278"/>
                <a:chOff x="3929014" y="1881638"/>
                <a:chExt cx="286500" cy="321278"/>
              </a:xfrm>
            </p:grpSpPr>
            <p:cxnSp>
              <p:nvCxnSpPr>
                <p:cNvPr id="5481" name="Google Shape;5481;p6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482" name="Google Shape;5482;p6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3" name="Google Shape;5483;p6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4" name="Google Shape;5484;p67"/>
            <p:cNvGrpSpPr/>
            <p:nvPr/>
          </p:nvGrpSpPr>
          <p:grpSpPr>
            <a:xfrm>
              <a:off x="4252606" y="1496185"/>
              <a:ext cx="324721" cy="463587"/>
              <a:chOff x="4252606" y="1496185"/>
              <a:chExt cx="324721" cy="463587"/>
            </a:xfrm>
          </p:grpSpPr>
          <p:grpSp>
            <p:nvGrpSpPr>
              <p:cNvPr id="5485" name="Google Shape;5485;p67"/>
              <p:cNvGrpSpPr/>
              <p:nvPr/>
            </p:nvGrpSpPr>
            <p:grpSpPr>
              <a:xfrm>
                <a:off x="4290828" y="1496185"/>
                <a:ext cx="286500" cy="361376"/>
                <a:chOff x="4290828" y="1496185"/>
                <a:chExt cx="286500" cy="361376"/>
              </a:xfrm>
            </p:grpSpPr>
            <p:cxnSp>
              <p:nvCxnSpPr>
                <p:cNvPr id="5486" name="Google Shape;5486;p6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487" name="Google Shape;5487;p6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8" name="Google Shape;5488;p6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67"/>
            <p:cNvGrpSpPr/>
            <p:nvPr/>
          </p:nvGrpSpPr>
          <p:grpSpPr>
            <a:xfrm>
              <a:off x="4613643" y="1763716"/>
              <a:ext cx="325308" cy="439200"/>
              <a:chOff x="4613643" y="1763716"/>
              <a:chExt cx="325308" cy="439200"/>
            </a:xfrm>
          </p:grpSpPr>
          <p:grpSp>
            <p:nvGrpSpPr>
              <p:cNvPr id="5490" name="Google Shape;5490;p67"/>
              <p:cNvGrpSpPr/>
              <p:nvPr/>
            </p:nvGrpSpPr>
            <p:grpSpPr>
              <a:xfrm>
                <a:off x="4652451" y="1879538"/>
                <a:ext cx="286500" cy="323378"/>
                <a:chOff x="4652451" y="1879538"/>
                <a:chExt cx="286500" cy="323378"/>
              </a:xfrm>
            </p:grpSpPr>
            <p:cxnSp>
              <p:nvCxnSpPr>
                <p:cNvPr id="5491" name="Google Shape;5491;p6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492" name="Google Shape;5492;p6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3" name="Google Shape;5493;p6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94" name="Google Shape;5494;p67"/>
          <p:cNvGrpSpPr/>
          <p:nvPr/>
        </p:nvGrpSpPr>
        <p:grpSpPr>
          <a:xfrm>
            <a:off x="3421841" y="2349730"/>
            <a:ext cx="1652173" cy="391517"/>
            <a:chOff x="3512551" y="2358270"/>
            <a:chExt cx="1597383" cy="378533"/>
          </a:xfrm>
        </p:grpSpPr>
        <p:cxnSp>
          <p:nvCxnSpPr>
            <p:cNvPr id="5495" name="Google Shape;5495;p67"/>
            <p:cNvCxnSpPr>
              <a:stCxn id="5496" idx="6"/>
              <a:endCxn id="549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498" name="Google Shape;5498;p67"/>
            <p:cNvGrpSpPr/>
            <p:nvPr/>
          </p:nvGrpSpPr>
          <p:grpSpPr>
            <a:xfrm>
              <a:off x="3512551" y="2358270"/>
              <a:ext cx="225647" cy="307714"/>
              <a:chOff x="2182679" y="2004714"/>
              <a:chExt cx="792300" cy="1080458"/>
            </a:xfrm>
          </p:grpSpPr>
          <p:cxnSp>
            <p:nvCxnSpPr>
              <p:cNvPr id="5499" name="Google Shape;5499;p67"/>
              <p:cNvCxnSpPr>
                <a:stCxn id="550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496" name="Google Shape;5496;p6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1" name="Google Shape;5501;p67"/>
            <p:cNvGrpSpPr/>
            <p:nvPr/>
          </p:nvGrpSpPr>
          <p:grpSpPr>
            <a:xfrm>
              <a:off x="3969644" y="2440153"/>
              <a:ext cx="225853" cy="296651"/>
              <a:chOff x="3775710" y="1729289"/>
              <a:chExt cx="136500" cy="179289"/>
            </a:xfrm>
          </p:grpSpPr>
          <p:cxnSp>
            <p:nvCxnSpPr>
              <p:cNvPr id="5502" name="Google Shape;5502;p6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503" name="Google Shape;5503;p6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67"/>
            <p:cNvGrpSpPr/>
            <p:nvPr/>
          </p:nvGrpSpPr>
          <p:grpSpPr>
            <a:xfrm>
              <a:off x="4427051" y="2358270"/>
              <a:ext cx="225647" cy="307714"/>
              <a:chOff x="5393704" y="2004714"/>
              <a:chExt cx="792300" cy="1080458"/>
            </a:xfrm>
          </p:grpSpPr>
          <p:cxnSp>
            <p:nvCxnSpPr>
              <p:cNvPr id="5506" name="Google Shape;5506;p67"/>
              <p:cNvCxnSpPr>
                <a:stCxn id="550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508" name="Google Shape;5508;p6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67"/>
            <p:cNvGrpSpPr/>
            <p:nvPr/>
          </p:nvGrpSpPr>
          <p:grpSpPr>
            <a:xfrm>
              <a:off x="4884287" y="2440252"/>
              <a:ext cx="225647" cy="296532"/>
              <a:chOff x="6999166" y="2292572"/>
              <a:chExt cx="792300" cy="1041192"/>
            </a:xfrm>
          </p:grpSpPr>
          <p:cxnSp>
            <p:nvCxnSpPr>
              <p:cNvPr id="5510" name="Google Shape;5510;p6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497" name="Google Shape;5497;p6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2" name="Google Shape;5512;p67"/>
          <p:cNvGrpSpPr/>
          <p:nvPr/>
        </p:nvGrpSpPr>
        <p:grpSpPr>
          <a:xfrm>
            <a:off x="6842649" y="1185930"/>
            <a:ext cx="1581844" cy="732818"/>
            <a:chOff x="634175" y="2986275"/>
            <a:chExt cx="3147949" cy="1458344"/>
          </a:xfrm>
        </p:grpSpPr>
        <p:cxnSp>
          <p:nvCxnSpPr>
            <p:cNvPr id="5513" name="Google Shape;5513;p67"/>
            <p:cNvCxnSpPr>
              <a:stCxn id="5514" idx="4"/>
              <a:endCxn id="551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516" name="Google Shape;5516;p67"/>
            <p:cNvCxnSpPr>
              <a:stCxn id="5515" idx="0"/>
              <a:endCxn id="551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518" name="Google Shape;5518;p67"/>
            <p:cNvCxnSpPr>
              <a:stCxn id="5517" idx="4"/>
              <a:endCxn id="551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520" name="Google Shape;5520;p67"/>
            <p:cNvCxnSpPr>
              <a:stCxn id="5519" idx="0"/>
              <a:endCxn id="552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521" name="Google Shape;5521;p6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17" name="Google Shape;5517;p6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14" name="Google Shape;5514;p6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19" name="Google Shape;5519;p6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15" name="Google Shape;5515;p6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522" name="Google Shape;5522;p67"/>
          <p:cNvGrpSpPr/>
          <p:nvPr/>
        </p:nvGrpSpPr>
        <p:grpSpPr>
          <a:xfrm>
            <a:off x="3410364" y="2880240"/>
            <a:ext cx="1675128" cy="313674"/>
            <a:chOff x="998425" y="1182125"/>
            <a:chExt cx="1065400" cy="199500"/>
          </a:xfrm>
        </p:grpSpPr>
        <p:sp>
          <p:nvSpPr>
            <p:cNvPr id="5523" name="Google Shape;5523;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67"/>
          <p:cNvGrpSpPr/>
          <p:nvPr/>
        </p:nvGrpSpPr>
        <p:grpSpPr>
          <a:xfrm>
            <a:off x="3410363" y="3836206"/>
            <a:ext cx="1675129" cy="525345"/>
            <a:chOff x="5194708" y="3484366"/>
            <a:chExt cx="3148148" cy="987304"/>
          </a:xfrm>
        </p:grpSpPr>
        <p:grpSp>
          <p:nvGrpSpPr>
            <p:cNvPr id="5529" name="Google Shape;5529;p67"/>
            <p:cNvGrpSpPr/>
            <p:nvPr/>
          </p:nvGrpSpPr>
          <p:grpSpPr>
            <a:xfrm>
              <a:off x="7531521" y="3484366"/>
              <a:ext cx="811335" cy="987304"/>
              <a:chOff x="3379425" y="1617275"/>
              <a:chExt cx="1090650" cy="1327200"/>
            </a:xfrm>
          </p:grpSpPr>
          <p:sp>
            <p:nvSpPr>
              <p:cNvPr id="5530" name="Google Shape;5530;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3" name="Google Shape;5533;p67"/>
            <p:cNvGrpSpPr/>
            <p:nvPr/>
          </p:nvGrpSpPr>
          <p:grpSpPr>
            <a:xfrm>
              <a:off x="6752546" y="3484366"/>
              <a:ext cx="811428" cy="987304"/>
              <a:chOff x="2332275" y="1617275"/>
              <a:chExt cx="1090775" cy="1327200"/>
            </a:xfrm>
          </p:grpSpPr>
          <p:sp>
            <p:nvSpPr>
              <p:cNvPr id="5534" name="Google Shape;5534;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7" name="Google Shape;5537;p67"/>
            <p:cNvGrpSpPr/>
            <p:nvPr/>
          </p:nvGrpSpPr>
          <p:grpSpPr>
            <a:xfrm>
              <a:off x="5973664" y="3484366"/>
              <a:ext cx="811335" cy="987304"/>
              <a:chOff x="1285250" y="1617275"/>
              <a:chExt cx="1090650" cy="1327200"/>
            </a:xfrm>
          </p:grpSpPr>
          <p:sp>
            <p:nvSpPr>
              <p:cNvPr id="5538" name="Google Shape;5538;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67"/>
            <p:cNvGrpSpPr/>
            <p:nvPr/>
          </p:nvGrpSpPr>
          <p:grpSpPr>
            <a:xfrm>
              <a:off x="5194708" y="3484366"/>
              <a:ext cx="811409" cy="987304"/>
              <a:chOff x="238125" y="1617275"/>
              <a:chExt cx="1090750" cy="1327200"/>
            </a:xfrm>
          </p:grpSpPr>
          <p:sp>
            <p:nvSpPr>
              <p:cNvPr id="5542" name="Google Shape;5542;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45" name="Google Shape;5545;p67"/>
          <p:cNvGrpSpPr/>
          <p:nvPr/>
        </p:nvGrpSpPr>
        <p:grpSpPr>
          <a:xfrm>
            <a:off x="6844048" y="2482095"/>
            <a:ext cx="1579046" cy="522230"/>
            <a:chOff x="6853641" y="2534077"/>
            <a:chExt cx="1515545" cy="501229"/>
          </a:xfrm>
        </p:grpSpPr>
        <p:grpSp>
          <p:nvGrpSpPr>
            <p:cNvPr id="5546" name="Google Shape;5546;p67"/>
            <p:cNvGrpSpPr/>
            <p:nvPr/>
          </p:nvGrpSpPr>
          <p:grpSpPr>
            <a:xfrm>
              <a:off x="6853641" y="2618923"/>
              <a:ext cx="1515545" cy="324556"/>
              <a:chOff x="6853641" y="2618923"/>
              <a:chExt cx="1515545" cy="324556"/>
            </a:xfrm>
          </p:grpSpPr>
          <p:sp>
            <p:nvSpPr>
              <p:cNvPr id="5547" name="Google Shape;5547;p6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2" name="Google Shape;5552;p6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67"/>
          <p:cNvGrpSpPr/>
          <p:nvPr/>
        </p:nvGrpSpPr>
        <p:grpSpPr>
          <a:xfrm>
            <a:off x="3438940" y="3357136"/>
            <a:ext cx="1617976" cy="346616"/>
            <a:chOff x="1808063" y="4294338"/>
            <a:chExt cx="3370782" cy="721817"/>
          </a:xfrm>
        </p:grpSpPr>
        <p:sp>
          <p:nvSpPr>
            <p:cNvPr id="5558" name="Google Shape;5558;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67"/>
          <p:cNvGrpSpPr/>
          <p:nvPr/>
        </p:nvGrpSpPr>
        <p:grpSpPr>
          <a:xfrm>
            <a:off x="5264936" y="4023886"/>
            <a:ext cx="1417067" cy="350605"/>
            <a:chOff x="4234950" y="2101012"/>
            <a:chExt cx="4219974" cy="1044090"/>
          </a:xfrm>
        </p:grpSpPr>
        <p:sp>
          <p:nvSpPr>
            <p:cNvPr id="5569" name="Google Shape;5569;p6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67"/>
          <p:cNvGrpSpPr/>
          <p:nvPr/>
        </p:nvGrpSpPr>
        <p:grpSpPr>
          <a:xfrm>
            <a:off x="6840408" y="2014643"/>
            <a:ext cx="1586327" cy="371557"/>
            <a:chOff x="1247650" y="2075423"/>
            <a:chExt cx="6648477" cy="1557238"/>
          </a:xfrm>
        </p:grpSpPr>
        <p:sp>
          <p:nvSpPr>
            <p:cNvPr id="5586" name="Google Shape;5586;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67"/>
          <p:cNvGrpSpPr/>
          <p:nvPr/>
        </p:nvGrpSpPr>
        <p:grpSpPr>
          <a:xfrm>
            <a:off x="5271678" y="1167833"/>
            <a:ext cx="1415601" cy="1648533"/>
            <a:chOff x="1839112" y="2209163"/>
            <a:chExt cx="1918159" cy="2233784"/>
          </a:xfrm>
        </p:grpSpPr>
        <p:sp>
          <p:nvSpPr>
            <p:cNvPr id="5593" name="Google Shape;5593;p6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96" name="Google Shape;5596;p67"/>
            <p:cNvCxnSpPr>
              <a:stCxn id="5593" idx="6"/>
              <a:endCxn id="559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597" name="Google Shape;5597;p67"/>
            <p:cNvCxnSpPr>
              <a:stCxn id="5594" idx="4"/>
              <a:endCxn id="559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599" name="Google Shape;5599;p67"/>
            <p:cNvCxnSpPr>
              <a:stCxn id="5598" idx="6"/>
              <a:endCxn id="559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600" name="Google Shape;5600;p67"/>
            <p:cNvCxnSpPr>
              <a:stCxn id="5595" idx="4"/>
              <a:endCxn id="560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598" name="Google Shape;5598;p6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03" name="Google Shape;5603;p67"/>
            <p:cNvCxnSpPr>
              <a:endCxn id="560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604" name="Google Shape;5604;p67"/>
          <p:cNvGrpSpPr/>
          <p:nvPr/>
        </p:nvGrpSpPr>
        <p:grpSpPr>
          <a:xfrm>
            <a:off x="3428944" y="1185917"/>
            <a:ext cx="1637968" cy="154942"/>
            <a:chOff x="238125" y="2506075"/>
            <a:chExt cx="7115411" cy="673075"/>
          </a:xfrm>
        </p:grpSpPr>
        <p:sp>
          <p:nvSpPr>
            <p:cNvPr id="5605" name="Google Shape;5605;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0" name="Google Shape;5610;p67"/>
          <p:cNvGrpSpPr/>
          <p:nvPr/>
        </p:nvGrpSpPr>
        <p:grpSpPr>
          <a:xfrm>
            <a:off x="1969680" y="1500635"/>
            <a:ext cx="1262932" cy="785408"/>
            <a:chOff x="548861" y="389676"/>
            <a:chExt cx="3843371" cy="2390163"/>
          </a:xfrm>
        </p:grpSpPr>
        <p:cxnSp>
          <p:nvCxnSpPr>
            <p:cNvPr id="5611" name="Google Shape;5611;p6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12" name="Google Shape;5612;p6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13" name="Google Shape;5613;p6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14" name="Google Shape;5614;p6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615" name="Google Shape;5615;p6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616" name="Google Shape;5616;p6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17" name="Google Shape;5617;p6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618" name="Google Shape;5618;p6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67"/>
          <p:cNvGrpSpPr/>
          <p:nvPr/>
        </p:nvGrpSpPr>
        <p:grpSpPr>
          <a:xfrm>
            <a:off x="757812" y="2607512"/>
            <a:ext cx="1412054" cy="633562"/>
            <a:chOff x="1187400" y="2529299"/>
            <a:chExt cx="6769193" cy="2241903"/>
          </a:xfrm>
        </p:grpSpPr>
        <p:sp>
          <p:nvSpPr>
            <p:cNvPr id="5625" name="Google Shape;5625;p6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626" name="Google Shape;5626;p6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27" name="Google Shape;5627;p6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28" name="Google Shape;5628;p6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29" name="Google Shape;5629;p6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30" name="Google Shape;5630;p6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31" name="Google Shape;5631;p6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632" name="Google Shape;5632;p67"/>
            <p:cNvCxnSpPr>
              <a:stCxn id="5625" idx="2"/>
              <a:endCxn id="562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33" name="Google Shape;5633;p67"/>
            <p:cNvCxnSpPr>
              <a:stCxn id="5627" idx="0"/>
              <a:endCxn id="562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34" name="Google Shape;5634;p67"/>
            <p:cNvCxnSpPr>
              <a:stCxn id="5627" idx="2"/>
              <a:endCxn id="562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35" name="Google Shape;5635;p67"/>
            <p:cNvCxnSpPr>
              <a:stCxn id="5628" idx="0"/>
              <a:endCxn id="562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36" name="Google Shape;5636;p67"/>
            <p:cNvCxnSpPr>
              <a:stCxn id="5626" idx="2"/>
              <a:endCxn id="563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37" name="Google Shape;5637;p67"/>
            <p:cNvCxnSpPr>
              <a:stCxn id="5630" idx="0"/>
              <a:endCxn id="562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638" name="Google Shape;5638;p67"/>
          <p:cNvGrpSpPr/>
          <p:nvPr/>
        </p:nvGrpSpPr>
        <p:grpSpPr>
          <a:xfrm>
            <a:off x="6844058" y="3100221"/>
            <a:ext cx="1579035" cy="540873"/>
            <a:chOff x="6895650" y="3126697"/>
            <a:chExt cx="1436662" cy="492105"/>
          </a:xfrm>
        </p:grpSpPr>
        <p:sp>
          <p:nvSpPr>
            <p:cNvPr id="5639" name="Google Shape;5639;p6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4" name="Google Shape;5644;p67"/>
            <p:cNvGrpSpPr/>
            <p:nvPr/>
          </p:nvGrpSpPr>
          <p:grpSpPr>
            <a:xfrm>
              <a:off x="6995957" y="3335810"/>
              <a:ext cx="1230393" cy="71754"/>
              <a:chOff x="6995957" y="3287964"/>
              <a:chExt cx="1230393" cy="71754"/>
            </a:xfrm>
          </p:grpSpPr>
          <p:sp>
            <p:nvSpPr>
              <p:cNvPr id="5645" name="Google Shape;5645;p6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0" name="Google Shape;5650;p67"/>
          <p:cNvGrpSpPr/>
          <p:nvPr/>
        </p:nvGrpSpPr>
        <p:grpSpPr>
          <a:xfrm>
            <a:off x="6842640" y="3736984"/>
            <a:ext cx="1581862" cy="650625"/>
            <a:chOff x="6777990" y="3710194"/>
            <a:chExt cx="1646915" cy="677382"/>
          </a:xfrm>
        </p:grpSpPr>
        <p:grpSp>
          <p:nvGrpSpPr>
            <p:cNvPr id="5651" name="Google Shape;5651;p67"/>
            <p:cNvGrpSpPr/>
            <p:nvPr/>
          </p:nvGrpSpPr>
          <p:grpSpPr>
            <a:xfrm>
              <a:off x="6777990" y="3874492"/>
              <a:ext cx="411129" cy="513083"/>
              <a:chOff x="6777990" y="3874492"/>
              <a:chExt cx="411129" cy="513083"/>
            </a:xfrm>
          </p:grpSpPr>
          <p:cxnSp>
            <p:nvCxnSpPr>
              <p:cNvPr id="5652" name="Google Shape;5652;p6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653" name="Google Shape;5653;p6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4" name="Google Shape;5654;p67"/>
            <p:cNvGrpSpPr/>
            <p:nvPr/>
          </p:nvGrpSpPr>
          <p:grpSpPr>
            <a:xfrm>
              <a:off x="7188425" y="3710194"/>
              <a:ext cx="411123" cy="520535"/>
              <a:chOff x="7188425" y="3710194"/>
              <a:chExt cx="411123" cy="520535"/>
            </a:xfrm>
          </p:grpSpPr>
          <p:cxnSp>
            <p:nvCxnSpPr>
              <p:cNvPr id="5655" name="Google Shape;5655;p6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656" name="Google Shape;5656;p6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7" name="Google Shape;5657;p67"/>
            <p:cNvGrpSpPr/>
            <p:nvPr/>
          </p:nvGrpSpPr>
          <p:grpSpPr>
            <a:xfrm>
              <a:off x="7603341" y="3874492"/>
              <a:ext cx="411474" cy="513083"/>
              <a:chOff x="7603341" y="3874492"/>
              <a:chExt cx="411474" cy="513083"/>
            </a:xfrm>
          </p:grpSpPr>
          <p:cxnSp>
            <p:nvCxnSpPr>
              <p:cNvPr id="5658" name="Google Shape;5658;p6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659" name="Google Shape;5659;p6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67"/>
            <p:cNvGrpSpPr/>
            <p:nvPr/>
          </p:nvGrpSpPr>
          <p:grpSpPr>
            <a:xfrm>
              <a:off x="8013776" y="3722847"/>
              <a:ext cx="411129" cy="507881"/>
              <a:chOff x="8013776" y="3722847"/>
              <a:chExt cx="411129" cy="507881"/>
            </a:xfrm>
          </p:grpSpPr>
          <p:cxnSp>
            <p:nvCxnSpPr>
              <p:cNvPr id="5661" name="Google Shape;5661;p6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662" name="Google Shape;5662;p6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3" name="Google Shape;5663;p67"/>
          <p:cNvGrpSpPr/>
          <p:nvPr/>
        </p:nvGrpSpPr>
        <p:grpSpPr>
          <a:xfrm>
            <a:off x="5262155" y="2909824"/>
            <a:ext cx="1421889" cy="1020603"/>
            <a:chOff x="5190863" y="2824811"/>
            <a:chExt cx="1544860" cy="1108869"/>
          </a:xfrm>
        </p:grpSpPr>
        <p:grpSp>
          <p:nvGrpSpPr>
            <p:cNvPr id="5664" name="Google Shape;5664;p67"/>
            <p:cNvGrpSpPr/>
            <p:nvPr/>
          </p:nvGrpSpPr>
          <p:grpSpPr>
            <a:xfrm>
              <a:off x="5938695" y="3176919"/>
              <a:ext cx="685761" cy="404739"/>
              <a:chOff x="5938695" y="3176919"/>
              <a:chExt cx="685761" cy="404739"/>
            </a:xfrm>
          </p:grpSpPr>
          <p:grpSp>
            <p:nvGrpSpPr>
              <p:cNvPr id="5665" name="Google Shape;5665;p67"/>
              <p:cNvGrpSpPr/>
              <p:nvPr/>
            </p:nvGrpSpPr>
            <p:grpSpPr>
              <a:xfrm>
                <a:off x="5938695" y="3176919"/>
                <a:ext cx="685761" cy="404739"/>
                <a:chOff x="5938695" y="3176919"/>
                <a:chExt cx="685761" cy="404739"/>
              </a:xfrm>
            </p:grpSpPr>
            <p:sp>
              <p:nvSpPr>
                <p:cNvPr id="5666" name="Google Shape;5666;p6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8" name="Google Shape;5668;p6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67"/>
            <p:cNvGrpSpPr/>
            <p:nvPr/>
          </p:nvGrpSpPr>
          <p:grpSpPr>
            <a:xfrm>
              <a:off x="5305233" y="3176835"/>
              <a:ext cx="685971" cy="404655"/>
              <a:chOff x="5305233" y="3176835"/>
              <a:chExt cx="685971" cy="404655"/>
            </a:xfrm>
          </p:grpSpPr>
          <p:grpSp>
            <p:nvGrpSpPr>
              <p:cNvPr id="5670" name="Google Shape;5670;p67"/>
              <p:cNvGrpSpPr/>
              <p:nvPr/>
            </p:nvGrpSpPr>
            <p:grpSpPr>
              <a:xfrm>
                <a:off x="5305233" y="3176835"/>
                <a:ext cx="685971" cy="404655"/>
                <a:chOff x="5305233" y="3176835"/>
                <a:chExt cx="685971" cy="404655"/>
              </a:xfrm>
            </p:grpSpPr>
            <p:sp>
              <p:nvSpPr>
                <p:cNvPr id="5671" name="Google Shape;5671;p6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3" name="Google Shape;5673;p6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4" name="Google Shape;5674;p6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5" name="Google Shape;5675;p67"/>
            <p:cNvGrpSpPr/>
            <p:nvPr/>
          </p:nvGrpSpPr>
          <p:grpSpPr>
            <a:xfrm>
              <a:off x="5657361" y="2824811"/>
              <a:ext cx="1078361" cy="404655"/>
              <a:chOff x="5657361" y="2824811"/>
              <a:chExt cx="1078361" cy="404655"/>
            </a:xfrm>
          </p:grpSpPr>
          <p:grpSp>
            <p:nvGrpSpPr>
              <p:cNvPr id="5676" name="Google Shape;5676;p67"/>
              <p:cNvGrpSpPr/>
              <p:nvPr/>
            </p:nvGrpSpPr>
            <p:grpSpPr>
              <a:xfrm>
                <a:off x="5657361" y="2824811"/>
                <a:ext cx="1078361" cy="404655"/>
                <a:chOff x="5657361" y="2824811"/>
                <a:chExt cx="1078361" cy="404655"/>
              </a:xfrm>
            </p:grpSpPr>
            <p:grpSp>
              <p:nvGrpSpPr>
                <p:cNvPr id="5677" name="Google Shape;5677;p67"/>
                <p:cNvGrpSpPr/>
                <p:nvPr/>
              </p:nvGrpSpPr>
              <p:grpSpPr>
                <a:xfrm>
                  <a:off x="5938485" y="2824811"/>
                  <a:ext cx="797237" cy="404655"/>
                  <a:chOff x="5938485" y="2824811"/>
                  <a:chExt cx="797237" cy="404655"/>
                </a:xfrm>
              </p:grpSpPr>
              <p:sp>
                <p:nvSpPr>
                  <p:cNvPr id="5678" name="Google Shape;5678;p6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0" name="Google Shape;5680;p6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1" name="Google Shape;5681;p6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2" name="Google Shape;5682;p67"/>
            <p:cNvGrpSpPr/>
            <p:nvPr/>
          </p:nvGrpSpPr>
          <p:grpSpPr>
            <a:xfrm>
              <a:off x="5190863" y="3528942"/>
              <a:ext cx="1078026" cy="404739"/>
              <a:chOff x="5190863" y="3528942"/>
              <a:chExt cx="1078026" cy="404739"/>
            </a:xfrm>
          </p:grpSpPr>
          <p:sp>
            <p:nvSpPr>
              <p:cNvPr id="5683" name="Google Shape;5683;p6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4" name="Google Shape;5684;p67"/>
              <p:cNvGrpSpPr/>
              <p:nvPr/>
            </p:nvGrpSpPr>
            <p:grpSpPr>
              <a:xfrm>
                <a:off x="5190863" y="3528942"/>
                <a:ext cx="1078026" cy="404739"/>
                <a:chOff x="5190863" y="3528942"/>
                <a:chExt cx="1078026" cy="404739"/>
              </a:xfrm>
            </p:grpSpPr>
            <p:sp>
              <p:nvSpPr>
                <p:cNvPr id="5685" name="Google Shape;5685;p6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87" name="Google Shape;5687;p67"/>
          <p:cNvGrpSpPr/>
          <p:nvPr/>
        </p:nvGrpSpPr>
        <p:grpSpPr>
          <a:xfrm>
            <a:off x="728162" y="1474292"/>
            <a:ext cx="1086719" cy="879487"/>
            <a:chOff x="803162" y="1474292"/>
            <a:chExt cx="1086719" cy="879487"/>
          </a:xfrm>
        </p:grpSpPr>
        <p:grpSp>
          <p:nvGrpSpPr>
            <p:cNvPr id="5688" name="Google Shape;5688;p67"/>
            <p:cNvGrpSpPr/>
            <p:nvPr/>
          </p:nvGrpSpPr>
          <p:grpSpPr>
            <a:xfrm>
              <a:off x="803162" y="1625948"/>
              <a:ext cx="445856" cy="576579"/>
              <a:chOff x="803162" y="1625948"/>
              <a:chExt cx="445856" cy="576579"/>
            </a:xfrm>
          </p:grpSpPr>
          <p:sp>
            <p:nvSpPr>
              <p:cNvPr id="5689" name="Google Shape;5689;p6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0" name="Google Shape;5690;p67"/>
              <p:cNvGrpSpPr/>
              <p:nvPr/>
            </p:nvGrpSpPr>
            <p:grpSpPr>
              <a:xfrm>
                <a:off x="1056023" y="1625948"/>
                <a:ext cx="192995" cy="576579"/>
                <a:chOff x="1056023" y="1625948"/>
                <a:chExt cx="192995" cy="576579"/>
              </a:xfrm>
            </p:grpSpPr>
            <p:sp>
              <p:nvSpPr>
                <p:cNvPr id="5691" name="Google Shape;5691;p6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6" name="Google Shape;5696;p67"/>
            <p:cNvGrpSpPr/>
            <p:nvPr/>
          </p:nvGrpSpPr>
          <p:grpSpPr>
            <a:xfrm>
              <a:off x="1371406" y="1474292"/>
              <a:ext cx="518475" cy="879487"/>
              <a:chOff x="1398231" y="1474292"/>
              <a:chExt cx="518475" cy="879487"/>
            </a:xfrm>
          </p:grpSpPr>
          <p:grpSp>
            <p:nvGrpSpPr>
              <p:cNvPr id="5697" name="Google Shape;5697;p67"/>
              <p:cNvGrpSpPr/>
              <p:nvPr/>
            </p:nvGrpSpPr>
            <p:grpSpPr>
              <a:xfrm>
                <a:off x="1398231" y="1474292"/>
                <a:ext cx="518475" cy="341643"/>
                <a:chOff x="1398231" y="1474292"/>
                <a:chExt cx="518475" cy="341643"/>
              </a:xfrm>
            </p:grpSpPr>
            <p:sp>
              <p:nvSpPr>
                <p:cNvPr id="5698" name="Google Shape;5698;p6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9" name="Google Shape;5699;p67"/>
                <p:cNvGrpSpPr/>
                <p:nvPr/>
              </p:nvGrpSpPr>
              <p:grpSpPr>
                <a:xfrm>
                  <a:off x="1616453" y="1474292"/>
                  <a:ext cx="300253" cy="341643"/>
                  <a:chOff x="1616453" y="1475379"/>
                  <a:chExt cx="300253" cy="341643"/>
                </a:xfrm>
              </p:grpSpPr>
              <p:sp>
                <p:nvSpPr>
                  <p:cNvPr id="5700" name="Google Shape;5700;p6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7" name="Google Shape;5707;p67"/>
                  <p:cNvGrpSpPr/>
                  <p:nvPr/>
                </p:nvGrpSpPr>
                <p:grpSpPr>
                  <a:xfrm>
                    <a:off x="1839639" y="1475379"/>
                    <a:ext cx="77067" cy="341643"/>
                    <a:chOff x="1839639" y="1475379"/>
                    <a:chExt cx="77067" cy="341643"/>
                  </a:xfrm>
                </p:grpSpPr>
                <p:sp>
                  <p:nvSpPr>
                    <p:cNvPr id="5708" name="Google Shape;5708;p6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10" name="Google Shape;5710;p67"/>
              <p:cNvGrpSpPr/>
              <p:nvPr/>
            </p:nvGrpSpPr>
            <p:grpSpPr>
              <a:xfrm>
                <a:off x="1398451" y="2012951"/>
                <a:ext cx="518255" cy="340828"/>
                <a:chOff x="1398451" y="2012951"/>
                <a:chExt cx="518255" cy="340828"/>
              </a:xfrm>
            </p:grpSpPr>
            <p:sp>
              <p:nvSpPr>
                <p:cNvPr id="5711" name="Google Shape;5711;p6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2" name="Google Shape;5712;p67"/>
                <p:cNvGrpSpPr/>
                <p:nvPr/>
              </p:nvGrpSpPr>
              <p:grpSpPr>
                <a:xfrm>
                  <a:off x="1616453" y="2012951"/>
                  <a:ext cx="300253" cy="340828"/>
                  <a:chOff x="1616453" y="2013538"/>
                  <a:chExt cx="300253" cy="340828"/>
                </a:xfrm>
              </p:grpSpPr>
              <p:sp>
                <p:nvSpPr>
                  <p:cNvPr id="5713" name="Google Shape;5713;p6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0" name="Google Shape;5720;p67"/>
                  <p:cNvGrpSpPr/>
                  <p:nvPr/>
                </p:nvGrpSpPr>
                <p:grpSpPr>
                  <a:xfrm>
                    <a:off x="1839639" y="2013538"/>
                    <a:ext cx="77067" cy="340828"/>
                    <a:chOff x="1839639" y="2013538"/>
                    <a:chExt cx="77067" cy="340828"/>
                  </a:xfrm>
                </p:grpSpPr>
                <p:sp>
                  <p:nvSpPr>
                    <p:cNvPr id="5721" name="Google Shape;5721;p6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723" name="Google Shape;5723;p67"/>
          <p:cNvGrpSpPr/>
          <p:nvPr/>
        </p:nvGrpSpPr>
        <p:grpSpPr>
          <a:xfrm>
            <a:off x="724986" y="3605478"/>
            <a:ext cx="1368681" cy="682918"/>
            <a:chOff x="724986" y="3605478"/>
            <a:chExt cx="1368681" cy="682918"/>
          </a:xfrm>
        </p:grpSpPr>
        <p:grpSp>
          <p:nvGrpSpPr>
            <p:cNvPr id="5724" name="Google Shape;5724;p67"/>
            <p:cNvGrpSpPr/>
            <p:nvPr/>
          </p:nvGrpSpPr>
          <p:grpSpPr>
            <a:xfrm>
              <a:off x="1289102" y="3823629"/>
              <a:ext cx="240442" cy="250435"/>
              <a:chOff x="-165066" y="3843615"/>
              <a:chExt cx="221259" cy="230455"/>
            </a:xfrm>
          </p:grpSpPr>
          <p:sp>
            <p:nvSpPr>
              <p:cNvPr id="5725" name="Google Shape;5725;p6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5" name="Google Shape;5745;p67"/>
            <p:cNvGrpSpPr/>
            <p:nvPr/>
          </p:nvGrpSpPr>
          <p:grpSpPr>
            <a:xfrm>
              <a:off x="724986" y="3605478"/>
              <a:ext cx="1368681" cy="682918"/>
              <a:chOff x="724986" y="3605478"/>
              <a:chExt cx="1368681" cy="682918"/>
            </a:xfrm>
          </p:grpSpPr>
          <p:grpSp>
            <p:nvGrpSpPr>
              <p:cNvPr id="5746" name="Google Shape;5746;p67"/>
              <p:cNvGrpSpPr/>
              <p:nvPr/>
            </p:nvGrpSpPr>
            <p:grpSpPr>
              <a:xfrm>
                <a:off x="1498221" y="4047614"/>
                <a:ext cx="529172" cy="240783"/>
                <a:chOff x="1498221" y="4047614"/>
                <a:chExt cx="529172" cy="240783"/>
              </a:xfrm>
            </p:grpSpPr>
            <p:grpSp>
              <p:nvGrpSpPr>
                <p:cNvPr id="5747" name="Google Shape;5747;p67"/>
                <p:cNvGrpSpPr/>
                <p:nvPr/>
              </p:nvGrpSpPr>
              <p:grpSpPr>
                <a:xfrm>
                  <a:off x="1826655" y="4224370"/>
                  <a:ext cx="200738" cy="25631"/>
                  <a:chOff x="1826655" y="4224370"/>
                  <a:chExt cx="200738" cy="25631"/>
                </a:xfrm>
              </p:grpSpPr>
              <p:sp>
                <p:nvSpPr>
                  <p:cNvPr id="5748" name="Google Shape;5748;p6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0" name="Google Shape;5750;p67"/>
                <p:cNvGrpSpPr/>
                <p:nvPr/>
              </p:nvGrpSpPr>
              <p:grpSpPr>
                <a:xfrm>
                  <a:off x="1498221" y="4047614"/>
                  <a:ext cx="328444" cy="240783"/>
                  <a:chOff x="1498221" y="4047614"/>
                  <a:chExt cx="328444" cy="240783"/>
                </a:xfrm>
              </p:grpSpPr>
              <p:sp>
                <p:nvSpPr>
                  <p:cNvPr id="5751" name="Google Shape;5751;p6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2" name="Google Shape;5752;p67"/>
                  <p:cNvGrpSpPr/>
                  <p:nvPr/>
                </p:nvGrpSpPr>
                <p:grpSpPr>
                  <a:xfrm>
                    <a:off x="1498221" y="4047614"/>
                    <a:ext cx="150566" cy="190416"/>
                    <a:chOff x="1498221" y="4047614"/>
                    <a:chExt cx="150566" cy="190416"/>
                  </a:xfrm>
                </p:grpSpPr>
                <p:sp>
                  <p:nvSpPr>
                    <p:cNvPr id="5753" name="Google Shape;5753;p6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55" name="Google Shape;5755;p67"/>
              <p:cNvGrpSpPr/>
              <p:nvPr/>
            </p:nvGrpSpPr>
            <p:grpSpPr>
              <a:xfrm>
                <a:off x="1560718" y="3800594"/>
                <a:ext cx="532948" cy="302090"/>
                <a:chOff x="1560718" y="3800594"/>
                <a:chExt cx="532948" cy="302090"/>
              </a:xfrm>
            </p:grpSpPr>
            <p:grpSp>
              <p:nvGrpSpPr>
                <p:cNvPr id="5756" name="Google Shape;5756;p67"/>
                <p:cNvGrpSpPr/>
                <p:nvPr/>
              </p:nvGrpSpPr>
              <p:grpSpPr>
                <a:xfrm>
                  <a:off x="1912179" y="3827344"/>
                  <a:ext cx="181487" cy="25631"/>
                  <a:chOff x="1912179" y="3827344"/>
                  <a:chExt cx="181487" cy="25631"/>
                </a:xfrm>
              </p:grpSpPr>
              <p:sp>
                <p:nvSpPr>
                  <p:cNvPr id="5757" name="Google Shape;5757;p6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67"/>
                <p:cNvGrpSpPr/>
                <p:nvPr/>
              </p:nvGrpSpPr>
              <p:grpSpPr>
                <a:xfrm>
                  <a:off x="1912179" y="4044505"/>
                  <a:ext cx="181487" cy="25622"/>
                  <a:chOff x="1912179" y="4044506"/>
                  <a:chExt cx="181487" cy="25622"/>
                </a:xfrm>
              </p:grpSpPr>
              <p:sp>
                <p:nvSpPr>
                  <p:cNvPr id="5760" name="Google Shape;5760;p6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2" name="Google Shape;5762;p67"/>
                <p:cNvGrpSpPr/>
                <p:nvPr/>
              </p:nvGrpSpPr>
              <p:grpSpPr>
                <a:xfrm>
                  <a:off x="1560718" y="3800594"/>
                  <a:ext cx="351472" cy="302090"/>
                  <a:chOff x="1560718" y="3800594"/>
                  <a:chExt cx="351472" cy="302090"/>
                </a:xfrm>
              </p:grpSpPr>
              <p:grpSp>
                <p:nvGrpSpPr>
                  <p:cNvPr id="5763" name="Google Shape;5763;p67"/>
                  <p:cNvGrpSpPr/>
                  <p:nvPr/>
                </p:nvGrpSpPr>
                <p:grpSpPr>
                  <a:xfrm>
                    <a:off x="1560718" y="3842857"/>
                    <a:ext cx="173586" cy="217131"/>
                    <a:chOff x="1560718" y="3842857"/>
                    <a:chExt cx="173586" cy="217131"/>
                  </a:xfrm>
                </p:grpSpPr>
                <p:sp>
                  <p:nvSpPr>
                    <p:cNvPr id="5764" name="Google Shape;5764;p6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7" name="Google Shape;5767;p6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69" name="Google Shape;5769;p6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0" name="Google Shape;5770;p67"/>
              <p:cNvGrpSpPr/>
              <p:nvPr/>
            </p:nvGrpSpPr>
            <p:grpSpPr>
              <a:xfrm>
                <a:off x="785350" y="3605478"/>
                <a:ext cx="535311" cy="249245"/>
                <a:chOff x="785350" y="3605478"/>
                <a:chExt cx="535311" cy="249245"/>
              </a:xfrm>
            </p:grpSpPr>
            <p:grpSp>
              <p:nvGrpSpPr>
                <p:cNvPr id="5771" name="Google Shape;5771;p67"/>
                <p:cNvGrpSpPr/>
                <p:nvPr/>
              </p:nvGrpSpPr>
              <p:grpSpPr>
                <a:xfrm>
                  <a:off x="785350" y="3605478"/>
                  <a:ext cx="376191" cy="102736"/>
                  <a:chOff x="785350" y="3605478"/>
                  <a:chExt cx="376191" cy="102736"/>
                </a:xfrm>
              </p:grpSpPr>
              <p:sp>
                <p:nvSpPr>
                  <p:cNvPr id="5772" name="Google Shape;5772;p6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67"/>
                <p:cNvGrpSpPr/>
                <p:nvPr/>
              </p:nvGrpSpPr>
              <p:grpSpPr>
                <a:xfrm>
                  <a:off x="1161530" y="3655851"/>
                  <a:ext cx="159131" cy="198872"/>
                  <a:chOff x="1161530" y="3655851"/>
                  <a:chExt cx="159131" cy="198872"/>
                </a:xfrm>
              </p:grpSpPr>
              <p:sp>
                <p:nvSpPr>
                  <p:cNvPr id="5776" name="Google Shape;5776;p6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8" name="Google Shape;5778;p67"/>
              <p:cNvGrpSpPr/>
              <p:nvPr/>
            </p:nvGrpSpPr>
            <p:grpSpPr>
              <a:xfrm>
                <a:off x="785350" y="4047614"/>
                <a:ext cx="535311" cy="240783"/>
                <a:chOff x="785350" y="4047614"/>
                <a:chExt cx="535311" cy="240783"/>
              </a:xfrm>
            </p:grpSpPr>
            <p:grpSp>
              <p:nvGrpSpPr>
                <p:cNvPr id="5779" name="Google Shape;5779;p67"/>
                <p:cNvGrpSpPr/>
                <p:nvPr/>
              </p:nvGrpSpPr>
              <p:grpSpPr>
                <a:xfrm>
                  <a:off x="1161636" y="4047614"/>
                  <a:ext cx="159025" cy="190415"/>
                  <a:chOff x="1161636" y="4047614"/>
                  <a:chExt cx="159025" cy="190415"/>
                </a:xfrm>
              </p:grpSpPr>
              <p:sp>
                <p:nvSpPr>
                  <p:cNvPr id="5780" name="Google Shape;5780;p6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67"/>
                <p:cNvGrpSpPr/>
                <p:nvPr/>
              </p:nvGrpSpPr>
              <p:grpSpPr>
                <a:xfrm>
                  <a:off x="785350" y="4185661"/>
                  <a:ext cx="376191" cy="102736"/>
                  <a:chOff x="785350" y="4185661"/>
                  <a:chExt cx="376191" cy="102736"/>
                </a:xfrm>
              </p:grpSpPr>
              <p:sp>
                <p:nvSpPr>
                  <p:cNvPr id="5783" name="Google Shape;5783;p6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6" name="Google Shape;5786;p67"/>
              <p:cNvGrpSpPr/>
              <p:nvPr/>
            </p:nvGrpSpPr>
            <p:grpSpPr>
              <a:xfrm>
                <a:off x="1501054" y="3605478"/>
                <a:ext cx="526340" cy="249240"/>
                <a:chOff x="1501054" y="3605478"/>
                <a:chExt cx="526340" cy="249240"/>
              </a:xfrm>
            </p:grpSpPr>
            <p:grpSp>
              <p:nvGrpSpPr>
                <p:cNvPr id="5787" name="Google Shape;5787;p67"/>
                <p:cNvGrpSpPr/>
                <p:nvPr/>
              </p:nvGrpSpPr>
              <p:grpSpPr>
                <a:xfrm>
                  <a:off x="1834208" y="3643867"/>
                  <a:ext cx="193185" cy="25622"/>
                  <a:chOff x="1834208" y="3643867"/>
                  <a:chExt cx="193185" cy="25622"/>
                </a:xfrm>
              </p:grpSpPr>
              <p:sp>
                <p:nvSpPr>
                  <p:cNvPr id="5788" name="Google Shape;5788;p6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67"/>
                <p:cNvGrpSpPr/>
                <p:nvPr/>
              </p:nvGrpSpPr>
              <p:grpSpPr>
                <a:xfrm>
                  <a:off x="1501054" y="3605478"/>
                  <a:ext cx="333165" cy="249240"/>
                  <a:chOff x="1501054" y="3605478"/>
                  <a:chExt cx="333165" cy="249240"/>
                </a:xfrm>
              </p:grpSpPr>
              <p:sp>
                <p:nvSpPr>
                  <p:cNvPr id="5791" name="Google Shape;5791;p6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2" name="Google Shape;5792;p67"/>
                  <p:cNvGrpSpPr/>
                  <p:nvPr/>
                </p:nvGrpSpPr>
                <p:grpSpPr>
                  <a:xfrm>
                    <a:off x="1501054" y="3655851"/>
                    <a:ext cx="155286" cy="198867"/>
                    <a:chOff x="1501054" y="3655851"/>
                    <a:chExt cx="155286" cy="198867"/>
                  </a:xfrm>
                </p:grpSpPr>
                <p:sp>
                  <p:nvSpPr>
                    <p:cNvPr id="5793" name="Google Shape;5793;p6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95" name="Google Shape;5795;p67"/>
              <p:cNvGrpSpPr/>
              <p:nvPr/>
            </p:nvGrpSpPr>
            <p:grpSpPr>
              <a:xfrm>
                <a:off x="724986" y="3800594"/>
                <a:ext cx="532950" cy="302090"/>
                <a:chOff x="724986" y="3800594"/>
                <a:chExt cx="532950" cy="302090"/>
              </a:xfrm>
            </p:grpSpPr>
            <p:grpSp>
              <p:nvGrpSpPr>
                <p:cNvPr id="5796" name="Google Shape;5796;p67"/>
                <p:cNvGrpSpPr/>
                <p:nvPr/>
              </p:nvGrpSpPr>
              <p:grpSpPr>
                <a:xfrm>
                  <a:off x="724986" y="4044367"/>
                  <a:ext cx="181314" cy="25626"/>
                  <a:chOff x="724986" y="4044367"/>
                  <a:chExt cx="181314" cy="25626"/>
                </a:xfrm>
              </p:grpSpPr>
              <p:sp>
                <p:nvSpPr>
                  <p:cNvPr id="5797" name="Google Shape;5797;p6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67"/>
                <p:cNvGrpSpPr/>
                <p:nvPr/>
              </p:nvGrpSpPr>
              <p:grpSpPr>
                <a:xfrm>
                  <a:off x="906290" y="3800594"/>
                  <a:ext cx="351646" cy="302090"/>
                  <a:chOff x="906290" y="3800594"/>
                  <a:chExt cx="351646" cy="302090"/>
                </a:xfrm>
              </p:grpSpPr>
              <p:grpSp>
                <p:nvGrpSpPr>
                  <p:cNvPr id="5800" name="Google Shape;5800;p67"/>
                  <p:cNvGrpSpPr/>
                  <p:nvPr/>
                </p:nvGrpSpPr>
                <p:grpSpPr>
                  <a:xfrm>
                    <a:off x="1084172" y="3842857"/>
                    <a:ext cx="173764" cy="217131"/>
                    <a:chOff x="1084172" y="3842857"/>
                    <a:chExt cx="173764" cy="217131"/>
                  </a:xfrm>
                </p:grpSpPr>
                <p:grpSp>
                  <p:nvGrpSpPr>
                    <p:cNvPr id="5801" name="Google Shape;5801;p67"/>
                    <p:cNvGrpSpPr/>
                    <p:nvPr/>
                  </p:nvGrpSpPr>
                  <p:grpSpPr>
                    <a:xfrm>
                      <a:off x="1156862" y="3936509"/>
                      <a:ext cx="101073" cy="25622"/>
                      <a:chOff x="1156862" y="3936509"/>
                      <a:chExt cx="101073" cy="25622"/>
                    </a:xfrm>
                  </p:grpSpPr>
                  <p:sp>
                    <p:nvSpPr>
                      <p:cNvPr id="5802" name="Google Shape;5802;p6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4" name="Google Shape;5804;p6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5" name="Google Shape;5805;p6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7" name="Google Shape;5807;p67"/>
                <p:cNvGrpSpPr/>
                <p:nvPr/>
              </p:nvGrpSpPr>
              <p:grpSpPr>
                <a:xfrm>
                  <a:off x="724986" y="3830189"/>
                  <a:ext cx="189533" cy="25626"/>
                  <a:chOff x="724986" y="3830189"/>
                  <a:chExt cx="189533" cy="25626"/>
                </a:xfrm>
              </p:grpSpPr>
              <p:sp>
                <p:nvSpPr>
                  <p:cNvPr id="5808" name="Google Shape;5808;p6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810" name="Google Shape;5810;p67"/>
          <p:cNvGrpSpPr/>
          <p:nvPr/>
        </p:nvGrpSpPr>
        <p:grpSpPr>
          <a:xfrm>
            <a:off x="2253298" y="2455640"/>
            <a:ext cx="948701" cy="935378"/>
            <a:chOff x="2253298" y="2428317"/>
            <a:chExt cx="948701" cy="935378"/>
          </a:xfrm>
        </p:grpSpPr>
        <p:sp>
          <p:nvSpPr>
            <p:cNvPr id="5811" name="Google Shape;5811;p6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847"/>
        <p:cNvGrpSpPr/>
        <p:nvPr/>
      </p:nvGrpSpPr>
      <p:grpSpPr>
        <a:xfrm>
          <a:off x="0" y="0"/>
          <a:ext cx="0" cy="0"/>
          <a:chOff x="0" y="0"/>
          <a:chExt cx="0" cy="0"/>
        </a:xfrm>
      </p:grpSpPr>
      <p:grpSp>
        <p:nvGrpSpPr>
          <p:cNvPr id="5848" name="Google Shape;5848;p68"/>
          <p:cNvGrpSpPr/>
          <p:nvPr/>
        </p:nvGrpSpPr>
        <p:grpSpPr>
          <a:xfrm>
            <a:off x="3353582" y="1145627"/>
            <a:ext cx="2363393" cy="1017867"/>
            <a:chOff x="3292400" y="1219146"/>
            <a:chExt cx="2615240" cy="1110239"/>
          </a:xfrm>
        </p:grpSpPr>
        <p:sp>
          <p:nvSpPr>
            <p:cNvPr id="5849" name="Google Shape;5849;p6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850" name="Google Shape;5850;p6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51" name="Google Shape;5851;p6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852" name="Google Shape;5852;p6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853" name="Google Shape;5853;p6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854" name="Google Shape;5854;p6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855" name="Google Shape;5855;p6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856" name="Google Shape;5856;p6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857" name="Google Shape;5857;p6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858" name="Google Shape;5858;p6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859" name="Google Shape;5859;p6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860" name="Google Shape;5860;p6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861" name="Google Shape;5861;p6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862" name="Google Shape;5862;p6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863" name="Google Shape;5863;p68"/>
            <p:cNvGrpSpPr/>
            <p:nvPr/>
          </p:nvGrpSpPr>
          <p:grpSpPr>
            <a:xfrm>
              <a:off x="3748438" y="1378608"/>
              <a:ext cx="2159202" cy="903971"/>
              <a:chOff x="1683525" y="2179850"/>
              <a:chExt cx="4519050" cy="2134525"/>
            </a:xfrm>
          </p:grpSpPr>
          <p:sp>
            <p:nvSpPr>
              <p:cNvPr id="5864" name="Google Shape;5864;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65" name="Google Shape;5865;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66" name="Google Shape;5866;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67" name="Google Shape;5867;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68" name="Google Shape;5868;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69" name="Google Shape;5869;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70" name="Google Shape;5870;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71" name="Google Shape;5871;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72" name="Google Shape;5872;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73" name="Google Shape;5873;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74" name="Google Shape;5874;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75" name="Google Shape;5875;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876" name="Google Shape;5876;p68"/>
          <p:cNvGraphicFramePr/>
          <p:nvPr/>
        </p:nvGraphicFramePr>
        <p:xfrm>
          <a:off x="5949675" y="2323100"/>
          <a:ext cx="3000000" cy="3000000"/>
        </p:xfrm>
        <a:graphic>
          <a:graphicData uri="http://schemas.openxmlformats.org/drawingml/2006/table">
            <a:tbl>
              <a:tblPr>
                <a:noFill/>
                <a:tableStyleId>{6632C20E-E22C-4629-A718-45421D706328}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877" name="Google Shape;5877;p68"/>
          <p:cNvGrpSpPr/>
          <p:nvPr/>
        </p:nvGrpSpPr>
        <p:grpSpPr>
          <a:xfrm>
            <a:off x="5926924" y="3381697"/>
            <a:ext cx="2519825" cy="1001454"/>
            <a:chOff x="1906114" y="789980"/>
            <a:chExt cx="1487676" cy="606868"/>
          </a:xfrm>
        </p:grpSpPr>
        <p:cxnSp>
          <p:nvCxnSpPr>
            <p:cNvPr id="5878" name="Google Shape;5878;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879" name="Google Shape;5879;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880" name="Google Shape;5880;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881" name="Google Shape;5881;p6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882" name="Google Shape;5882;p6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883" name="Google Shape;5883;p6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884" name="Google Shape;5884;p6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885" name="Google Shape;5885;p6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892" name="Google Shape;5892;p6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893" name="Google Shape;5893;p6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894" name="Google Shape;5894;p6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68"/>
          <p:cNvGrpSpPr/>
          <p:nvPr/>
        </p:nvGrpSpPr>
        <p:grpSpPr>
          <a:xfrm>
            <a:off x="726399" y="1190655"/>
            <a:ext cx="2394370" cy="976502"/>
            <a:chOff x="749309" y="1112739"/>
            <a:chExt cx="2371603" cy="976502"/>
          </a:xfrm>
        </p:grpSpPr>
        <p:sp>
          <p:nvSpPr>
            <p:cNvPr id="5896" name="Google Shape;5896;p6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928" name="Google Shape;5928;p68"/>
          <p:cNvGraphicFramePr/>
          <p:nvPr/>
        </p:nvGraphicFramePr>
        <p:xfrm>
          <a:off x="5949700" y="1188950"/>
          <a:ext cx="3000000" cy="3000000"/>
        </p:xfrm>
        <a:graphic>
          <a:graphicData uri="http://schemas.openxmlformats.org/drawingml/2006/table">
            <a:tbl>
              <a:tblPr>
                <a:noFill/>
                <a:tableStyleId>{6632C20E-E22C-4629-A718-45421D706328}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929" name="Google Shape;5929;p68"/>
          <p:cNvGraphicFramePr/>
          <p:nvPr/>
        </p:nvGraphicFramePr>
        <p:xfrm>
          <a:off x="3356413" y="2323100"/>
          <a:ext cx="3000000" cy="3000000"/>
        </p:xfrm>
        <a:graphic>
          <a:graphicData uri="http://schemas.openxmlformats.org/drawingml/2006/table">
            <a:tbl>
              <a:tblPr>
                <a:noFill/>
                <a:tableStyleId>{6632C20E-E22C-4629-A718-45421D706328}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930" name="Google Shape;5930;p68"/>
          <p:cNvGrpSpPr/>
          <p:nvPr/>
        </p:nvGrpSpPr>
        <p:grpSpPr>
          <a:xfrm>
            <a:off x="4100342" y="2709743"/>
            <a:ext cx="1517436" cy="74460"/>
            <a:chOff x="3980086" y="2804397"/>
            <a:chExt cx="1227600" cy="66900"/>
          </a:xfrm>
        </p:grpSpPr>
        <p:sp>
          <p:nvSpPr>
            <p:cNvPr id="5931" name="Google Shape;5931;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3" name="Google Shape;5933;p68"/>
          <p:cNvGrpSpPr/>
          <p:nvPr/>
        </p:nvGrpSpPr>
        <p:grpSpPr>
          <a:xfrm>
            <a:off x="4725406" y="3002330"/>
            <a:ext cx="892956" cy="74460"/>
            <a:chOff x="3980086" y="2804397"/>
            <a:chExt cx="1227600" cy="66900"/>
          </a:xfrm>
        </p:grpSpPr>
        <p:sp>
          <p:nvSpPr>
            <p:cNvPr id="5934" name="Google Shape;5934;p6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6" name="Google Shape;5936;p68"/>
          <p:cNvGrpSpPr/>
          <p:nvPr/>
        </p:nvGrpSpPr>
        <p:grpSpPr>
          <a:xfrm>
            <a:off x="3358498" y="3361213"/>
            <a:ext cx="2363244" cy="1005943"/>
            <a:chOff x="3358415" y="3361302"/>
            <a:chExt cx="2363244" cy="1024695"/>
          </a:xfrm>
        </p:grpSpPr>
        <p:grpSp>
          <p:nvGrpSpPr>
            <p:cNvPr id="5937" name="Google Shape;5937;p68"/>
            <p:cNvGrpSpPr/>
            <p:nvPr/>
          </p:nvGrpSpPr>
          <p:grpSpPr>
            <a:xfrm>
              <a:off x="3358415" y="3361302"/>
              <a:ext cx="441300" cy="1024695"/>
              <a:chOff x="3358415" y="3361302"/>
              <a:chExt cx="441300" cy="1024695"/>
            </a:xfrm>
          </p:grpSpPr>
          <p:sp>
            <p:nvSpPr>
              <p:cNvPr id="5938" name="Google Shape;5938;p6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68"/>
            <p:cNvGrpSpPr/>
            <p:nvPr/>
          </p:nvGrpSpPr>
          <p:grpSpPr>
            <a:xfrm>
              <a:off x="3838901" y="3361302"/>
              <a:ext cx="441300" cy="1024695"/>
              <a:chOff x="3838901" y="3361302"/>
              <a:chExt cx="441300" cy="1024695"/>
            </a:xfrm>
          </p:grpSpPr>
          <p:sp>
            <p:nvSpPr>
              <p:cNvPr id="5945" name="Google Shape;5945;p6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68"/>
            <p:cNvGrpSpPr/>
            <p:nvPr/>
          </p:nvGrpSpPr>
          <p:grpSpPr>
            <a:xfrm>
              <a:off x="4319387" y="3361302"/>
              <a:ext cx="441300" cy="1024695"/>
              <a:chOff x="4319387" y="3361302"/>
              <a:chExt cx="441300" cy="1024695"/>
            </a:xfrm>
          </p:grpSpPr>
          <p:sp>
            <p:nvSpPr>
              <p:cNvPr id="5952" name="Google Shape;5952;p6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68"/>
            <p:cNvGrpSpPr/>
            <p:nvPr/>
          </p:nvGrpSpPr>
          <p:grpSpPr>
            <a:xfrm>
              <a:off x="4799873" y="3361302"/>
              <a:ext cx="441300" cy="1024695"/>
              <a:chOff x="4799873" y="3361302"/>
              <a:chExt cx="441300" cy="1024695"/>
            </a:xfrm>
          </p:grpSpPr>
          <p:sp>
            <p:nvSpPr>
              <p:cNvPr id="5959" name="Google Shape;5959;p6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68"/>
            <p:cNvGrpSpPr/>
            <p:nvPr/>
          </p:nvGrpSpPr>
          <p:grpSpPr>
            <a:xfrm>
              <a:off x="5280360" y="3361302"/>
              <a:ext cx="441300" cy="1024695"/>
              <a:chOff x="5280360" y="3361302"/>
              <a:chExt cx="441300" cy="1024695"/>
            </a:xfrm>
          </p:grpSpPr>
          <p:sp>
            <p:nvSpPr>
              <p:cNvPr id="5966" name="Google Shape;5966;p6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972" name="Google Shape;5972;p68"/>
          <p:cNvGraphicFramePr/>
          <p:nvPr/>
        </p:nvGraphicFramePr>
        <p:xfrm>
          <a:off x="724925" y="2323100"/>
          <a:ext cx="3000000" cy="3000000"/>
        </p:xfrm>
        <a:graphic>
          <a:graphicData uri="http://schemas.openxmlformats.org/drawingml/2006/table">
            <a:tbl>
              <a:tblPr>
                <a:noFill/>
                <a:tableStyleId>{6632C20E-E22C-4629-A718-45421D706328}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973" name="Google Shape;5973;p68"/>
          <p:cNvGrpSpPr/>
          <p:nvPr/>
        </p:nvGrpSpPr>
        <p:grpSpPr>
          <a:xfrm>
            <a:off x="726450" y="3372825"/>
            <a:ext cx="2403614" cy="1005900"/>
            <a:chOff x="726450" y="3372825"/>
            <a:chExt cx="2403614" cy="1005900"/>
          </a:xfrm>
        </p:grpSpPr>
        <p:grpSp>
          <p:nvGrpSpPr>
            <p:cNvPr id="5974" name="Google Shape;5974;p68"/>
            <p:cNvGrpSpPr/>
            <p:nvPr/>
          </p:nvGrpSpPr>
          <p:grpSpPr>
            <a:xfrm>
              <a:off x="726450" y="3696000"/>
              <a:ext cx="2403614" cy="500898"/>
              <a:chOff x="726450" y="3696000"/>
              <a:chExt cx="2403614" cy="500898"/>
            </a:xfrm>
          </p:grpSpPr>
          <p:sp>
            <p:nvSpPr>
              <p:cNvPr id="5975" name="Google Shape;5975;p6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76" name="Google Shape;5976;p6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977" name="Google Shape;5977;p68"/>
            <p:cNvGrpSpPr/>
            <p:nvPr/>
          </p:nvGrpSpPr>
          <p:grpSpPr>
            <a:xfrm>
              <a:off x="1348050" y="3372825"/>
              <a:ext cx="1720425" cy="1005900"/>
              <a:chOff x="1348050" y="3372825"/>
              <a:chExt cx="1720425" cy="1005900"/>
            </a:xfrm>
          </p:grpSpPr>
          <p:sp>
            <p:nvSpPr>
              <p:cNvPr id="5978" name="Google Shape;5978;p6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79" name="Google Shape;5979;p6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80" name="Google Shape;5980;p6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81" name="Google Shape;5981;p6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82" name="Google Shape;5982;p6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983" name="Google Shape;5983;p68"/>
            <p:cNvGrpSpPr/>
            <p:nvPr/>
          </p:nvGrpSpPr>
          <p:grpSpPr>
            <a:xfrm>
              <a:off x="1455707" y="3731058"/>
              <a:ext cx="1491150" cy="417657"/>
              <a:chOff x="1455707" y="3731058"/>
              <a:chExt cx="1491150" cy="417657"/>
            </a:xfrm>
          </p:grpSpPr>
          <p:grpSp>
            <p:nvGrpSpPr>
              <p:cNvPr id="5984" name="Google Shape;5984;p68"/>
              <p:cNvGrpSpPr/>
              <p:nvPr/>
            </p:nvGrpSpPr>
            <p:grpSpPr>
              <a:xfrm>
                <a:off x="1472938" y="3745828"/>
                <a:ext cx="72126" cy="53788"/>
                <a:chOff x="1472938" y="3745828"/>
                <a:chExt cx="72126" cy="53788"/>
              </a:xfrm>
            </p:grpSpPr>
            <p:sp>
              <p:nvSpPr>
                <p:cNvPr id="5985" name="Google Shape;5985;p6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68"/>
              <p:cNvGrpSpPr/>
              <p:nvPr/>
            </p:nvGrpSpPr>
            <p:grpSpPr>
              <a:xfrm>
                <a:off x="1819181" y="4089633"/>
                <a:ext cx="72126" cy="53788"/>
                <a:chOff x="1819181" y="4089633"/>
                <a:chExt cx="72126" cy="53788"/>
              </a:xfrm>
            </p:grpSpPr>
            <p:sp>
              <p:nvSpPr>
                <p:cNvPr id="5988" name="Google Shape;5988;p6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68"/>
              <p:cNvGrpSpPr/>
              <p:nvPr/>
            </p:nvGrpSpPr>
            <p:grpSpPr>
              <a:xfrm>
                <a:off x="1455707" y="4084171"/>
                <a:ext cx="64321" cy="64544"/>
                <a:chOff x="1455707" y="4084171"/>
                <a:chExt cx="64321" cy="64544"/>
              </a:xfrm>
            </p:grpSpPr>
            <p:sp>
              <p:nvSpPr>
                <p:cNvPr id="5991" name="Google Shape;5991;p6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68"/>
              <p:cNvGrpSpPr/>
              <p:nvPr/>
            </p:nvGrpSpPr>
            <p:grpSpPr>
              <a:xfrm>
                <a:off x="1818610" y="3731058"/>
                <a:ext cx="64321" cy="64544"/>
                <a:chOff x="1818610" y="3731058"/>
                <a:chExt cx="64321" cy="64544"/>
              </a:xfrm>
            </p:grpSpPr>
            <p:sp>
              <p:nvSpPr>
                <p:cNvPr id="5994" name="Google Shape;5994;p6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6" name="Google Shape;5996;p68"/>
              <p:cNvGrpSpPr/>
              <p:nvPr/>
            </p:nvGrpSpPr>
            <p:grpSpPr>
              <a:xfrm>
                <a:off x="2172491" y="4089633"/>
                <a:ext cx="72126" cy="53788"/>
                <a:chOff x="2172491" y="4089633"/>
                <a:chExt cx="72126" cy="53788"/>
              </a:xfrm>
            </p:grpSpPr>
            <p:sp>
              <p:nvSpPr>
                <p:cNvPr id="5997" name="Google Shape;5997;p6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9" name="Google Shape;5999;p68"/>
              <p:cNvGrpSpPr/>
              <p:nvPr/>
            </p:nvGrpSpPr>
            <p:grpSpPr>
              <a:xfrm>
                <a:off x="2171920" y="3731058"/>
                <a:ext cx="64321" cy="64544"/>
                <a:chOff x="2171920" y="3731058"/>
                <a:chExt cx="64321" cy="64544"/>
              </a:xfrm>
            </p:grpSpPr>
            <p:sp>
              <p:nvSpPr>
                <p:cNvPr id="6000" name="Google Shape;6000;p6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68"/>
              <p:cNvGrpSpPr/>
              <p:nvPr/>
            </p:nvGrpSpPr>
            <p:grpSpPr>
              <a:xfrm>
                <a:off x="2874730" y="3745828"/>
                <a:ext cx="72126" cy="53788"/>
                <a:chOff x="2874730" y="3745828"/>
                <a:chExt cx="72126" cy="53788"/>
              </a:xfrm>
            </p:grpSpPr>
            <p:sp>
              <p:nvSpPr>
                <p:cNvPr id="6003" name="Google Shape;6003;p6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68"/>
              <p:cNvGrpSpPr/>
              <p:nvPr/>
            </p:nvGrpSpPr>
            <p:grpSpPr>
              <a:xfrm>
                <a:off x="2878589" y="4081481"/>
                <a:ext cx="64321" cy="64544"/>
                <a:chOff x="2878589" y="4081481"/>
                <a:chExt cx="64321" cy="64544"/>
              </a:xfrm>
            </p:grpSpPr>
            <p:sp>
              <p:nvSpPr>
                <p:cNvPr id="6006" name="Google Shape;6006;p6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8" name="Google Shape;6008;p68"/>
              <p:cNvGrpSpPr/>
              <p:nvPr/>
            </p:nvGrpSpPr>
            <p:grpSpPr>
              <a:xfrm>
                <a:off x="2525796" y="4089633"/>
                <a:ext cx="72126" cy="53788"/>
                <a:chOff x="2525796" y="4089633"/>
                <a:chExt cx="72126" cy="53788"/>
              </a:xfrm>
            </p:grpSpPr>
            <p:sp>
              <p:nvSpPr>
                <p:cNvPr id="6009" name="Google Shape;6009;p6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1" name="Google Shape;6011;p68"/>
              <p:cNvGrpSpPr/>
              <p:nvPr/>
            </p:nvGrpSpPr>
            <p:grpSpPr>
              <a:xfrm>
                <a:off x="2525225" y="3731058"/>
                <a:ext cx="64321" cy="64544"/>
                <a:chOff x="2525225" y="3731058"/>
                <a:chExt cx="64321" cy="64544"/>
              </a:xfrm>
            </p:grpSpPr>
            <p:sp>
              <p:nvSpPr>
                <p:cNvPr id="6012" name="Google Shape;6012;p6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33"/>
          <p:cNvSpPr txBox="1">
            <a:spLocks noGrp="1"/>
          </p:cNvSpPr>
          <p:nvPr>
            <p:ph type="subTitle" idx="1"/>
          </p:nvPr>
        </p:nvSpPr>
        <p:spPr>
          <a:xfrm>
            <a:off x="630750" y="2785533"/>
            <a:ext cx="3062400" cy="576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sp>
        <p:nvSpPr>
          <p:cNvPr id="501" name="Google Shape;501;p33"/>
          <p:cNvSpPr txBox="1">
            <a:spLocks noGrp="1"/>
          </p:cNvSpPr>
          <p:nvPr>
            <p:ph type="subTitle" idx="2"/>
          </p:nvPr>
        </p:nvSpPr>
        <p:spPr>
          <a:xfrm>
            <a:off x="630750" y="3409811"/>
            <a:ext cx="2881200" cy="500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could enter a subtitle here if you need it</a:t>
            </a:r>
            <a:endParaRPr/>
          </a:p>
        </p:txBody>
      </p:sp>
      <p:grpSp>
        <p:nvGrpSpPr>
          <p:cNvPr id="502" name="Google Shape;502;p33"/>
          <p:cNvGrpSpPr/>
          <p:nvPr/>
        </p:nvGrpSpPr>
        <p:grpSpPr>
          <a:xfrm>
            <a:off x="5033635" y="861686"/>
            <a:ext cx="3735687" cy="4730192"/>
            <a:chOff x="1217350" y="1972225"/>
            <a:chExt cx="1395475" cy="1766975"/>
          </a:xfrm>
        </p:grpSpPr>
        <p:sp>
          <p:nvSpPr>
            <p:cNvPr id="503" name="Google Shape;503;p33"/>
            <p:cNvSpPr/>
            <p:nvPr/>
          </p:nvSpPr>
          <p:spPr>
            <a:xfrm>
              <a:off x="2162100" y="2203350"/>
              <a:ext cx="176850" cy="253700"/>
            </a:xfrm>
            <a:custGeom>
              <a:avLst/>
              <a:gdLst/>
              <a:ahLst/>
              <a:cxnLst/>
              <a:rect l="l" t="t" r="r" b="b"/>
              <a:pathLst>
                <a:path w="7074" h="10148" extrusionOk="0">
                  <a:moveTo>
                    <a:pt x="3192" y="0"/>
                  </a:moveTo>
                  <a:lnTo>
                    <a:pt x="0" y="4394"/>
                  </a:lnTo>
                  <a:lnTo>
                    <a:pt x="3744" y="10147"/>
                  </a:lnTo>
                  <a:lnTo>
                    <a:pt x="7074" y="6029"/>
                  </a:lnTo>
                  <a:lnTo>
                    <a:pt x="319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3"/>
            <p:cNvSpPr/>
            <p:nvPr/>
          </p:nvSpPr>
          <p:spPr>
            <a:xfrm>
              <a:off x="2167500" y="2281650"/>
              <a:ext cx="73425" cy="86725"/>
            </a:xfrm>
            <a:custGeom>
              <a:avLst/>
              <a:gdLst/>
              <a:ahLst/>
              <a:cxnLst/>
              <a:rect l="l" t="t" r="r" b="b"/>
              <a:pathLst>
                <a:path w="2937" h="3469" extrusionOk="0">
                  <a:moveTo>
                    <a:pt x="1971" y="1"/>
                  </a:moveTo>
                  <a:lnTo>
                    <a:pt x="1" y="1794"/>
                  </a:lnTo>
                  <a:lnTo>
                    <a:pt x="1223" y="3469"/>
                  </a:lnTo>
                  <a:cubicBezTo>
                    <a:pt x="2937" y="1971"/>
                    <a:pt x="1971" y="1"/>
                    <a:pt x="19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3"/>
            <p:cNvSpPr/>
            <p:nvPr/>
          </p:nvSpPr>
          <p:spPr>
            <a:xfrm>
              <a:off x="2056200" y="2066050"/>
              <a:ext cx="248550" cy="272775"/>
            </a:xfrm>
            <a:custGeom>
              <a:avLst/>
              <a:gdLst/>
              <a:ahLst/>
              <a:cxnLst/>
              <a:rect l="l" t="t" r="r" b="b"/>
              <a:pathLst>
                <a:path w="9942" h="10911" extrusionOk="0">
                  <a:moveTo>
                    <a:pt x="3597" y="0"/>
                  </a:moveTo>
                  <a:cubicBezTo>
                    <a:pt x="3255" y="0"/>
                    <a:pt x="2903" y="37"/>
                    <a:pt x="2542" y="113"/>
                  </a:cubicBezTo>
                  <a:cubicBezTo>
                    <a:pt x="2424" y="133"/>
                    <a:pt x="2325" y="153"/>
                    <a:pt x="2207" y="192"/>
                  </a:cubicBezTo>
                  <a:cubicBezTo>
                    <a:pt x="2207" y="192"/>
                    <a:pt x="0" y="724"/>
                    <a:pt x="79" y="3561"/>
                  </a:cubicBezTo>
                  <a:cubicBezTo>
                    <a:pt x="79" y="3561"/>
                    <a:pt x="177" y="5610"/>
                    <a:pt x="315" y="8546"/>
                  </a:cubicBezTo>
                  <a:cubicBezTo>
                    <a:pt x="382" y="9871"/>
                    <a:pt x="1492" y="10911"/>
                    <a:pt x="2745" y="10911"/>
                  </a:cubicBezTo>
                  <a:cubicBezTo>
                    <a:pt x="2963" y="10911"/>
                    <a:pt x="3186" y="10879"/>
                    <a:pt x="3409" y="10812"/>
                  </a:cubicBezTo>
                  <a:cubicBezTo>
                    <a:pt x="4315" y="10536"/>
                    <a:pt x="5083" y="9768"/>
                    <a:pt x="5950" y="8980"/>
                  </a:cubicBezTo>
                  <a:lnTo>
                    <a:pt x="7389" y="7975"/>
                  </a:lnTo>
                  <a:cubicBezTo>
                    <a:pt x="9942" y="4661"/>
                    <a:pt x="7470" y="0"/>
                    <a:pt x="3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3"/>
            <p:cNvSpPr/>
            <p:nvPr/>
          </p:nvSpPr>
          <p:spPr>
            <a:xfrm>
              <a:off x="2042900" y="2227475"/>
              <a:ext cx="33025" cy="36475"/>
            </a:xfrm>
            <a:custGeom>
              <a:avLst/>
              <a:gdLst/>
              <a:ahLst/>
              <a:cxnLst/>
              <a:rect l="l" t="t" r="r" b="b"/>
              <a:pathLst>
                <a:path w="1321" h="1459" extrusionOk="0">
                  <a:moveTo>
                    <a:pt x="1084" y="1"/>
                  </a:moveTo>
                  <a:lnTo>
                    <a:pt x="138" y="1065"/>
                  </a:lnTo>
                  <a:cubicBezTo>
                    <a:pt x="0" y="1202"/>
                    <a:pt x="99" y="1439"/>
                    <a:pt x="296" y="1439"/>
                  </a:cubicBezTo>
                  <a:lnTo>
                    <a:pt x="1320" y="1459"/>
                  </a:lnTo>
                  <a:lnTo>
                    <a:pt x="10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3"/>
            <p:cNvSpPr/>
            <p:nvPr/>
          </p:nvSpPr>
          <p:spPr>
            <a:xfrm>
              <a:off x="2069975" y="2036125"/>
              <a:ext cx="265525" cy="230875"/>
            </a:xfrm>
            <a:custGeom>
              <a:avLst/>
              <a:gdLst/>
              <a:ahLst/>
              <a:cxnLst/>
              <a:rect l="l" t="t" r="r" b="b"/>
              <a:pathLst>
                <a:path w="10621" h="9235" extrusionOk="0">
                  <a:moveTo>
                    <a:pt x="4960" y="0"/>
                  </a:moveTo>
                  <a:cubicBezTo>
                    <a:pt x="1501" y="0"/>
                    <a:pt x="1" y="2709"/>
                    <a:pt x="1" y="2709"/>
                  </a:cubicBezTo>
                  <a:cubicBezTo>
                    <a:pt x="698" y="2514"/>
                    <a:pt x="1299" y="2430"/>
                    <a:pt x="1817" y="2430"/>
                  </a:cubicBezTo>
                  <a:cubicBezTo>
                    <a:pt x="5278" y="2430"/>
                    <a:pt x="5025" y="6216"/>
                    <a:pt x="5025" y="6216"/>
                  </a:cubicBezTo>
                  <a:cubicBezTo>
                    <a:pt x="5025" y="6216"/>
                    <a:pt x="5399" y="7280"/>
                    <a:pt x="5557" y="7733"/>
                  </a:cubicBezTo>
                  <a:cubicBezTo>
                    <a:pt x="5965" y="8980"/>
                    <a:pt x="6896" y="9234"/>
                    <a:pt x="7589" y="9234"/>
                  </a:cubicBezTo>
                  <a:cubicBezTo>
                    <a:pt x="8068" y="9234"/>
                    <a:pt x="8434" y="9113"/>
                    <a:pt x="8434" y="9113"/>
                  </a:cubicBezTo>
                  <a:cubicBezTo>
                    <a:pt x="9892" y="6019"/>
                    <a:pt x="10621" y="5113"/>
                    <a:pt x="10148" y="3241"/>
                  </a:cubicBezTo>
                  <a:cubicBezTo>
                    <a:pt x="9872" y="2079"/>
                    <a:pt x="8650" y="818"/>
                    <a:pt x="7508" y="443"/>
                  </a:cubicBezTo>
                  <a:cubicBezTo>
                    <a:pt x="6562" y="129"/>
                    <a:pt x="5714" y="0"/>
                    <a:pt x="4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3"/>
            <p:cNvSpPr/>
            <p:nvPr/>
          </p:nvSpPr>
          <p:spPr>
            <a:xfrm>
              <a:off x="2111350" y="2062475"/>
              <a:ext cx="144350" cy="129075"/>
            </a:xfrm>
            <a:custGeom>
              <a:avLst/>
              <a:gdLst/>
              <a:ahLst/>
              <a:cxnLst/>
              <a:rect l="l" t="t" r="r" b="b"/>
              <a:pathLst>
                <a:path w="5774" h="5163" extrusionOk="0">
                  <a:moveTo>
                    <a:pt x="3212" y="0"/>
                  </a:moveTo>
                  <a:cubicBezTo>
                    <a:pt x="3212" y="0"/>
                    <a:pt x="1" y="335"/>
                    <a:pt x="1222" y="887"/>
                  </a:cubicBezTo>
                  <a:cubicBezTo>
                    <a:pt x="1971" y="1202"/>
                    <a:pt x="1774" y="1990"/>
                    <a:pt x="1498" y="2562"/>
                  </a:cubicBezTo>
                  <a:cubicBezTo>
                    <a:pt x="1321" y="2975"/>
                    <a:pt x="1400" y="3468"/>
                    <a:pt x="1754" y="3763"/>
                  </a:cubicBezTo>
                  <a:lnTo>
                    <a:pt x="3370" y="5162"/>
                  </a:lnTo>
                  <a:lnTo>
                    <a:pt x="4710" y="2621"/>
                  </a:lnTo>
                  <a:lnTo>
                    <a:pt x="5774" y="493"/>
                  </a:lnTo>
                  <a:lnTo>
                    <a:pt x="32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3"/>
            <p:cNvSpPr/>
            <p:nvPr/>
          </p:nvSpPr>
          <p:spPr>
            <a:xfrm>
              <a:off x="2180800" y="2165400"/>
              <a:ext cx="80825" cy="74925"/>
            </a:xfrm>
            <a:custGeom>
              <a:avLst/>
              <a:gdLst/>
              <a:ahLst/>
              <a:cxnLst/>
              <a:rect l="l" t="t" r="r" b="b"/>
              <a:pathLst>
                <a:path w="3233" h="2997" extrusionOk="0">
                  <a:moveTo>
                    <a:pt x="1627" y="0"/>
                  </a:moveTo>
                  <a:cubicBezTo>
                    <a:pt x="1546" y="0"/>
                    <a:pt x="1463" y="7"/>
                    <a:pt x="1380" y="21"/>
                  </a:cubicBezTo>
                  <a:cubicBezTo>
                    <a:pt x="572" y="139"/>
                    <a:pt x="1" y="907"/>
                    <a:pt x="139" y="1735"/>
                  </a:cubicBezTo>
                  <a:cubicBezTo>
                    <a:pt x="245" y="2461"/>
                    <a:pt x="877" y="2997"/>
                    <a:pt x="1606" y="2997"/>
                  </a:cubicBezTo>
                  <a:cubicBezTo>
                    <a:pt x="1687" y="2997"/>
                    <a:pt x="1770" y="2990"/>
                    <a:pt x="1853" y="2976"/>
                  </a:cubicBezTo>
                  <a:cubicBezTo>
                    <a:pt x="2661" y="2858"/>
                    <a:pt x="3232" y="2090"/>
                    <a:pt x="3094" y="1262"/>
                  </a:cubicBezTo>
                  <a:cubicBezTo>
                    <a:pt x="2988" y="535"/>
                    <a:pt x="2356" y="0"/>
                    <a:pt x="1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3"/>
            <p:cNvSpPr/>
            <p:nvPr/>
          </p:nvSpPr>
          <p:spPr>
            <a:xfrm>
              <a:off x="2201000" y="2183150"/>
              <a:ext cx="30075" cy="32525"/>
            </a:xfrm>
            <a:custGeom>
              <a:avLst/>
              <a:gdLst/>
              <a:ahLst/>
              <a:cxnLst/>
              <a:rect l="l" t="t" r="r" b="b"/>
              <a:pathLst>
                <a:path w="1203" h="1301" extrusionOk="0">
                  <a:moveTo>
                    <a:pt x="1084" y="0"/>
                  </a:moveTo>
                  <a:cubicBezTo>
                    <a:pt x="749" y="0"/>
                    <a:pt x="493" y="99"/>
                    <a:pt x="316" y="316"/>
                  </a:cubicBezTo>
                  <a:cubicBezTo>
                    <a:pt x="1" y="670"/>
                    <a:pt x="80" y="1183"/>
                    <a:pt x="80" y="1202"/>
                  </a:cubicBezTo>
                  <a:cubicBezTo>
                    <a:pt x="99" y="1261"/>
                    <a:pt x="139" y="1301"/>
                    <a:pt x="217" y="1301"/>
                  </a:cubicBezTo>
                  <a:cubicBezTo>
                    <a:pt x="277" y="1301"/>
                    <a:pt x="316" y="1242"/>
                    <a:pt x="316" y="1163"/>
                  </a:cubicBezTo>
                  <a:cubicBezTo>
                    <a:pt x="316" y="1163"/>
                    <a:pt x="237" y="729"/>
                    <a:pt x="474" y="454"/>
                  </a:cubicBezTo>
                  <a:cubicBezTo>
                    <a:pt x="612" y="316"/>
                    <a:pt x="809" y="237"/>
                    <a:pt x="1084" y="237"/>
                  </a:cubicBezTo>
                  <a:cubicBezTo>
                    <a:pt x="1144" y="237"/>
                    <a:pt x="1203" y="178"/>
                    <a:pt x="1203" y="119"/>
                  </a:cubicBezTo>
                  <a:cubicBezTo>
                    <a:pt x="1203" y="59"/>
                    <a:pt x="1144" y="0"/>
                    <a:pt x="1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3"/>
            <p:cNvSpPr/>
            <p:nvPr/>
          </p:nvSpPr>
          <p:spPr>
            <a:xfrm>
              <a:off x="2060625" y="2149650"/>
              <a:ext cx="156175" cy="204050"/>
            </a:xfrm>
            <a:custGeom>
              <a:avLst/>
              <a:gdLst/>
              <a:ahLst/>
              <a:cxnLst/>
              <a:rect l="l" t="t" r="r" b="b"/>
              <a:pathLst>
                <a:path w="6247" h="8162" extrusionOk="0">
                  <a:moveTo>
                    <a:pt x="4079" y="1"/>
                  </a:moveTo>
                  <a:cubicBezTo>
                    <a:pt x="4079" y="1"/>
                    <a:pt x="5576" y="4473"/>
                    <a:pt x="119" y="4572"/>
                  </a:cubicBezTo>
                  <a:lnTo>
                    <a:pt x="60" y="4966"/>
                  </a:lnTo>
                  <a:cubicBezTo>
                    <a:pt x="0" y="6660"/>
                    <a:pt x="1301" y="8079"/>
                    <a:pt x="2995" y="8158"/>
                  </a:cubicBezTo>
                  <a:cubicBezTo>
                    <a:pt x="3049" y="8160"/>
                    <a:pt x="3103" y="8162"/>
                    <a:pt x="3156" y="8162"/>
                  </a:cubicBezTo>
                  <a:cubicBezTo>
                    <a:pt x="4606" y="8162"/>
                    <a:pt x="5863" y="7140"/>
                    <a:pt x="6167" y="5714"/>
                  </a:cubicBezTo>
                  <a:lnTo>
                    <a:pt x="6246" y="5281"/>
                  </a:lnTo>
                  <a:cubicBezTo>
                    <a:pt x="6246" y="5281"/>
                    <a:pt x="4611" y="4355"/>
                    <a:pt x="4749" y="3311"/>
                  </a:cubicBezTo>
                  <a:lnTo>
                    <a:pt x="5123" y="1399"/>
                  </a:lnTo>
                  <a:lnTo>
                    <a:pt x="5261" y="670"/>
                  </a:lnTo>
                  <a:cubicBezTo>
                    <a:pt x="5264" y="649"/>
                    <a:pt x="5258" y="640"/>
                    <a:pt x="5246" y="640"/>
                  </a:cubicBezTo>
                  <a:cubicBezTo>
                    <a:pt x="5184" y="640"/>
                    <a:pt x="4955" y="886"/>
                    <a:pt x="4886" y="886"/>
                  </a:cubicBezTo>
                  <a:cubicBezTo>
                    <a:pt x="4871" y="886"/>
                    <a:pt x="4864" y="875"/>
                    <a:pt x="4867" y="848"/>
                  </a:cubicBezTo>
                  <a:lnTo>
                    <a:pt x="4670" y="336"/>
                  </a:lnTo>
                  <a:lnTo>
                    <a:pt x="40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3"/>
            <p:cNvSpPr/>
            <p:nvPr/>
          </p:nvSpPr>
          <p:spPr>
            <a:xfrm>
              <a:off x="2063575" y="2172125"/>
              <a:ext cx="40900" cy="14275"/>
            </a:xfrm>
            <a:custGeom>
              <a:avLst/>
              <a:gdLst/>
              <a:ahLst/>
              <a:cxnLst/>
              <a:rect l="l" t="t" r="r" b="b"/>
              <a:pathLst>
                <a:path w="1636" h="571" extrusionOk="0">
                  <a:moveTo>
                    <a:pt x="619" y="0"/>
                  </a:moveTo>
                  <a:cubicBezTo>
                    <a:pt x="395" y="0"/>
                    <a:pt x="28" y="38"/>
                    <a:pt x="1" y="284"/>
                  </a:cubicBezTo>
                  <a:cubicBezTo>
                    <a:pt x="1" y="284"/>
                    <a:pt x="1" y="500"/>
                    <a:pt x="651" y="560"/>
                  </a:cubicBezTo>
                  <a:cubicBezTo>
                    <a:pt x="774" y="567"/>
                    <a:pt x="880" y="571"/>
                    <a:pt x="972" y="571"/>
                  </a:cubicBezTo>
                  <a:cubicBezTo>
                    <a:pt x="1365" y="571"/>
                    <a:pt x="1493" y="499"/>
                    <a:pt x="1557" y="323"/>
                  </a:cubicBezTo>
                  <a:cubicBezTo>
                    <a:pt x="1636" y="106"/>
                    <a:pt x="1143" y="8"/>
                    <a:pt x="789" y="8"/>
                  </a:cubicBezTo>
                  <a:cubicBezTo>
                    <a:pt x="789" y="8"/>
                    <a:pt x="718" y="0"/>
                    <a:pt x="6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3"/>
            <p:cNvSpPr/>
            <p:nvPr/>
          </p:nvSpPr>
          <p:spPr>
            <a:xfrm>
              <a:off x="2258150" y="1972225"/>
              <a:ext cx="160600" cy="140600"/>
            </a:xfrm>
            <a:custGeom>
              <a:avLst/>
              <a:gdLst/>
              <a:ahLst/>
              <a:cxnLst/>
              <a:rect l="l" t="t" r="r" b="b"/>
              <a:pathLst>
                <a:path w="6424" h="5624" extrusionOk="0">
                  <a:moveTo>
                    <a:pt x="3218" y="1"/>
                  </a:moveTo>
                  <a:cubicBezTo>
                    <a:pt x="2266" y="1"/>
                    <a:pt x="1340" y="481"/>
                    <a:pt x="808" y="1364"/>
                  </a:cubicBezTo>
                  <a:cubicBezTo>
                    <a:pt x="0" y="2684"/>
                    <a:pt x="434" y="4418"/>
                    <a:pt x="1774" y="5226"/>
                  </a:cubicBezTo>
                  <a:cubicBezTo>
                    <a:pt x="2224" y="5495"/>
                    <a:pt x="2723" y="5624"/>
                    <a:pt x="3216" y="5624"/>
                  </a:cubicBezTo>
                  <a:cubicBezTo>
                    <a:pt x="4169" y="5624"/>
                    <a:pt x="5103" y="5143"/>
                    <a:pt x="5635" y="4260"/>
                  </a:cubicBezTo>
                  <a:cubicBezTo>
                    <a:pt x="6423" y="2940"/>
                    <a:pt x="5990" y="1206"/>
                    <a:pt x="4670" y="399"/>
                  </a:cubicBezTo>
                  <a:cubicBezTo>
                    <a:pt x="4213" y="130"/>
                    <a:pt x="3712" y="1"/>
                    <a:pt x="32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3"/>
            <p:cNvSpPr/>
            <p:nvPr/>
          </p:nvSpPr>
          <p:spPr>
            <a:xfrm>
              <a:off x="2101500" y="2390800"/>
              <a:ext cx="249275" cy="280025"/>
            </a:xfrm>
            <a:custGeom>
              <a:avLst/>
              <a:gdLst/>
              <a:ahLst/>
              <a:cxnLst/>
              <a:rect l="l" t="t" r="r" b="b"/>
              <a:pathLst>
                <a:path w="9971" h="11201" extrusionOk="0">
                  <a:moveTo>
                    <a:pt x="5949" y="1"/>
                  </a:moveTo>
                  <a:cubicBezTo>
                    <a:pt x="5589" y="1"/>
                    <a:pt x="5209" y="160"/>
                    <a:pt x="4789" y="541"/>
                  </a:cubicBezTo>
                  <a:lnTo>
                    <a:pt x="1" y="5033"/>
                  </a:lnTo>
                  <a:lnTo>
                    <a:pt x="4060" y="11200"/>
                  </a:lnTo>
                  <a:lnTo>
                    <a:pt x="8394" y="7122"/>
                  </a:lnTo>
                  <a:cubicBezTo>
                    <a:pt x="9872" y="5762"/>
                    <a:pt x="9970" y="3437"/>
                    <a:pt x="8571" y="1979"/>
                  </a:cubicBezTo>
                  <a:cubicBezTo>
                    <a:pt x="7604" y="970"/>
                    <a:pt x="6837" y="1"/>
                    <a:pt x="59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3"/>
            <p:cNvSpPr/>
            <p:nvPr/>
          </p:nvSpPr>
          <p:spPr>
            <a:xfrm>
              <a:off x="1966550" y="2516625"/>
              <a:ext cx="240400" cy="240050"/>
            </a:xfrm>
            <a:custGeom>
              <a:avLst/>
              <a:gdLst/>
              <a:ahLst/>
              <a:cxnLst/>
              <a:rect l="l" t="t" r="r" b="b"/>
              <a:pathLst>
                <a:path w="9616" h="9602" extrusionOk="0">
                  <a:moveTo>
                    <a:pt x="5399" y="0"/>
                  </a:moveTo>
                  <a:lnTo>
                    <a:pt x="1537" y="3310"/>
                  </a:lnTo>
                  <a:cubicBezTo>
                    <a:pt x="276" y="4394"/>
                    <a:pt x="0" y="6226"/>
                    <a:pt x="867" y="7665"/>
                  </a:cubicBezTo>
                  <a:cubicBezTo>
                    <a:pt x="867" y="7684"/>
                    <a:pt x="887" y="7704"/>
                    <a:pt x="887" y="7704"/>
                  </a:cubicBezTo>
                  <a:cubicBezTo>
                    <a:pt x="1586" y="8864"/>
                    <a:pt x="2532" y="9601"/>
                    <a:pt x="3566" y="9601"/>
                  </a:cubicBezTo>
                  <a:cubicBezTo>
                    <a:pt x="4076" y="9601"/>
                    <a:pt x="4608" y="9421"/>
                    <a:pt x="5143" y="9024"/>
                  </a:cubicBezTo>
                  <a:lnTo>
                    <a:pt x="9615" y="5379"/>
                  </a:lnTo>
                  <a:lnTo>
                    <a:pt x="5399" y="0"/>
                  </a:lnTo>
                  <a:close/>
                </a:path>
              </a:pathLst>
            </a:custGeom>
            <a:solidFill>
              <a:srgbClr val="E7AA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3"/>
            <p:cNvSpPr/>
            <p:nvPr/>
          </p:nvSpPr>
          <p:spPr>
            <a:xfrm>
              <a:off x="1913825" y="2413675"/>
              <a:ext cx="202975" cy="345175"/>
            </a:xfrm>
            <a:custGeom>
              <a:avLst/>
              <a:gdLst/>
              <a:ahLst/>
              <a:cxnLst/>
              <a:rect l="l" t="t" r="r" b="b"/>
              <a:pathLst>
                <a:path w="8119" h="13807" extrusionOk="0">
                  <a:moveTo>
                    <a:pt x="3410" y="0"/>
                  </a:moveTo>
                  <a:lnTo>
                    <a:pt x="1" y="335"/>
                  </a:lnTo>
                  <a:lnTo>
                    <a:pt x="1538" y="11329"/>
                  </a:lnTo>
                  <a:cubicBezTo>
                    <a:pt x="1989" y="12859"/>
                    <a:pt x="3389" y="13807"/>
                    <a:pt x="4868" y="13807"/>
                  </a:cubicBezTo>
                  <a:cubicBezTo>
                    <a:pt x="5390" y="13807"/>
                    <a:pt x="5921" y="13689"/>
                    <a:pt x="6424" y="13438"/>
                  </a:cubicBezTo>
                  <a:cubicBezTo>
                    <a:pt x="8119" y="12571"/>
                    <a:pt x="7823" y="10187"/>
                    <a:pt x="6956" y="8492"/>
                  </a:cubicBezTo>
                  <a:lnTo>
                    <a:pt x="341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3"/>
            <p:cNvSpPr/>
            <p:nvPr/>
          </p:nvSpPr>
          <p:spPr>
            <a:xfrm>
              <a:off x="1866050" y="2248225"/>
              <a:ext cx="165050" cy="269900"/>
            </a:xfrm>
            <a:custGeom>
              <a:avLst/>
              <a:gdLst/>
              <a:ahLst/>
              <a:cxnLst/>
              <a:rect l="l" t="t" r="r" b="b"/>
              <a:pathLst>
                <a:path w="6602" h="10796" extrusionOk="0">
                  <a:moveTo>
                    <a:pt x="2907" y="0"/>
                  </a:moveTo>
                  <a:cubicBezTo>
                    <a:pt x="2546" y="0"/>
                    <a:pt x="2102" y="113"/>
                    <a:pt x="1557" y="412"/>
                  </a:cubicBezTo>
                  <a:cubicBezTo>
                    <a:pt x="237" y="1141"/>
                    <a:pt x="1" y="2441"/>
                    <a:pt x="21" y="3367"/>
                  </a:cubicBezTo>
                  <a:cubicBezTo>
                    <a:pt x="21" y="3978"/>
                    <a:pt x="218" y="4549"/>
                    <a:pt x="592" y="5022"/>
                  </a:cubicBezTo>
                  <a:lnTo>
                    <a:pt x="1912" y="6756"/>
                  </a:lnTo>
                  <a:lnTo>
                    <a:pt x="2464" y="10795"/>
                  </a:lnTo>
                  <a:lnTo>
                    <a:pt x="5853" y="8549"/>
                  </a:lnTo>
                  <a:lnTo>
                    <a:pt x="5321" y="6618"/>
                  </a:lnTo>
                  <a:cubicBezTo>
                    <a:pt x="5321" y="6618"/>
                    <a:pt x="6601" y="2185"/>
                    <a:pt x="4316" y="1023"/>
                  </a:cubicBezTo>
                  <a:cubicBezTo>
                    <a:pt x="4316" y="1023"/>
                    <a:pt x="3993" y="0"/>
                    <a:pt x="29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3"/>
            <p:cNvSpPr/>
            <p:nvPr/>
          </p:nvSpPr>
          <p:spPr>
            <a:xfrm>
              <a:off x="1889200" y="2339300"/>
              <a:ext cx="84750" cy="74875"/>
            </a:xfrm>
            <a:custGeom>
              <a:avLst/>
              <a:gdLst/>
              <a:ahLst/>
              <a:cxnLst/>
              <a:rect l="l" t="t" r="r" b="b"/>
              <a:pathLst>
                <a:path w="3390" h="2995" extrusionOk="0">
                  <a:moveTo>
                    <a:pt x="750" y="0"/>
                  </a:moveTo>
                  <a:lnTo>
                    <a:pt x="1" y="1005"/>
                  </a:lnTo>
                  <a:lnTo>
                    <a:pt x="2641" y="2995"/>
                  </a:lnTo>
                  <a:lnTo>
                    <a:pt x="3390" y="2010"/>
                  </a:lnTo>
                  <a:lnTo>
                    <a:pt x="75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3"/>
            <p:cNvSpPr/>
            <p:nvPr/>
          </p:nvSpPr>
          <p:spPr>
            <a:xfrm>
              <a:off x="1877375" y="2212700"/>
              <a:ext cx="204950" cy="199175"/>
            </a:xfrm>
            <a:custGeom>
              <a:avLst/>
              <a:gdLst/>
              <a:ahLst/>
              <a:cxnLst/>
              <a:rect l="l" t="t" r="r" b="b"/>
              <a:pathLst>
                <a:path w="8198" h="7967" extrusionOk="0">
                  <a:moveTo>
                    <a:pt x="3232" y="1"/>
                  </a:moveTo>
                  <a:lnTo>
                    <a:pt x="434" y="3665"/>
                  </a:lnTo>
                  <a:cubicBezTo>
                    <a:pt x="1" y="4256"/>
                    <a:pt x="119" y="5084"/>
                    <a:pt x="691" y="5537"/>
                  </a:cubicBezTo>
                  <a:lnTo>
                    <a:pt x="3547" y="7704"/>
                  </a:lnTo>
                  <a:cubicBezTo>
                    <a:pt x="3788" y="7881"/>
                    <a:pt x="4072" y="7966"/>
                    <a:pt x="4353" y="7966"/>
                  </a:cubicBezTo>
                  <a:cubicBezTo>
                    <a:pt x="4761" y="7966"/>
                    <a:pt x="5163" y="7787"/>
                    <a:pt x="5419" y="7448"/>
                  </a:cubicBezTo>
                  <a:lnTo>
                    <a:pt x="8197" y="3783"/>
                  </a:lnTo>
                  <a:lnTo>
                    <a:pt x="32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3"/>
            <p:cNvSpPr/>
            <p:nvPr/>
          </p:nvSpPr>
          <p:spPr>
            <a:xfrm>
              <a:off x="1954225" y="2094000"/>
              <a:ext cx="63075" cy="63550"/>
            </a:xfrm>
            <a:custGeom>
              <a:avLst/>
              <a:gdLst/>
              <a:ahLst/>
              <a:cxnLst/>
              <a:rect l="l" t="t" r="r" b="b"/>
              <a:pathLst>
                <a:path w="2523" h="2542" extrusionOk="0">
                  <a:moveTo>
                    <a:pt x="1262" y="0"/>
                  </a:moveTo>
                  <a:cubicBezTo>
                    <a:pt x="552" y="0"/>
                    <a:pt x="1" y="572"/>
                    <a:pt x="1" y="1281"/>
                  </a:cubicBezTo>
                  <a:cubicBezTo>
                    <a:pt x="1" y="1970"/>
                    <a:pt x="552" y="2542"/>
                    <a:pt x="1262" y="2542"/>
                  </a:cubicBezTo>
                  <a:cubicBezTo>
                    <a:pt x="1951" y="2542"/>
                    <a:pt x="2523" y="1970"/>
                    <a:pt x="2523" y="1281"/>
                  </a:cubicBezTo>
                  <a:cubicBezTo>
                    <a:pt x="2523" y="572"/>
                    <a:pt x="1951" y="0"/>
                    <a:pt x="1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3"/>
            <p:cNvSpPr/>
            <p:nvPr/>
          </p:nvSpPr>
          <p:spPr>
            <a:xfrm>
              <a:off x="1983300" y="2015925"/>
              <a:ext cx="36475" cy="31550"/>
            </a:xfrm>
            <a:custGeom>
              <a:avLst/>
              <a:gdLst/>
              <a:ahLst/>
              <a:cxnLst/>
              <a:rect l="l" t="t" r="r" b="b"/>
              <a:pathLst>
                <a:path w="1459" h="1262" extrusionOk="0">
                  <a:moveTo>
                    <a:pt x="730" y="0"/>
                  </a:moveTo>
                  <a:cubicBezTo>
                    <a:pt x="608" y="0"/>
                    <a:pt x="484" y="35"/>
                    <a:pt x="374" y="109"/>
                  </a:cubicBezTo>
                  <a:cubicBezTo>
                    <a:pt x="79" y="286"/>
                    <a:pt x="0" y="700"/>
                    <a:pt x="197" y="976"/>
                  </a:cubicBezTo>
                  <a:cubicBezTo>
                    <a:pt x="321" y="1161"/>
                    <a:pt x="522" y="1261"/>
                    <a:pt x="728" y="1261"/>
                  </a:cubicBezTo>
                  <a:cubicBezTo>
                    <a:pt x="850" y="1261"/>
                    <a:pt x="974" y="1226"/>
                    <a:pt x="1084" y="1153"/>
                  </a:cubicBezTo>
                  <a:cubicBezTo>
                    <a:pt x="1379" y="956"/>
                    <a:pt x="1458" y="562"/>
                    <a:pt x="1261" y="286"/>
                  </a:cubicBezTo>
                  <a:cubicBezTo>
                    <a:pt x="1137" y="100"/>
                    <a:pt x="936"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3"/>
            <p:cNvSpPr/>
            <p:nvPr/>
          </p:nvSpPr>
          <p:spPr>
            <a:xfrm>
              <a:off x="2148300" y="2343725"/>
              <a:ext cx="342850" cy="615250"/>
            </a:xfrm>
            <a:custGeom>
              <a:avLst/>
              <a:gdLst/>
              <a:ahLst/>
              <a:cxnLst/>
              <a:rect l="l" t="t" r="r" b="b"/>
              <a:pathLst>
                <a:path w="13714" h="24610" extrusionOk="0">
                  <a:moveTo>
                    <a:pt x="7350" y="0"/>
                  </a:moveTo>
                  <a:lnTo>
                    <a:pt x="2917" y="2424"/>
                  </a:lnTo>
                  <a:cubicBezTo>
                    <a:pt x="2917" y="2424"/>
                    <a:pt x="1" y="7093"/>
                    <a:pt x="257" y="11999"/>
                  </a:cubicBezTo>
                  <a:cubicBezTo>
                    <a:pt x="552" y="17319"/>
                    <a:pt x="2069" y="24609"/>
                    <a:pt x="2069" y="24609"/>
                  </a:cubicBezTo>
                  <a:lnTo>
                    <a:pt x="13714" y="23427"/>
                  </a:lnTo>
                  <a:cubicBezTo>
                    <a:pt x="13714" y="23427"/>
                    <a:pt x="13497" y="18166"/>
                    <a:pt x="13083" y="10325"/>
                  </a:cubicBezTo>
                  <a:cubicBezTo>
                    <a:pt x="12669" y="2483"/>
                    <a:pt x="7350" y="0"/>
                    <a:pt x="73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3"/>
            <p:cNvSpPr/>
            <p:nvPr/>
          </p:nvSpPr>
          <p:spPr>
            <a:xfrm>
              <a:off x="2147325" y="2494950"/>
              <a:ext cx="34000" cy="163550"/>
            </a:xfrm>
            <a:custGeom>
              <a:avLst/>
              <a:gdLst/>
              <a:ahLst/>
              <a:cxnLst/>
              <a:rect l="l" t="t" r="r" b="b"/>
              <a:pathLst>
                <a:path w="1360" h="6542" extrusionOk="0">
                  <a:moveTo>
                    <a:pt x="1163" y="0"/>
                  </a:moveTo>
                  <a:cubicBezTo>
                    <a:pt x="1163" y="40"/>
                    <a:pt x="0" y="3803"/>
                    <a:pt x="237" y="6542"/>
                  </a:cubicBezTo>
                  <a:lnTo>
                    <a:pt x="434" y="6522"/>
                  </a:lnTo>
                  <a:cubicBezTo>
                    <a:pt x="217" y="3823"/>
                    <a:pt x="1360" y="99"/>
                    <a:pt x="1360" y="59"/>
                  </a:cubicBezTo>
                  <a:lnTo>
                    <a:pt x="1163"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3"/>
            <p:cNvSpPr/>
            <p:nvPr/>
          </p:nvSpPr>
          <p:spPr>
            <a:xfrm>
              <a:off x="2202475" y="2423125"/>
              <a:ext cx="242375" cy="247700"/>
            </a:xfrm>
            <a:custGeom>
              <a:avLst/>
              <a:gdLst/>
              <a:ahLst/>
              <a:cxnLst/>
              <a:rect l="l" t="t" r="r" b="b"/>
              <a:pathLst>
                <a:path w="9695" h="9908" extrusionOk="0">
                  <a:moveTo>
                    <a:pt x="5565" y="1"/>
                  </a:moveTo>
                  <a:cubicBezTo>
                    <a:pt x="4349" y="1"/>
                    <a:pt x="3164" y="618"/>
                    <a:pt x="2483" y="1730"/>
                  </a:cubicBezTo>
                  <a:lnTo>
                    <a:pt x="1" y="5809"/>
                  </a:lnTo>
                  <a:lnTo>
                    <a:pt x="5931" y="9907"/>
                  </a:lnTo>
                  <a:lnTo>
                    <a:pt x="8631" y="5494"/>
                  </a:lnTo>
                  <a:cubicBezTo>
                    <a:pt x="9695" y="3760"/>
                    <a:pt x="9123" y="1514"/>
                    <a:pt x="7370" y="489"/>
                  </a:cubicBezTo>
                  <a:cubicBezTo>
                    <a:pt x="6801" y="159"/>
                    <a:pt x="6179" y="1"/>
                    <a:pt x="55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3"/>
            <p:cNvSpPr/>
            <p:nvPr/>
          </p:nvSpPr>
          <p:spPr>
            <a:xfrm>
              <a:off x="2200025" y="2446675"/>
              <a:ext cx="81775" cy="123175"/>
            </a:xfrm>
            <a:custGeom>
              <a:avLst/>
              <a:gdLst/>
              <a:ahLst/>
              <a:cxnLst/>
              <a:rect l="l" t="t" r="r" b="b"/>
              <a:pathLst>
                <a:path w="3271" h="4927" extrusionOk="0">
                  <a:moveTo>
                    <a:pt x="3094" y="0"/>
                  </a:moveTo>
                  <a:lnTo>
                    <a:pt x="0" y="4808"/>
                  </a:lnTo>
                  <a:lnTo>
                    <a:pt x="178" y="4926"/>
                  </a:lnTo>
                  <a:lnTo>
                    <a:pt x="3271" y="119"/>
                  </a:lnTo>
                  <a:lnTo>
                    <a:pt x="3094" y="0"/>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3"/>
            <p:cNvSpPr/>
            <p:nvPr/>
          </p:nvSpPr>
          <p:spPr>
            <a:xfrm>
              <a:off x="2348775" y="2566850"/>
              <a:ext cx="71450" cy="104950"/>
            </a:xfrm>
            <a:custGeom>
              <a:avLst/>
              <a:gdLst/>
              <a:ahLst/>
              <a:cxnLst/>
              <a:rect l="l" t="t" r="r" b="b"/>
              <a:pathLst>
                <a:path w="2858" h="4198" extrusionOk="0">
                  <a:moveTo>
                    <a:pt x="2680" y="1"/>
                  </a:moveTo>
                  <a:lnTo>
                    <a:pt x="1" y="4099"/>
                  </a:lnTo>
                  <a:lnTo>
                    <a:pt x="178" y="4198"/>
                  </a:lnTo>
                  <a:lnTo>
                    <a:pt x="2857" y="119"/>
                  </a:lnTo>
                  <a:lnTo>
                    <a:pt x="2680" y="1"/>
                  </a:ln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3"/>
            <p:cNvSpPr/>
            <p:nvPr/>
          </p:nvSpPr>
          <p:spPr>
            <a:xfrm>
              <a:off x="2109875" y="2568325"/>
              <a:ext cx="241400" cy="245950"/>
            </a:xfrm>
            <a:custGeom>
              <a:avLst/>
              <a:gdLst/>
              <a:ahLst/>
              <a:cxnLst/>
              <a:rect l="l" t="t" r="r" b="b"/>
              <a:pathLst>
                <a:path w="9656" h="9838" extrusionOk="0">
                  <a:moveTo>
                    <a:pt x="3705" y="1"/>
                  </a:moveTo>
                  <a:lnTo>
                    <a:pt x="907" y="4257"/>
                  </a:lnTo>
                  <a:cubicBezTo>
                    <a:pt x="1" y="5656"/>
                    <a:pt x="257" y="7508"/>
                    <a:pt x="1478" y="8631"/>
                  </a:cubicBezTo>
                  <a:cubicBezTo>
                    <a:pt x="1478" y="8650"/>
                    <a:pt x="1498" y="8650"/>
                    <a:pt x="1518" y="8670"/>
                  </a:cubicBezTo>
                  <a:cubicBezTo>
                    <a:pt x="2305" y="9405"/>
                    <a:pt x="3170" y="9837"/>
                    <a:pt x="3989" y="9837"/>
                  </a:cubicBezTo>
                  <a:cubicBezTo>
                    <a:pt x="4707" y="9837"/>
                    <a:pt x="5389" y="9504"/>
                    <a:pt x="5951" y="8749"/>
                  </a:cubicBezTo>
                  <a:lnTo>
                    <a:pt x="9655" y="4099"/>
                  </a:lnTo>
                  <a:lnTo>
                    <a:pt x="370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3"/>
            <p:cNvSpPr/>
            <p:nvPr/>
          </p:nvSpPr>
          <p:spPr>
            <a:xfrm>
              <a:off x="2003975" y="2495925"/>
              <a:ext cx="280300" cy="324850"/>
            </a:xfrm>
            <a:custGeom>
              <a:avLst/>
              <a:gdLst/>
              <a:ahLst/>
              <a:cxnLst/>
              <a:rect l="l" t="t" r="r" b="b"/>
              <a:pathLst>
                <a:path w="11212" h="12994" extrusionOk="0">
                  <a:moveTo>
                    <a:pt x="3173" y="1"/>
                  </a:moveTo>
                  <a:lnTo>
                    <a:pt x="1" y="1262"/>
                  </a:lnTo>
                  <a:lnTo>
                    <a:pt x="4552" y="11409"/>
                  </a:lnTo>
                  <a:cubicBezTo>
                    <a:pt x="5218" y="12447"/>
                    <a:pt x="6330" y="12994"/>
                    <a:pt x="7455" y="12994"/>
                  </a:cubicBezTo>
                  <a:cubicBezTo>
                    <a:pt x="8294" y="12994"/>
                    <a:pt x="9139" y="12690"/>
                    <a:pt x="9813" y="12059"/>
                  </a:cubicBezTo>
                  <a:cubicBezTo>
                    <a:pt x="11212" y="10758"/>
                    <a:pt x="10266" y="8552"/>
                    <a:pt x="8946" y="7172"/>
                  </a:cubicBezTo>
                  <a:lnTo>
                    <a:pt x="31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3"/>
            <p:cNvSpPr/>
            <p:nvPr/>
          </p:nvSpPr>
          <p:spPr>
            <a:xfrm>
              <a:off x="1923700" y="2351875"/>
              <a:ext cx="185725" cy="263275"/>
            </a:xfrm>
            <a:custGeom>
              <a:avLst/>
              <a:gdLst/>
              <a:ahLst/>
              <a:cxnLst/>
              <a:rect l="l" t="t" r="r" b="b"/>
              <a:pathLst>
                <a:path w="7429" h="10531" extrusionOk="0">
                  <a:moveTo>
                    <a:pt x="2651" y="0"/>
                  </a:moveTo>
                  <a:cubicBezTo>
                    <a:pt x="2218" y="0"/>
                    <a:pt x="1678" y="204"/>
                    <a:pt x="1044" y="837"/>
                  </a:cubicBezTo>
                  <a:cubicBezTo>
                    <a:pt x="0" y="1901"/>
                    <a:pt x="118" y="3221"/>
                    <a:pt x="394" y="4108"/>
                  </a:cubicBezTo>
                  <a:cubicBezTo>
                    <a:pt x="571" y="4679"/>
                    <a:pt x="926" y="5191"/>
                    <a:pt x="1399" y="5546"/>
                  </a:cubicBezTo>
                  <a:lnTo>
                    <a:pt x="3153" y="6846"/>
                  </a:lnTo>
                  <a:lnTo>
                    <a:pt x="4788" y="10531"/>
                  </a:lnTo>
                  <a:lnTo>
                    <a:pt x="7428" y="7457"/>
                  </a:lnTo>
                  <a:lnTo>
                    <a:pt x="6384" y="5763"/>
                  </a:lnTo>
                  <a:cubicBezTo>
                    <a:pt x="6384" y="5763"/>
                    <a:pt x="6384" y="1152"/>
                    <a:pt x="3862" y="660"/>
                  </a:cubicBezTo>
                  <a:cubicBezTo>
                    <a:pt x="3862" y="660"/>
                    <a:pt x="3430" y="0"/>
                    <a:pt x="2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3"/>
            <p:cNvSpPr/>
            <p:nvPr/>
          </p:nvSpPr>
          <p:spPr>
            <a:xfrm>
              <a:off x="2052750" y="3325900"/>
              <a:ext cx="274375" cy="207900"/>
            </a:xfrm>
            <a:custGeom>
              <a:avLst/>
              <a:gdLst/>
              <a:ahLst/>
              <a:cxnLst/>
              <a:rect l="l" t="t" r="r" b="b"/>
              <a:pathLst>
                <a:path w="10975" h="8316" extrusionOk="0">
                  <a:moveTo>
                    <a:pt x="5024" y="1"/>
                  </a:moveTo>
                  <a:lnTo>
                    <a:pt x="0" y="2582"/>
                  </a:lnTo>
                  <a:lnTo>
                    <a:pt x="7271" y="8315"/>
                  </a:lnTo>
                  <a:lnTo>
                    <a:pt x="10817" y="6759"/>
                  </a:lnTo>
                  <a:lnTo>
                    <a:pt x="10975" y="5577"/>
                  </a:lnTo>
                  <a:lnTo>
                    <a:pt x="50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3"/>
            <p:cNvSpPr/>
            <p:nvPr/>
          </p:nvSpPr>
          <p:spPr>
            <a:xfrm>
              <a:off x="2089200" y="3435250"/>
              <a:ext cx="297525" cy="275875"/>
            </a:xfrm>
            <a:custGeom>
              <a:avLst/>
              <a:gdLst/>
              <a:ahLst/>
              <a:cxnLst/>
              <a:rect l="l" t="t" r="r" b="b"/>
              <a:pathLst>
                <a:path w="11901" h="11035" extrusionOk="0">
                  <a:moveTo>
                    <a:pt x="8669" y="1"/>
                  </a:moveTo>
                  <a:cubicBezTo>
                    <a:pt x="8669" y="1"/>
                    <a:pt x="6941" y="2760"/>
                    <a:pt x="4522" y="2760"/>
                  </a:cubicBezTo>
                  <a:cubicBezTo>
                    <a:pt x="4184" y="2760"/>
                    <a:pt x="3831" y="2705"/>
                    <a:pt x="3468" y="2582"/>
                  </a:cubicBezTo>
                  <a:lnTo>
                    <a:pt x="0" y="11034"/>
                  </a:lnTo>
                  <a:lnTo>
                    <a:pt x="11901" y="2444"/>
                  </a:lnTo>
                  <a:lnTo>
                    <a:pt x="86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p:nvPr/>
          </p:nvSpPr>
          <p:spPr>
            <a:xfrm>
              <a:off x="2089200" y="3496350"/>
              <a:ext cx="316250" cy="241375"/>
            </a:xfrm>
            <a:custGeom>
              <a:avLst/>
              <a:gdLst/>
              <a:ahLst/>
              <a:cxnLst/>
              <a:rect l="l" t="t" r="r" b="b"/>
              <a:pathLst>
                <a:path w="12650" h="9655" extrusionOk="0">
                  <a:moveTo>
                    <a:pt x="11901" y="0"/>
                  </a:moveTo>
                  <a:lnTo>
                    <a:pt x="0" y="8590"/>
                  </a:lnTo>
                  <a:lnTo>
                    <a:pt x="749" y="9654"/>
                  </a:lnTo>
                  <a:lnTo>
                    <a:pt x="12649" y="1044"/>
                  </a:lnTo>
                  <a:lnTo>
                    <a:pt x="119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3"/>
            <p:cNvSpPr/>
            <p:nvPr/>
          </p:nvSpPr>
          <p:spPr>
            <a:xfrm>
              <a:off x="2156175" y="3522400"/>
              <a:ext cx="58650" cy="19650"/>
            </a:xfrm>
            <a:custGeom>
              <a:avLst/>
              <a:gdLst/>
              <a:ahLst/>
              <a:cxnLst/>
              <a:rect l="l" t="t" r="r" b="b"/>
              <a:pathLst>
                <a:path w="2346" h="786" extrusionOk="0">
                  <a:moveTo>
                    <a:pt x="367" y="1"/>
                  </a:moveTo>
                  <a:cubicBezTo>
                    <a:pt x="303" y="1"/>
                    <a:pt x="265" y="2"/>
                    <a:pt x="257" y="2"/>
                  </a:cubicBezTo>
                  <a:cubicBezTo>
                    <a:pt x="119" y="2"/>
                    <a:pt x="1" y="121"/>
                    <a:pt x="1" y="258"/>
                  </a:cubicBezTo>
                  <a:cubicBezTo>
                    <a:pt x="1" y="416"/>
                    <a:pt x="119" y="515"/>
                    <a:pt x="257" y="515"/>
                  </a:cubicBezTo>
                  <a:cubicBezTo>
                    <a:pt x="261" y="515"/>
                    <a:pt x="297" y="513"/>
                    <a:pt x="359" y="513"/>
                  </a:cubicBezTo>
                  <a:cubicBezTo>
                    <a:pt x="594" y="513"/>
                    <a:pt x="1209" y="537"/>
                    <a:pt x="1971" y="771"/>
                  </a:cubicBezTo>
                  <a:cubicBezTo>
                    <a:pt x="1991" y="781"/>
                    <a:pt x="2015" y="785"/>
                    <a:pt x="2040" y="785"/>
                  </a:cubicBezTo>
                  <a:cubicBezTo>
                    <a:pt x="2065" y="785"/>
                    <a:pt x="2089" y="781"/>
                    <a:pt x="2109" y="771"/>
                  </a:cubicBezTo>
                  <a:cubicBezTo>
                    <a:pt x="2188" y="751"/>
                    <a:pt x="2267" y="692"/>
                    <a:pt x="2306" y="613"/>
                  </a:cubicBezTo>
                  <a:cubicBezTo>
                    <a:pt x="2345" y="475"/>
                    <a:pt x="2286" y="318"/>
                    <a:pt x="2148" y="278"/>
                  </a:cubicBezTo>
                  <a:cubicBezTo>
                    <a:pt x="1297" y="26"/>
                    <a:pt x="623" y="1"/>
                    <a:pt x="3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3"/>
            <p:cNvSpPr/>
            <p:nvPr/>
          </p:nvSpPr>
          <p:spPr>
            <a:xfrm>
              <a:off x="2139425" y="3553925"/>
              <a:ext cx="58650" cy="19775"/>
            </a:xfrm>
            <a:custGeom>
              <a:avLst/>
              <a:gdLst/>
              <a:ahLst/>
              <a:cxnLst/>
              <a:rect l="l" t="t" r="r" b="b"/>
              <a:pathLst>
                <a:path w="2346" h="791" extrusionOk="0">
                  <a:moveTo>
                    <a:pt x="350" y="1"/>
                  </a:moveTo>
                  <a:cubicBezTo>
                    <a:pt x="293" y="1"/>
                    <a:pt x="261" y="2"/>
                    <a:pt x="257" y="2"/>
                  </a:cubicBezTo>
                  <a:cubicBezTo>
                    <a:pt x="119" y="22"/>
                    <a:pt x="1" y="140"/>
                    <a:pt x="1" y="278"/>
                  </a:cubicBezTo>
                  <a:cubicBezTo>
                    <a:pt x="1" y="406"/>
                    <a:pt x="102" y="517"/>
                    <a:pt x="227" y="517"/>
                  </a:cubicBezTo>
                  <a:cubicBezTo>
                    <a:pt x="237" y="517"/>
                    <a:pt x="247" y="516"/>
                    <a:pt x="257" y="515"/>
                  </a:cubicBezTo>
                  <a:cubicBezTo>
                    <a:pt x="257" y="515"/>
                    <a:pt x="267" y="514"/>
                    <a:pt x="286" y="514"/>
                  </a:cubicBezTo>
                  <a:cubicBezTo>
                    <a:pt x="432" y="514"/>
                    <a:pt x="1100" y="530"/>
                    <a:pt x="1951" y="790"/>
                  </a:cubicBezTo>
                  <a:lnTo>
                    <a:pt x="2089" y="790"/>
                  </a:lnTo>
                  <a:cubicBezTo>
                    <a:pt x="2188" y="771"/>
                    <a:pt x="2267" y="712"/>
                    <a:pt x="2286" y="613"/>
                  </a:cubicBezTo>
                  <a:cubicBezTo>
                    <a:pt x="2346" y="475"/>
                    <a:pt x="2267" y="337"/>
                    <a:pt x="2148" y="298"/>
                  </a:cubicBezTo>
                  <a:cubicBezTo>
                    <a:pt x="1287" y="27"/>
                    <a:pt x="594"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3"/>
            <p:cNvSpPr/>
            <p:nvPr/>
          </p:nvSpPr>
          <p:spPr>
            <a:xfrm>
              <a:off x="2122200" y="3585950"/>
              <a:ext cx="59125" cy="19650"/>
            </a:xfrm>
            <a:custGeom>
              <a:avLst/>
              <a:gdLst/>
              <a:ahLst/>
              <a:cxnLst/>
              <a:rect l="l" t="t" r="r" b="b"/>
              <a:pathLst>
                <a:path w="2365" h="786" extrusionOk="0">
                  <a:moveTo>
                    <a:pt x="368" y="1"/>
                  </a:moveTo>
                  <a:cubicBezTo>
                    <a:pt x="312" y="1"/>
                    <a:pt x="280" y="2"/>
                    <a:pt x="276" y="2"/>
                  </a:cubicBezTo>
                  <a:cubicBezTo>
                    <a:pt x="119" y="2"/>
                    <a:pt x="0" y="140"/>
                    <a:pt x="0" y="278"/>
                  </a:cubicBezTo>
                  <a:cubicBezTo>
                    <a:pt x="0" y="416"/>
                    <a:pt x="119" y="514"/>
                    <a:pt x="276" y="514"/>
                  </a:cubicBezTo>
                  <a:cubicBezTo>
                    <a:pt x="276" y="514"/>
                    <a:pt x="308" y="512"/>
                    <a:pt x="368" y="512"/>
                  </a:cubicBezTo>
                  <a:cubicBezTo>
                    <a:pt x="594" y="512"/>
                    <a:pt x="1208" y="537"/>
                    <a:pt x="1971" y="770"/>
                  </a:cubicBezTo>
                  <a:cubicBezTo>
                    <a:pt x="2000" y="780"/>
                    <a:pt x="2025" y="785"/>
                    <a:pt x="2047" y="785"/>
                  </a:cubicBezTo>
                  <a:cubicBezTo>
                    <a:pt x="2069" y="785"/>
                    <a:pt x="2089" y="780"/>
                    <a:pt x="2108" y="770"/>
                  </a:cubicBezTo>
                  <a:cubicBezTo>
                    <a:pt x="2207" y="770"/>
                    <a:pt x="2266" y="692"/>
                    <a:pt x="2306" y="613"/>
                  </a:cubicBezTo>
                  <a:cubicBezTo>
                    <a:pt x="2365" y="475"/>
                    <a:pt x="2286" y="337"/>
                    <a:pt x="2148" y="298"/>
                  </a:cubicBezTo>
                  <a:cubicBezTo>
                    <a:pt x="1287" y="26"/>
                    <a:pt x="606" y="1"/>
                    <a:pt x="3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3"/>
            <p:cNvSpPr/>
            <p:nvPr/>
          </p:nvSpPr>
          <p:spPr>
            <a:xfrm>
              <a:off x="1753250" y="3083075"/>
              <a:ext cx="500975" cy="391625"/>
            </a:xfrm>
            <a:custGeom>
              <a:avLst/>
              <a:gdLst/>
              <a:ahLst/>
              <a:cxnLst/>
              <a:rect l="l" t="t" r="r" b="b"/>
              <a:pathLst>
                <a:path w="20039" h="15665" extrusionOk="0">
                  <a:moveTo>
                    <a:pt x="6345" y="0"/>
                  </a:moveTo>
                  <a:lnTo>
                    <a:pt x="1" y="5379"/>
                  </a:lnTo>
                  <a:lnTo>
                    <a:pt x="14325" y="15664"/>
                  </a:lnTo>
                  <a:lnTo>
                    <a:pt x="20039" y="10679"/>
                  </a:lnTo>
                  <a:lnTo>
                    <a:pt x="63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3"/>
            <p:cNvSpPr/>
            <p:nvPr/>
          </p:nvSpPr>
          <p:spPr>
            <a:xfrm>
              <a:off x="1712875" y="2949575"/>
              <a:ext cx="805375" cy="236950"/>
            </a:xfrm>
            <a:custGeom>
              <a:avLst/>
              <a:gdLst/>
              <a:ahLst/>
              <a:cxnLst/>
              <a:rect l="l" t="t" r="r" b="b"/>
              <a:pathLst>
                <a:path w="32215" h="9478" extrusionOk="0">
                  <a:moveTo>
                    <a:pt x="31623" y="1"/>
                  </a:moveTo>
                  <a:cubicBezTo>
                    <a:pt x="31623" y="1"/>
                    <a:pt x="13418" y="336"/>
                    <a:pt x="4492" y="415"/>
                  </a:cubicBezTo>
                  <a:cubicBezTo>
                    <a:pt x="2010" y="434"/>
                    <a:pt x="0" y="2444"/>
                    <a:pt x="0" y="4946"/>
                  </a:cubicBezTo>
                  <a:cubicBezTo>
                    <a:pt x="0" y="7449"/>
                    <a:pt x="2030" y="9478"/>
                    <a:pt x="4532" y="9478"/>
                  </a:cubicBezTo>
                  <a:lnTo>
                    <a:pt x="25141" y="9478"/>
                  </a:lnTo>
                  <a:cubicBezTo>
                    <a:pt x="26776" y="9478"/>
                    <a:pt x="29042" y="9320"/>
                    <a:pt x="30283" y="8237"/>
                  </a:cubicBezTo>
                  <a:cubicBezTo>
                    <a:pt x="31840" y="6858"/>
                    <a:pt x="32214" y="3646"/>
                    <a:pt x="3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3"/>
            <p:cNvSpPr/>
            <p:nvPr/>
          </p:nvSpPr>
          <p:spPr>
            <a:xfrm>
              <a:off x="2182775" y="2895400"/>
              <a:ext cx="321675" cy="89175"/>
            </a:xfrm>
            <a:custGeom>
              <a:avLst/>
              <a:gdLst/>
              <a:ahLst/>
              <a:cxnLst/>
              <a:rect l="l" t="t" r="r" b="b"/>
              <a:pathLst>
                <a:path w="12867" h="3567" extrusionOk="0">
                  <a:moveTo>
                    <a:pt x="12492" y="1"/>
                  </a:moveTo>
                  <a:lnTo>
                    <a:pt x="414" y="1222"/>
                  </a:lnTo>
                  <a:lnTo>
                    <a:pt x="1" y="3567"/>
                  </a:lnTo>
                  <a:lnTo>
                    <a:pt x="12867" y="2385"/>
                  </a:lnTo>
                  <a:lnTo>
                    <a:pt x="124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3"/>
            <p:cNvSpPr/>
            <p:nvPr/>
          </p:nvSpPr>
          <p:spPr>
            <a:xfrm>
              <a:off x="1836500" y="3417025"/>
              <a:ext cx="178825" cy="242375"/>
            </a:xfrm>
            <a:custGeom>
              <a:avLst/>
              <a:gdLst/>
              <a:ahLst/>
              <a:cxnLst/>
              <a:rect l="l" t="t" r="r" b="b"/>
              <a:pathLst>
                <a:path w="7153" h="9695" extrusionOk="0">
                  <a:moveTo>
                    <a:pt x="1" y="1"/>
                  </a:moveTo>
                  <a:lnTo>
                    <a:pt x="2562" y="8887"/>
                  </a:lnTo>
                  <a:lnTo>
                    <a:pt x="6345" y="9695"/>
                  </a:lnTo>
                  <a:lnTo>
                    <a:pt x="7153" y="8828"/>
                  </a:lnTo>
                  <a:lnTo>
                    <a:pt x="5577" y="84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3"/>
            <p:cNvSpPr/>
            <p:nvPr/>
          </p:nvSpPr>
          <p:spPr>
            <a:xfrm>
              <a:off x="1678875" y="3577625"/>
              <a:ext cx="367000" cy="121175"/>
            </a:xfrm>
            <a:custGeom>
              <a:avLst/>
              <a:gdLst/>
              <a:ahLst/>
              <a:cxnLst/>
              <a:rect l="l" t="t" r="r" b="b"/>
              <a:pathLst>
                <a:path w="14680" h="4847" extrusionOk="0">
                  <a:moveTo>
                    <a:pt x="7764" y="0"/>
                  </a:moveTo>
                  <a:lnTo>
                    <a:pt x="1" y="4847"/>
                  </a:lnTo>
                  <a:lnTo>
                    <a:pt x="14679" y="4807"/>
                  </a:lnTo>
                  <a:lnTo>
                    <a:pt x="13477" y="946"/>
                  </a:lnTo>
                  <a:cubicBezTo>
                    <a:pt x="13477" y="946"/>
                    <a:pt x="12268" y="1440"/>
                    <a:pt x="10884" y="1440"/>
                  </a:cubicBezTo>
                  <a:cubicBezTo>
                    <a:pt x="9781" y="1440"/>
                    <a:pt x="8567" y="1127"/>
                    <a:pt x="77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3"/>
            <p:cNvSpPr/>
            <p:nvPr/>
          </p:nvSpPr>
          <p:spPr>
            <a:xfrm>
              <a:off x="1678875" y="3697800"/>
              <a:ext cx="367000" cy="33525"/>
            </a:xfrm>
            <a:custGeom>
              <a:avLst/>
              <a:gdLst/>
              <a:ahLst/>
              <a:cxnLst/>
              <a:rect l="l" t="t" r="r" b="b"/>
              <a:pathLst>
                <a:path w="14680" h="1341" extrusionOk="0">
                  <a:moveTo>
                    <a:pt x="14679" y="0"/>
                  </a:moveTo>
                  <a:lnTo>
                    <a:pt x="1" y="40"/>
                  </a:lnTo>
                  <a:lnTo>
                    <a:pt x="1" y="1340"/>
                  </a:lnTo>
                  <a:lnTo>
                    <a:pt x="14679" y="1281"/>
                  </a:lnTo>
                  <a:lnTo>
                    <a:pt x="146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3"/>
            <p:cNvSpPr/>
            <p:nvPr/>
          </p:nvSpPr>
          <p:spPr>
            <a:xfrm>
              <a:off x="1837500" y="3587275"/>
              <a:ext cx="47800" cy="44250"/>
            </a:xfrm>
            <a:custGeom>
              <a:avLst/>
              <a:gdLst/>
              <a:ahLst/>
              <a:cxnLst/>
              <a:rect l="l" t="t" r="r" b="b"/>
              <a:pathLst>
                <a:path w="1912" h="1770" extrusionOk="0">
                  <a:moveTo>
                    <a:pt x="300" y="0"/>
                  </a:moveTo>
                  <a:cubicBezTo>
                    <a:pt x="222" y="0"/>
                    <a:pt x="146" y="36"/>
                    <a:pt x="99" y="107"/>
                  </a:cubicBezTo>
                  <a:cubicBezTo>
                    <a:pt x="0" y="225"/>
                    <a:pt x="39" y="382"/>
                    <a:pt x="158" y="461"/>
                  </a:cubicBezTo>
                  <a:cubicBezTo>
                    <a:pt x="177" y="461"/>
                    <a:pt x="788" y="855"/>
                    <a:pt x="1399" y="1663"/>
                  </a:cubicBezTo>
                  <a:cubicBezTo>
                    <a:pt x="1419" y="1703"/>
                    <a:pt x="1458" y="1722"/>
                    <a:pt x="1497" y="1742"/>
                  </a:cubicBezTo>
                  <a:cubicBezTo>
                    <a:pt x="1533" y="1760"/>
                    <a:pt x="1572" y="1769"/>
                    <a:pt x="1614" y="1769"/>
                  </a:cubicBezTo>
                  <a:cubicBezTo>
                    <a:pt x="1665" y="1769"/>
                    <a:pt x="1719" y="1755"/>
                    <a:pt x="1773" y="1722"/>
                  </a:cubicBezTo>
                  <a:cubicBezTo>
                    <a:pt x="1892" y="1643"/>
                    <a:pt x="1911" y="1486"/>
                    <a:pt x="1832" y="1368"/>
                  </a:cubicBezTo>
                  <a:cubicBezTo>
                    <a:pt x="1143" y="481"/>
                    <a:pt x="493" y="47"/>
                    <a:pt x="453" y="47"/>
                  </a:cubicBezTo>
                  <a:cubicBezTo>
                    <a:pt x="406" y="16"/>
                    <a:pt x="352" y="0"/>
                    <a:pt x="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3"/>
            <p:cNvSpPr/>
            <p:nvPr/>
          </p:nvSpPr>
          <p:spPr>
            <a:xfrm>
              <a:off x="1805475" y="3603175"/>
              <a:ext cx="47300" cy="44450"/>
            </a:xfrm>
            <a:custGeom>
              <a:avLst/>
              <a:gdLst/>
              <a:ahLst/>
              <a:cxnLst/>
              <a:rect l="l" t="t" r="r" b="b"/>
              <a:pathLst>
                <a:path w="1892" h="1778" extrusionOk="0">
                  <a:moveTo>
                    <a:pt x="313" y="1"/>
                  </a:moveTo>
                  <a:cubicBezTo>
                    <a:pt x="222" y="1"/>
                    <a:pt x="130" y="44"/>
                    <a:pt x="79" y="121"/>
                  </a:cubicBezTo>
                  <a:cubicBezTo>
                    <a:pt x="0" y="219"/>
                    <a:pt x="40" y="377"/>
                    <a:pt x="158" y="456"/>
                  </a:cubicBezTo>
                  <a:cubicBezTo>
                    <a:pt x="158" y="456"/>
                    <a:pt x="769" y="869"/>
                    <a:pt x="1380" y="1677"/>
                  </a:cubicBezTo>
                  <a:cubicBezTo>
                    <a:pt x="1419" y="1697"/>
                    <a:pt x="1458" y="1736"/>
                    <a:pt x="1498" y="1756"/>
                  </a:cubicBezTo>
                  <a:cubicBezTo>
                    <a:pt x="1528" y="1771"/>
                    <a:pt x="1561" y="1778"/>
                    <a:pt x="1595" y="1778"/>
                  </a:cubicBezTo>
                  <a:cubicBezTo>
                    <a:pt x="1649" y="1778"/>
                    <a:pt x="1705" y="1761"/>
                    <a:pt x="1754" y="1736"/>
                  </a:cubicBezTo>
                  <a:cubicBezTo>
                    <a:pt x="1872" y="1638"/>
                    <a:pt x="1892" y="1480"/>
                    <a:pt x="1813" y="1382"/>
                  </a:cubicBezTo>
                  <a:cubicBezTo>
                    <a:pt x="1143" y="495"/>
                    <a:pt x="473" y="62"/>
                    <a:pt x="454" y="42"/>
                  </a:cubicBezTo>
                  <a:cubicBezTo>
                    <a:pt x="412" y="14"/>
                    <a:pt x="362" y="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3"/>
            <p:cNvSpPr/>
            <p:nvPr/>
          </p:nvSpPr>
          <p:spPr>
            <a:xfrm>
              <a:off x="1772950" y="3619275"/>
              <a:ext cx="47825" cy="44275"/>
            </a:xfrm>
            <a:custGeom>
              <a:avLst/>
              <a:gdLst/>
              <a:ahLst/>
              <a:cxnLst/>
              <a:rect l="l" t="t" r="r" b="b"/>
              <a:pathLst>
                <a:path w="1913" h="1771" extrusionOk="0">
                  <a:moveTo>
                    <a:pt x="300" y="1"/>
                  </a:moveTo>
                  <a:cubicBezTo>
                    <a:pt x="219" y="1"/>
                    <a:pt x="139" y="36"/>
                    <a:pt x="80" y="107"/>
                  </a:cubicBezTo>
                  <a:cubicBezTo>
                    <a:pt x="1" y="225"/>
                    <a:pt x="40" y="383"/>
                    <a:pt x="159" y="462"/>
                  </a:cubicBezTo>
                  <a:cubicBezTo>
                    <a:pt x="159" y="462"/>
                    <a:pt x="789" y="856"/>
                    <a:pt x="1400" y="1664"/>
                  </a:cubicBezTo>
                  <a:cubicBezTo>
                    <a:pt x="1420" y="1703"/>
                    <a:pt x="1459" y="1723"/>
                    <a:pt x="1498" y="1743"/>
                  </a:cubicBezTo>
                  <a:cubicBezTo>
                    <a:pt x="1534" y="1760"/>
                    <a:pt x="1573" y="1770"/>
                    <a:pt x="1613" y="1770"/>
                  </a:cubicBezTo>
                  <a:cubicBezTo>
                    <a:pt x="1662" y="1770"/>
                    <a:pt x="1711" y="1755"/>
                    <a:pt x="1755" y="1723"/>
                  </a:cubicBezTo>
                  <a:cubicBezTo>
                    <a:pt x="1873" y="1644"/>
                    <a:pt x="1912" y="1486"/>
                    <a:pt x="1814" y="1368"/>
                  </a:cubicBezTo>
                  <a:cubicBezTo>
                    <a:pt x="1144" y="482"/>
                    <a:pt x="494" y="48"/>
                    <a:pt x="454" y="48"/>
                  </a:cubicBezTo>
                  <a:cubicBezTo>
                    <a:pt x="407" y="17"/>
                    <a:pt x="353"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3"/>
            <p:cNvSpPr/>
            <p:nvPr/>
          </p:nvSpPr>
          <p:spPr>
            <a:xfrm>
              <a:off x="1716800" y="3087025"/>
              <a:ext cx="314300" cy="433975"/>
            </a:xfrm>
            <a:custGeom>
              <a:avLst/>
              <a:gdLst/>
              <a:ahLst/>
              <a:cxnLst/>
              <a:rect l="l" t="t" r="r" b="b"/>
              <a:pathLst>
                <a:path w="12572" h="17359" extrusionOk="0">
                  <a:moveTo>
                    <a:pt x="8296" y="0"/>
                  </a:moveTo>
                  <a:lnTo>
                    <a:pt x="1" y="571"/>
                  </a:lnTo>
                  <a:lnTo>
                    <a:pt x="4099" y="17358"/>
                  </a:lnTo>
                  <a:lnTo>
                    <a:pt x="12571" y="17358"/>
                  </a:lnTo>
                  <a:lnTo>
                    <a:pt x="82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3"/>
            <p:cNvSpPr/>
            <p:nvPr/>
          </p:nvSpPr>
          <p:spPr>
            <a:xfrm>
              <a:off x="2025150" y="3220500"/>
              <a:ext cx="168500" cy="518700"/>
            </a:xfrm>
            <a:custGeom>
              <a:avLst/>
              <a:gdLst/>
              <a:ahLst/>
              <a:cxnLst/>
              <a:rect l="l" t="t" r="r" b="b"/>
              <a:pathLst>
                <a:path w="6740" h="20748" extrusionOk="0">
                  <a:moveTo>
                    <a:pt x="6266" y="0"/>
                  </a:moveTo>
                  <a:lnTo>
                    <a:pt x="1" y="20610"/>
                  </a:lnTo>
                  <a:lnTo>
                    <a:pt x="454" y="20748"/>
                  </a:lnTo>
                  <a:lnTo>
                    <a:pt x="6739" y="138"/>
                  </a:lnTo>
                  <a:lnTo>
                    <a:pt x="62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3"/>
            <p:cNvSpPr/>
            <p:nvPr/>
          </p:nvSpPr>
          <p:spPr>
            <a:xfrm>
              <a:off x="2357150" y="3220500"/>
              <a:ext cx="168000" cy="518700"/>
            </a:xfrm>
            <a:custGeom>
              <a:avLst/>
              <a:gdLst/>
              <a:ahLst/>
              <a:cxnLst/>
              <a:rect l="l" t="t" r="r" b="b"/>
              <a:pathLst>
                <a:path w="6720" h="20748" extrusionOk="0">
                  <a:moveTo>
                    <a:pt x="454" y="0"/>
                  </a:moveTo>
                  <a:lnTo>
                    <a:pt x="1" y="138"/>
                  </a:lnTo>
                  <a:lnTo>
                    <a:pt x="6266" y="20748"/>
                  </a:lnTo>
                  <a:lnTo>
                    <a:pt x="6719" y="20610"/>
                  </a:lnTo>
                  <a:lnTo>
                    <a:pt x="4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3"/>
            <p:cNvSpPr/>
            <p:nvPr/>
          </p:nvSpPr>
          <p:spPr>
            <a:xfrm>
              <a:off x="2030075" y="2711700"/>
              <a:ext cx="582750" cy="519175"/>
            </a:xfrm>
            <a:custGeom>
              <a:avLst/>
              <a:gdLst/>
              <a:ahLst/>
              <a:cxnLst/>
              <a:rect l="l" t="t" r="r" b="b"/>
              <a:pathLst>
                <a:path w="23310" h="20767" extrusionOk="0">
                  <a:moveTo>
                    <a:pt x="22443" y="1"/>
                  </a:moveTo>
                  <a:cubicBezTo>
                    <a:pt x="22074" y="1"/>
                    <a:pt x="21724" y="242"/>
                    <a:pt x="21635" y="630"/>
                  </a:cubicBezTo>
                  <a:lnTo>
                    <a:pt x="18581" y="15584"/>
                  </a:lnTo>
                  <a:cubicBezTo>
                    <a:pt x="18127" y="17358"/>
                    <a:pt x="15822" y="18619"/>
                    <a:pt x="13990" y="18658"/>
                  </a:cubicBezTo>
                  <a:lnTo>
                    <a:pt x="907" y="18934"/>
                  </a:lnTo>
                  <a:cubicBezTo>
                    <a:pt x="395" y="18934"/>
                    <a:pt x="1" y="19348"/>
                    <a:pt x="1" y="19840"/>
                  </a:cubicBezTo>
                  <a:cubicBezTo>
                    <a:pt x="1" y="20352"/>
                    <a:pt x="415" y="20766"/>
                    <a:pt x="927" y="20766"/>
                  </a:cubicBezTo>
                  <a:lnTo>
                    <a:pt x="14699" y="20766"/>
                  </a:lnTo>
                  <a:cubicBezTo>
                    <a:pt x="16335" y="20766"/>
                    <a:pt x="18127" y="20116"/>
                    <a:pt x="19290" y="18973"/>
                  </a:cubicBezTo>
                  <a:cubicBezTo>
                    <a:pt x="20177" y="18067"/>
                    <a:pt x="20787" y="16904"/>
                    <a:pt x="21004" y="15663"/>
                  </a:cubicBezTo>
                  <a:lnTo>
                    <a:pt x="23250" y="965"/>
                  </a:lnTo>
                  <a:cubicBezTo>
                    <a:pt x="23309" y="610"/>
                    <a:pt x="23112" y="256"/>
                    <a:pt x="22797" y="78"/>
                  </a:cubicBezTo>
                  <a:cubicBezTo>
                    <a:pt x="22682" y="26"/>
                    <a:pt x="22562" y="1"/>
                    <a:pt x="22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3"/>
            <p:cNvSpPr/>
            <p:nvPr/>
          </p:nvSpPr>
          <p:spPr>
            <a:xfrm>
              <a:off x="1632075" y="2846650"/>
              <a:ext cx="11850" cy="887625"/>
            </a:xfrm>
            <a:custGeom>
              <a:avLst/>
              <a:gdLst/>
              <a:ahLst/>
              <a:cxnLst/>
              <a:rect l="l" t="t" r="r" b="b"/>
              <a:pathLst>
                <a:path w="474" h="35505" extrusionOk="0">
                  <a:moveTo>
                    <a:pt x="1" y="0"/>
                  </a:moveTo>
                  <a:lnTo>
                    <a:pt x="1" y="35505"/>
                  </a:lnTo>
                  <a:lnTo>
                    <a:pt x="474" y="35505"/>
                  </a:lnTo>
                  <a:lnTo>
                    <a:pt x="4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3"/>
            <p:cNvSpPr/>
            <p:nvPr/>
          </p:nvSpPr>
          <p:spPr>
            <a:xfrm>
              <a:off x="1217350" y="2790475"/>
              <a:ext cx="850675" cy="75900"/>
            </a:xfrm>
            <a:custGeom>
              <a:avLst/>
              <a:gdLst/>
              <a:ahLst/>
              <a:cxnLst/>
              <a:rect l="l" t="t" r="r" b="b"/>
              <a:pathLst>
                <a:path w="34027" h="3036" extrusionOk="0">
                  <a:moveTo>
                    <a:pt x="0" y="1"/>
                  </a:moveTo>
                  <a:lnTo>
                    <a:pt x="0" y="3035"/>
                  </a:lnTo>
                  <a:lnTo>
                    <a:pt x="34027" y="3035"/>
                  </a:lnTo>
                  <a:lnTo>
                    <a:pt x="34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3"/>
            <p:cNvSpPr/>
            <p:nvPr/>
          </p:nvSpPr>
          <p:spPr>
            <a:xfrm>
              <a:off x="1519300" y="2866350"/>
              <a:ext cx="250250" cy="39925"/>
            </a:xfrm>
            <a:custGeom>
              <a:avLst/>
              <a:gdLst/>
              <a:ahLst/>
              <a:cxnLst/>
              <a:rect l="l" t="t" r="r" b="b"/>
              <a:pathLst>
                <a:path w="10010" h="1597" extrusionOk="0">
                  <a:moveTo>
                    <a:pt x="0" y="0"/>
                  </a:moveTo>
                  <a:lnTo>
                    <a:pt x="0" y="1596"/>
                  </a:lnTo>
                  <a:lnTo>
                    <a:pt x="10009" y="1596"/>
                  </a:lnTo>
                  <a:lnTo>
                    <a:pt x="100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 name="Google Shape;552;p33"/>
          <p:cNvSpPr txBox="1">
            <a:spLocks noGrp="1"/>
          </p:cNvSpPr>
          <p:nvPr>
            <p:ph type="title"/>
          </p:nvPr>
        </p:nvSpPr>
        <p:spPr>
          <a:xfrm>
            <a:off x="630741" y="1484430"/>
            <a:ext cx="2996700" cy="1061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6017"/>
        <p:cNvGrpSpPr/>
        <p:nvPr/>
      </p:nvGrpSpPr>
      <p:grpSpPr>
        <a:xfrm>
          <a:off x="0" y="0"/>
          <a:ext cx="0" cy="0"/>
          <a:chOff x="0" y="0"/>
          <a:chExt cx="0" cy="0"/>
        </a:xfrm>
      </p:grpSpPr>
      <p:grpSp>
        <p:nvGrpSpPr>
          <p:cNvPr id="6018" name="Google Shape;6018;p69"/>
          <p:cNvGrpSpPr/>
          <p:nvPr/>
        </p:nvGrpSpPr>
        <p:grpSpPr>
          <a:xfrm>
            <a:off x="732428" y="1171356"/>
            <a:ext cx="845921" cy="690752"/>
            <a:chOff x="732428" y="1198513"/>
            <a:chExt cx="845921" cy="690752"/>
          </a:xfrm>
        </p:grpSpPr>
        <p:grpSp>
          <p:nvGrpSpPr>
            <p:cNvPr id="6019" name="Google Shape;6019;p69"/>
            <p:cNvGrpSpPr/>
            <p:nvPr/>
          </p:nvGrpSpPr>
          <p:grpSpPr>
            <a:xfrm>
              <a:off x="823030" y="1198513"/>
              <a:ext cx="755319" cy="690752"/>
              <a:chOff x="823030" y="1198513"/>
              <a:chExt cx="755319" cy="690752"/>
            </a:xfrm>
          </p:grpSpPr>
          <p:sp>
            <p:nvSpPr>
              <p:cNvPr id="6020" name="Google Shape;6020;p6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69"/>
            <p:cNvGrpSpPr/>
            <p:nvPr/>
          </p:nvGrpSpPr>
          <p:grpSpPr>
            <a:xfrm>
              <a:off x="732428" y="1239937"/>
              <a:ext cx="739912" cy="607886"/>
              <a:chOff x="732428" y="1239937"/>
              <a:chExt cx="739912" cy="607886"/>
            </a:xfrm>
          </p:grpSpPr>
          <p:sp>
            <p:nvSpPr>
              <p:cNvPr id="6023" name="Google Shape;6023;p6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69"/>
            <p:cNvGrpSpPr/>
            <p:nvPr/>
          </p:nvGrpSpPr>
          <p:grpSpPr>
            <a:xfrm>
              <a:off x="732428" y="1277018"/>
              <a:ext cx="702832" cy="533758"/>
              <a:chOff x="732428" y="1277018"/>
              <a:chExt cx="702832" cy="533758"/>
            </a:xfrm>
          </p:grpSpPr>
          <p:sp>
            <p:nvSpPr>
              <p:cNvPr id="6026" name="Google Shape;6026;p6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69"/>
            <p:cNvGrpSpPr/>
            <p:nvPr/>
          </p:nvGrpSpPr>
          <p:grpSpPr>
            <a:xfrm>
              <a:off x="931170" y="1306653"/>
              <a:ext cx="647179" cy="474455"/>
              <a:chOff x="931170" y="1306653"/>
              <a:chExt cx="647179" cy="474455"/>
            </a:xfrm>
          </p:grpSpPr>
          <p:sp>
            <p:nvSpPr>
              <p:cNvPr id="6029" name="Google Shape;6029;p6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1" name="Google Shape;6031;p6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69"/>
          <p:cNvGrpSpPr/>
          <p:nvPr/>
        </p:nvGrpSpPr>
        <p:grpSpPr>
          <a:xfrm>
            <a:off x="3964037" y="1171363"/>
            <a:ext cx="634656" cy="699982"/>
            <a:chOff x="5985650" y="2860025"/>
            <a:chExt cx="1396075" cy="1539775"/>
          </a:xfrm>
        </p:grpSpPr>
        <p:sp>
          <p:nvSpPr>
            <p:cNvPr id="6033" name="Google Shape;6033;p6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5" name="Google Shape;6065;p69"/>
          <p:cNvGrpSpPr/>
          <p:nvPr/>
        </p:nvGrpSpPr>
        <p:grpSpPr>
          <a:xfrm>
            <a:off x="4719687" y="1171356"/>
            <a:ext cx="725845" cy="699975"/>
            <a:chOff x="4249973" y="1201875"/>
            <a:chExt cx="1958568" cy="1888762"/>
          </a:xfrm>
        </p:grpSpPr>
        <p:sp>
          <p:nvSpPr>
            <p:cNvPr id="6066" name="Google Shape;6066;p6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7" name="Google Shape;6067;p69"/>
            <p:cNvGrpSpPr/>
            <p:nvPr/>
          </p:nvGrpSpPr>
          <p:grpSpPr>
            <a:xfrm>
              <a:off x="5853086" y="1789142"/>
              <a:ext cx="355454" cy="1048099"/>
              <a:chOff x="5576108" y="2016725"/>
              <a:chExt cx="565200" cy="1666560"/>
            </a:xfrm>
          </p:grpSpPr>
          <p:sp>
            <p:nvSpPr>
              <p:cNvPr id="6068" name="Google Shape;6068;p6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69" name="Google Shape;6069;p6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0" name="Google Shape;6070;p69"/>
            <p:cNvGrpSpPr/>
            <p:nvPr/>
          </p:nvGrpSpPr>
          <p:grpSpPr>
            <a:xfrm>
              <a:off x="4869455" y="2691676"/>
              <a:ext cx="1013897" cy="398961"/>
              <a:chOff x="4012057" y="3451825"/>
              <a:chExt cx="1612175" cy="634379"/>
            </a:xfrm>
          </p:grpSpPr>
          <p:sp>
            <p:nvSpPr>
              <p:cNvPr id="6071" name="Google Shape;6071;p6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72" name="Google Shape;6072;p6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3" name="Google Shape;6073;p69"/>
            <p:cNvGrpSpPr/>
            <p:nvPr/>
          </p:nvGrpSpPr>
          <p:grpSpPr>
            <a:xfrm>
              <a:off x="4276937" y="2155961"/>
              <a:ext cx="651965" cy="891358"/>
              <a:chOff x="3069908" y="2599997"/>
              <a:chExt cx="1036675" cy="1417328"/>
            </a:xfrm>
          </p:grpSpPr>
          <p:sp>
            <p:nvSpPr>
              <p:cNvPr id="6074" name="Google Shape;6074;p6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75" name="Google Shape;6075;p6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6" name="Google Shape;6076;p69"/>
            <p:cNvGrpSpPr/>
            <p:nvPr/>
          </p:nvGrpSpPr>
          <p:grpSpPr>
            <a:xfrm>
              <a:off x="5054918" y="1201875"/>
              <a:ext cx="999548" cy="602711"/>
              <a:chOff x="4306958" y="1082925"/>
              <a:chExt cx="1589359" cy="958358"/>
            </a:xfrm>
          </p:grpSpPr>
          <p:sp>
            <p:nvSpPr>
              <p:cNvPr id="6077" name="Google Shape;6077;p6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78" name="Google Shape;6078;p6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69"/>
            <p:cNvGrpSpPr/>
            <p:nvPr/>
          </p:nvGrpSpPr>
          <p:grpSpPr>
            <a:xfrm>
              <a:off x="4249973" y="1303451"/>
              <a:ext cx="799317" cy="841334"/>
              <a:chOff x="3027033" y="1244439"/>
              <a:chExt cx="1270977" cy="1337786"/>
            </a:xfrm>
          </p:grpSpPr>
          <p:sp>
            <p:nvSpPr>
              <p:cNvPr id="6080" name="Google Shape;6080;p6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81" name="Google Shape;6081;p6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2" name="Google Shape;6082;p69"/>
          <p:cNvGrpSpPr/>
          <p:nvPr/>
        </p:nvGrpSpPr>
        <p:grpSpPr>
          <a:xfrm>
            <a:off x="4072551" y="2058137"/>
            <a:ext cx="750769" cy="683784"/>
            <a:chOff x="4204684" y="2104422"/>
            <a:chExt cx="699822" cy="637382"/>
          </a:xfrm>
        </p:grpSpPr>
        <p:grpSp>
          <p:nvGrpSpPr>
            <p:cNvPr id="6083" name="Google Shape;6083;p69"/>
            <p:cNvGrpSpPr/>
            <p:nvPr/>
          </p:nvGrpSpPr>
          <p:grpSpPr>
            <a:xfrm>
              <a:off x="4204684" y="2430067"/>
              <a:ext cx="342957" cy="311738"/>
              <a:chOff x="4204684" y="2430067"/>
              <a:chExt cx="342957" cy="311738"/>
            </a:xfrm>
          </p:grpSpPr>
          <p:sp>
            <p:nvSpPr>
              <p:cNvPr id="6084" name="Google Shape;6084;p6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69"/>
            <p:cNvGrpSpPr/>
            <p:nvPr/>
          </p:nvGrpSpPr>
          <p:grpSpPr>
            <a:xfrm>
              <a:off x="4561586" y="2430067"/>
              <a:ext cx="342920" cy="311738"/>
              <a:chOff x="4561586" y="2430067"/>
              <a:chExt cx="342920" cy="311738"/>
            </a:xfrm>
          </p:grpSpPr>
          <p:sp>
            <p:nvSpPr>
              <p:cNvPr id="6087" name="Google Shape;6087;p6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9" name="Google Shape;6089;p69"/>
            <p:cNvGrpSpPr/>
            <p:nvPr/>
          </p:nvGrpSpPr>
          <p:grpSpPr>
            <a:xfrm>
              <a:off x="4561586" y="2104422"/>
              <a:ext cx="342920" cy="311738"/>
              <a:chOff x="4561586" y="2104422"/>
              <a:chExt cx="342920" cy="311738"/>
            </a:xfrm>
          </p:grpSpPr>
          <p:sp>
            <p:nvSpPr>
              <p:cNvPr id="6090" name="Google Shape;6090;p6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2" name="Google Shape;6092;p69"/>
            <p:cNvGrpSpPr/>
            <p:nvPr/>
          </p:nvGrpSpPr>
          <p:grpSpPr>
            <a:xfrm>
              <a:off x="4204684" y="2104422"/>
              <a:ext cx="342957" cy="311664"/>
              <a:chOff x="4204684" y="2104422"/>
              <a:chExt cx="342957" cy="311664"/>
            </a:xfrm>
          </p:grpSpPr>
          <p:sp>
            <p:nvSpPr>
              <p:cNvPr id="6093" name="Google Shape;6093;p6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5" name="Google Shape;6095;p69"/>
          <p:cNvGrpSpPr/>
          <p:nvPr/>
        </p:nvGrpSpPr>
        <p:grpSpPr>
          <a:xfrm>
            <a:off x="5536984" y="1171351"/>
            <a:ext cx="660591" cy="688867"/>
            <a:chOff x="5830645" y="1267368"/>
            <a:chExt cx="530340" cy="553040"/>
          </a:xfrm>
        </p:grpSpPr>
        <p:sp>
          <p:nvSpPr>
            <p:cNvPr id="6096" name="Google Shape;6096;p6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7" name="Google Shape;6097;p69"/>
            <p:cNvGrpSpPr/>
            <p:nvPr/>
          </p:nvGrpSpPr>
          <p:grpSpPr>
            <a:xfrm>
              <a:off x="5830645" y="1267368"/>
              <a:ext cx="259743" cy="269909"/>
              <a:chOff x="5830645" y="1267368"/>
              <a:chExt cx="259743" cy="269909"/>
            </a:xfrm>
          </p:grpSpPr>
          <p:sp>
            <p:nvSpPr>
              <p:cNvPr id="6098" name="Google Shape;6098;p6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69"/>
            <p:cNvGrpSpPr/>
            <p:nvPr/>
          </p:nvGrpSpPr>
          <p:grpSpPr>
            <a:xfrm>
              <a:off x="6101293" y="1267368"/>
              <a:ext cx="259692" cy="269909"/>
              <a:chOff x="6101293" y="1267368"/>
              <a:chExt cx="259692" cy="269909"/>
            </a:xfrm>
          </p:grpSpPr>
          <p:sp>
            <p:nvSpPr>
              <p:cNvPr id="6101" name="Google Shape;6101;p6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69"/>
            <p:cNvGrpSpPr/>
            <p:nvPr/>
          </p:nvGrpSpPr>
          <p:grpSpPr>
            <a:xfrm>
              <a:off x="5830645" y="1550500"/>
              <a:ext cx="259692" cy="269909"/>
              <a:chOff x="5830645" y="1550500"/>
              <a:chExt cx="259692" cy="269909"/>
            </a:xfrm>
          </p:grpSpPr>
          <p:sp>
            <p:nvSpPr>
              <p:cNvPr id="6104" name="Google Shape;6104;p6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69"/>
            <p:cNvGrpSpPr/>
            <p:nvPr/>
          </p:nvGrpSpPr>
          <p:grpSpPr>
            <a:xfrm>
              <a:off x="6101293" y="1550500"/>
              <a:ext cx="259692" cy="269909"/>
              <a:chOff x="6101293" y="1550500"/>
              <a:chExt cx="259692" cy="269909"/>
            </a:xfrm>
          </p:grpSpPr>
          <p:sp>
            <p:nvSpPr>
              <p:cNvPr id="6107" name="Google Shape;6107;p6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9" name="Google Shape;6109;p69"/>
          <p:cNvGrpSpPr/>
          <p:nvPr/>
        </p:nvGrpSpPr>
        <p:grpSpPr>
          <a:xfrm>
            <a:off x="739138" y="2061810"/>
            <a:ext cx="697154" cy="679574"/>
            <a:chOff x="2679875" y="2361475"/>
            <a:chExt cx="780425" cy="760575"/>
          </a:xfrm>
        </p:grpSpPr>
        <p:sp>
          <p:nvSpPr>
            <p:cNvPr id="6110" name="Google Shape;6110;p6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6" name="Google Shape;6116;p69"/>
          <p:cNvGrpSpPr/>
          <p:nvPr/>
        </p:nvGrpSpPr>
        <p:grpSpPr>
          <a:xfrm>
            <a:off x="3138297" y="1171402"/>
            <a:ext cx="735829" cy="684547"/>
            <a:chOff x="3351965" y="1148808"/>
            <a:chExt cx="750770" cy="698375"/>
          </a:xfrm>
        </p:grpSpPr>
        <p:grpSp>
          <p:nvGrpSpPr>
            <p:cNvPr id="6117" name="Google Shape;6117;p69"/>
            <p:cNvGrpSpPr/>
            <p:nvPr/>
          </p:nvGrpSpPr>
          <p:grpSpPr>
            <a:xfrm>
              <a:off x="3586796" y="1148808"/>
              <a:ext cx="294857" cy="286830"/>
              <a:chOff x="3750225" y="1774000"/>
              <a:chExt cx="149575" cy="145525"/>
            </a:xfrm>
          </p:grpSpPr>
          <p:sp>
            <p:nvSpPr>
              <p:cNvPr id="6118" name="Google Shape;6118;p6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69"/>
            <p:cNvGrpSpPr/>
            <p:nvPr/>
          </p:nvGrpSpPr>
          <p:grpSpPr>
            <a:xfrm>
              <a:off x="3779245" y="1375768"/>
              <a:ext cx="323490" cy="286978"/>
              <a:chOff x="3847850" y="1889150"/>
              <a:chExt cx="164100" cy="145600"/>
            </a:xfrm>
          </p:grpSpPr>
          <p:sp>
            <p:nvSpPr>
              <p:cNvPr id="6121" name="Google Shape;6121;p6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69"/>
            <p:cNvGrpSpPr/>
            <p:nvPr/>
          </p:nvGrpSpPr>
          <p:grpSpPr>
            <a:xfrm>
              <a:off x="3351965" y="1330435"/>
              <a:ext cx="295449" cy="285401"/>
              <a:chOff x="3631100" y="1866150"/>
              <a:chExt cx="149875" cy="144800"/>
            </a:xfrm>
          </p:grpSpPr>
          <p:sp>
            <p:nvSpPr>
              <p:cNvPr id="6124" name="Google Shape;6124;p6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69"/>
            <p:cNvGrpSpPr/>
            <p:nvPr/>
          </p:nvGrpSpPr>
          <p:grpSpPr>
            <a:xfrm>
              <a:off x="3548208" y="1560352"/>
              <a:ext cx="294808" cy="286830"/>
              <a:chOff x="3730650" y="1982800"/>
              <a:chExt cx="149550" cy="145525"/>
            </a:xfrm>
          </p:grpSpPr>
          <p:sp>
            <p:nvSpPr>
              <p:cNvPr id="6127" name="Google Shape;6127;p6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9" name="Google Shape;6129;p69"/>
          <p:cNvGrpSpPr/>
          <p:nvPr/>
        </p:nvGrpSpPr>
        <p:grpSpPr>
          <a:xfrm>
            <a:off x="7639949" y="1171356"/>
            <a:ext cx="804565" cy="677795"/>
            <a:chOff x="7636443" y="1204988"/>
            <a:chExt cx="804565" cy="677795"/>
          </a:xfrm>
        </p:grpSpPr>
        <p:grpSp>
          <p:nvGrpSpPr>
            <p:cNvPr id="6130" name="Google Shape;6130;p69"/>
            <p:cNvGrpSpPr/>
            <p:nvPr/>
          </p:nvGrpSpPr>
          <p:grpSpPr>
            <a:xfrm>
              <a:off x="7636443" y="1509705"/>
              <a:ext cx="804565" cy="373078"/>
              <a:chOff x="7636443" y="1509705"/>
              <a:chExt cx="804565" cy="373078"/>
            </a:xfrm>
          </p:grpSpPr>
          <p:sp>
            <p:nvSpPr>
              <p:cNvPr id="6131" name="Google Shape;6131;p6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69"/>
            <p:cNvGrpSpPr/>
            <p:nvPr/>
          </p:nvGrpSpPr>
          <p:grpSpPr>
            <a:xfrm>
              <a:off x="7636443" y="1408133"/>
              <a:ext cx="804565" cy="373078"/>
              <a:chOff x="7636443" y="1408133"/>
              <a:chExt cx="804565" cy="373078"/>
            </a:xfrm>
          </p:grpSpPr>
          <p:sp>
            <p:nvSpPr>
              <p:cNvPr id="6134" name="Google Shape;6134;p6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6" name="Google Shape;6136;p69"/>
            <p:cNvGrpSpPr/>
            <p:nvPr/>
          </p:nvGrpSpPr>
          <p:grpSpPr>
            <a:xfrm>
              <a:off x="7636443" y="1306560"/>
              <a:ext cx="804565" cy="373078"/>
              <a:chOff x="7636443" y="1306560"/>
              <a:chExt cx="804565" cy="373078"/>
            </a:xfrm>
          </p:grpSpPr>
          <p:sp>
            <p:nvSpPr>
              <p:cNvPr id="6137" name="Google Shape;6137;p6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69"/>
            <p:cNvGrpSpPr/>
            <p:nvPr/>
          </p:nvGrpSpPr>
          <p:grpSpPr>
            <a:xfrm>
              <a:off x="7636443" y="1204988"/>
              <a:ext cx="804565" cy="373078"/>
              <a:chOff x="7636443" y="1204988"/>
              <a:chExt cx="804565" cy="373078"/>
            </a:xfrm>
          </p:grpSpPr>
          <p:sp>
            <p:nvSpPr>
              <p:cNvPr id="6140" name="Google Shape;6140;p6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2" name="Google Shape;6142;p69"/>
          <p:cNvGrpSpPr/>
          <p:nvPr/>
        </p:nvGrpSpPr>
        <p:grpSpPr>
          <a:xfrm>
            <a:off x="4978796" y="2078771"/>
            <a:ext cx="661339" cy="661188"/>
            <a:chOff x="3990000" y="975400"/>
            <a:chExt cx="3934200" cy="3933300"/>
          </a:xfrm>
        </p:grpSpPr>
        <p:sp>
          <p:nvSpPr>
            <p:cNvPr id="6143" name="Google Shape;6143;p6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69"/>
          <p:cNvGrpSpPr/>
          <p:nvPr/>
        </p:nvGrpSpPr>
        <p:grpSpPr>
          <a:xfrm>
            <a:off x="6622444" y="2057409"/>
            <a:ext cx="868881" cy="684241"/>
            <a:chOff x="6598259" y="2078634"/>
            <a:chExt cx="868881" cy="684241"/>
          </a:xfrm>
        </p:grpSpPr>
        <p:sp>
          <p:nvSpPr>
            <p:cNvPr id="6148" name="Google Shape;6148;p6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4" name="Google Shape;6154;p69"/>
            <p:cNvGrpSpPr/>
            <p:nvPr/>
          </p:nvGrpSpPr>
          <p:grpSpPr>
            <a:xfrm>
              <a:off x="6808175" y="2078634"/>
              <a:ext cx="452229" cy="684241"/>
              <a:chOff x="6808175" y="2078634"/>
              <a:chExt cx="452229" cy="684241"/>
            </a:xfrm>
          </p:grpSpPr>
          <p:sp>
            <p:nvSpPr>
              <p:cNvPr id="6155" name="Google Shape;6155;p6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1" name="Google Shape;6161;p69"/>
              <p:cNvGrpSpPr/>
              <p:nvPr/>
            </p:nvGrpSpPr>
            <p:grpSpPr>
              <a:xfrm>
                <a:off x="6821586" y="2078634"/>
                <a:ext cx="426871" cy="684241"/>
                <a:chOff x="6821586" y="2078634"/>
                <a:chExt cx="426871" cy="684241"/>
              </a:xfrm>
            </p:grpSpPr>
            <p:grpSp>
              <p:nvGrpSpPr>
                <p:cNvPr id="6162" name="Google Shape;6162;p69"/>
                <p:cNvGrpSpPr/>
                <p:nvPr/>
              </p:nvGrpSpPr>
              <p:grpSpPr>
                <a:xfrm>
                  <a:off x="6821586" y="2078634"/>
                  <a:ext cx="426871" cy="684241"/>
                  <a:chOff x="6821586" y="2078634"/>
                  <a:chExt cx="426871" cy="684241"/>
                </a:xfrm>
              </p:grpSpPr>
              <p:sp>
                <p:nvSpPr>
                  <p:cNvPr id="6163" name="Google Shape;6163;p6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82" name="Google Shape;6182;p6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88" name="Google Shape;6188;p69"/>
          <p:cNvGrpSpPr/>
          <p:nvPr/>
        </p:nvGrpSpPr>
        <p:grpSpPr>
          <a:xfrm>
            <a:off x="5795610" y="2063018"/>
            <a:ext cx="671358" cy="671358"/>
            <a:chOff x="6535625" y="760425"/>
            <a:chExt cx="1665900" cy="1665900"/>
          </a:xfrm>
        </p:grpSpPr>
        <p:sp>
          <p:nvSpPr>
            <p:cNvPr id="6189" name="Google Shape;6189;p69"/>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9"/>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9"/>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9"/>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69"/>
          <p:cNvGrpSpPr/>
          <p:nvPr/>
        </p:nvGrpSpPr>
        <p:grpSpPr>
          <a:xfrm>
            <a:off x="732427" y="3731418"/>
            <a:ext cx="1340789" cy="640830"/>
            <a:chOff x="238125" y="1151100"/>
            <a:chExt cx="7139450" cy="3412300"/>
          </a:xfrm>
        </p:grpSpPr>
        <p:sp>
          <p:nvSpPr>
            <p:cNvPr id="6194" name="Google Shape;6194;p6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6" name="Google Shape;6206;p69"/>
          <p:cNvGrpSpPr/>
          <p:nvPr/>
        </p:nvGrpSpPr>
        <p:grpSpPr>
          <a:xfrm>
            <a:off x="5599650" y="2934699"/>
            <a:ext cx="985357" cy="585764"/>
            <a:chOff x="5145061" y="2881789"/>
            <a:chExt cx="1107641" cy="658458"/>
          </a:xfrm>
        </p:grpSpPr>
        <p:grpSp>
          <p:nvGrpSpPr>
            <p:cNvPr id="6207" name="Google Shape;6207;p69"/>
            <p:cNvGrpSpPr/>
            <p:nvPr/>
          </p:nvGrpSpPr>
          <p:grpSpPr>
            <a:xfrm>
              <a:off x="5722989" y="3244587"/>
              <a:ext cx="529713" cy="295659"/>
              <a:chOff x="5722989" y="3244587"/>
              <a:chExt cx="529713" cy="295659"/>
            </a:xfrm>
          </p:grpSpPr>
          <p:sp>
            <p:nvSpPr>
              <p:cNvPr id="6208" name="Google Shape;6208;p6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09" name="Google Shape;6209;p6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10" name="Google Shape;6210;p69"/>
            <p:cNvGrpSpPr/>
            <p:nvPr/>
          </p:nvGrpSpPr>
          <p:grpSpPr>
            <a:xfrm>
              <a:off x="5145061" y="3244587"/>
              <a:ext cx="536807" cy="295659"/>
              <a:chOff x="5145061" y="3244587"/>
              <a:chExt cx="536807" cy="295659"/>
            </a:xfrm>
          </p:grpSpPr>
          <p:sp>
            <p:nvSpPr>
              <p:cNvPr id="6211" name="Google Shape;6211;p6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12" name="Google Shape;6212;p6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13" name="Google Shape;6213;p69"/>
            <p:cNvGrpSpPr/>
            <p:nvPr/>
          </p:nvGrpSpPr>
          <p:grpSpPr>
            <a:xfrm>
              <a:off x="5341327" y="2898245"/>
              <a:ext cx="532309" cy="614891"/>
              <a:chOff x="5341327" y="2898245"/>
              <a:chExt cx="532309" cy="614891"/>
            </a:xfrm>
          </p:grpSpPr>
          <p:sp>
            <p:nvSpPr>
              <p:cNvPr id="6214" name="Google Shape;6214;p6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15" name="Google Shape;6215;p6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16" name="Google Shape;6216;p69"/>
            <p:cNvGrpSpPr/>
            <p:nvPr/>
          </p:nvGrpSpPr>
          <p:grpSpPr>
            <a:xfrm>
              <a:off x="5532290" y="2881789"/>
              <a:ext cx="620516" cy="305456"/>
              <a:chOff x="5532290" y="2881789"/>
              <a:chExt cx="620516" cy="305456"/>
            </a:xfrm>
          </p:grpSpPr>
          <p:sp>
            <p:nvSpPr>
              <p:cNvPr id="6217" name="Google Shape;6217;p6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18" name="Google Shape;6218;p6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219" name="Google Shape;6219;p69"/>
          <p:cNvGrpSpPr/>
          <p:nvPr/>
        </p:nvGrpSpPr>
        <p:grpSpPr>
          <a:xfrm>
            <a:off x="8178573" y="3726757"/>
            <a:ext cx="269068" cy="645491"/>
            <a:chOff x="7026852" y="3311869"/>
            <a:chExt cx="434331" cy="1041954"/>
          </a:xfrm>
        </p:grpSpPr>
        <p:sp>
          <p:nvSpPr>
            <p:cNvPr id="6220" name="Google Shape;6220;p6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3" name="Google Shape;6223;p69"/>
          <p:cNvGrpSpPr/>
          <p:nvPr/>
        </p:nvGrpSpPr>
        <p:grpSpPr>
          <a:xfrm>
            <a:off x="6195154" y="3765995"/>
            <a:ext cx="293882" cy="293836"/>
            <a:chOff x="4873519" y="3311869"/>
            <a:chExt cx="499374" cy="499296"/>
          </a:xfrm>
        </p:grpSpPr>
        <p:sp>
          <p:nvSpPr>
            <p:cNvPr id="6224" name="Google Shape;6224;p6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69"/>
          <p:cNvGrpSpPr/>
          <p:nvPr/>
        </p:nvGrpSpPr>
        <p:grpSpPr>
          <a:xfrm>
            <a:off x="6195154" y="4078366"/>
            <a:ext cx="293882" cy="293882"/>
            <a:chOff x="4873519" y="3875839"/>
            <a:chExt cx="499374" cy="499374"/>
          </a:xfrm>
        </p:grpSpPr>
        <p:sp>
          <p:nvSpPr>
            <p:cNvPr id="6227" name="Google Shape;6227;p6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69"/>
          <p:cNvGrpSpPr/>
          <p:nvPr/>
        </p:nvGrpSpPr>
        <p:grpSpPr>
          <a:xfrm>
            <a:off x="2425681" y="2050319"/>
            <a:ext cx="698104" cy="698208"/>
            <a:chOff x="2565073" y="2075876"/>
            <a:chExt cx="672482" cy="672518"/>
          </a:xfrm>
        </p:grpSpPr>
        <p:sp>
          <p:nvSpPr>
            <p:cNvPr id="6230" name="Google Shape;6230;p6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69"/>
          <p:cNvGrpSpPr/>
          <p:nvPr/>
        </p:nvGrpSpPr>
        <p:grpSpPr>
          <a:xfrm>
            <a:off x="5649092" y="3734919"/>
            <a:ext cx="438354" cy="637329"/>
            <a:chOff x="1697726" y="3244179"/>
            <a:chExt cx="788124" cy="1146069"/>
          </a:xfrm>
        </p:grpSpPr>
        <p:sp>
          <p:nvSpPr>
            <p:cNvPr id="6237" name="Google Shape;6237;p6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9" name="Google Shape;6239;p69"/>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0" name="Google Shape;6240;p69"/>
          <p:cNvGrpSpPr/>
          <p:nvPr/>
        </p:nvGrpSpPr>
        <p:grpSpPr>
          <a:xfrm>
            <a:off x="7650306" y="2063282"/>
            <a:ext cx="799565" cy="670282"/>
            <a:chOff x="7617850" y="2063282"/>
            <a:chExt cx="799565" cy="670282"/>
          </a:xfrm>
        </p:grpSpPr>
        <p:cxnSp>
          <p:nvCxnSpPr>
            <p:cNvPr id="6241" name="Google Shape;6241;p6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42" name="Google Shape;6242;p6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43" name="Google Shape;6243;p6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44" name="Google Shape;6244;p6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45" name="Google Shape;6245;p6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246" name="Google Shape;6246;p6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247" name="Google Shape;6247;p69"/>
            <p:cNvGrpSpPr/>
            <p:nvPr/>
          </p:nvGrpSpPr>
          <p:grpSpPr>
            <a:xfrm>
              <a:off x="7734309" y="2063282"/>
              <a:ext cx="570957" cy="620095"/>
              <a:chOff x="7734309" y="2063282"/>
              <a:chExt cx="570957" cy="620095"/>
            </a:xfrm>
          </p:grpSpPr>
          <p:grpSp>
            <p:nvGrpSpPr>
              <p:cNvPr id="6248" name="Google Shape;6248;p69"/>
              <p:cNvGrpSpPr/>
              <p:nvPr/>
            </p:nvGrpSpPr>
            <p:grpSpPr>
              <a:xfrm>
                <a:off x="8031573" y="2063282"/>
                <a:ext cx="273693" cy="620095"/>
                <a:chOff x="8031573" y="2063282"/>
                <a:chExt cx="273693" cy="620095"/>
              </a:xfrm>
            </p:grpSpPr>
            <p:sp>
              <p:nvSpPr>
                <p:cNvPr id="6249" name="Google Shape;6249;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69"/>
              <p:cNvGrpSpPr/>
              <p:nvPr/>
            </p:nvGrpSpPr>
            <p:grpSpPr>
              <a:xfrm flipH="1">
                <a:off x="7734309" y="2063282"/>
                <a:ext cx="273693" cy="620095"/>
                <a:chOff x="8031573" y="2063282"/>
                <a:chExt cx="273693" cy="620095"/>
              </a:xfrm>
            </p:grpSpPr>
            <p:sp>
              <p:nvSpPr>
                <p:cNvPr id="6254" name="Google Shape;6254;p6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258" name="Google Shape;6258;p69"/>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9"/>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0" name="Google Shape;6260;p69"/>
          <p:cNvGrpSpPr/>
          <p:nvPr/>
        </p:nvGrpSpPr>
        <p:grpSpPr>
          <a:xfrm>
            <a:off x="7836913" y="2916765"/>
            <a:ext cx="602567" cy="601884"/>
            <a:chOff x="1186975" y="238125"/>
            <a:chExt cx="5244275" cy="5238325"/>
          </a:xfrm>
        </p:grpSpPr>
        <p:sp>
          <p:nvSpPr>
            <p:cNvPr id="6261" name="Google Shape;6261;p6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69"/>
          <p:cNvGrpSpPr/>
          <p:nvPr/>
        </p:nvGrpSpPr>
        <p:grpSpPr>
          <a:xfrm>
            <a:off x="3279650" y="2056249"/>
            <a:ext cx="651848" cy="687338"/>
            <a:chOff x="3400515" y="2056248"/>
            <a:chExt cx="698134" cy="735987"/>
          </a:xfrm>
        </p:grpSpPr>
        <p:grpSp>
          <p:nvGrpSpPr>
            <p:cNvPr id="6266" name="Google Shape;6266;p69"/>
            <p:cNvGrpSpPr/>
            <p:nvPr/>
          </p:nvGrpSpPr>
          <p:grpSpPr>
            <a:xfrm>
              <a:off x="3400515" y="2283913"/>
              <a:ext cx="312919" cy="219900"/>
              <a:chOff x="3400515" y="2283913"/>
              <a:chExt cx="312919" cy="219900"/>
            </a:xfrm>
          </p:grpSpPr>
          <p:sp>
            <p:nvSpPr>
              <p:cNvPr id="6267" name="Google Shape;6267;p6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68" name="Google Shape;6268;p6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269" name="Google Shape;6269;p69"/>
            <p:cNvGrpSpPr/>
            <p:nvPr/>
          </p:nvGrpSpPr>
          <p:grpSpPr>
            <a:xfrm>
              <a:off x="3547823" y="2461089"/>
              <a:ext cx="219900" cy="331146"/>
              <a:chOff x="3547823" y="2461089"/>
              <a:chExt cx="219900" cy="331146"/>
            </a:xfrm>
          </p:grpSpPr>
          <p:sp>
            <p:nvSpPr>
              <p:cNvPr id="6270" name="Google Shape;6270;p6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71" name="Google Shape;6271;p6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272" name="Google Shape;6272;p69"/>
            <p:cNvGrpSpPr/>
            <p:nvPr/>
          </p:nvGrpSpPr>
          <p:grpSpPr>
            <a:xfrm>
              <a:off x="3734138" y="2461089"/>
              <a:ext cx="219900" cy="331146"/>
              <a:chOff x="3734138" y="2461089"/>
              <a:chExt cx="219900" cy="331146"/>
            </a:xfrm>
          </p:grpSpPr>
          <p:sp>
            <p:nvSpPr>
              <p:cNvPr id="6273" name="Google Shape;6273;p6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74" name="Google Shape;6274;p6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275" name="Google Shape;6275;p69"/>
            <p:cNvGrpSpPr/>
            <p:nvPr/>
          </p:nvGrpSpPr>
          <p:grpSpPr>
            <a:xfrm>
              <a:off x="3787560" y="2281742"/>
              <a:ext cx="311089" cy="219900"/>
              <a:chOff x="3787560" y="2281742"/>
              <a:chExt cx="311089" cy="219900"/>
            </a:xfrm>
          </p:grpSpPr>
          <p:sp>
            <p:nvSpPr>
              <p:cNvPr id="6276" name="Google Shape;6276;p6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77" name="Google Shape;6277;p6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278" name="Google Shape;6278;p69"/>
            <p:cNvGrpSpPr/>
            <p:nvPr/>
          </p:nvGrpSpPr>
          <p:grpSpPr>
            <a:xfrm>
              <a:off x="3637290" y="2056248"/>
              <a:ext cx="219900" cy="330736"/>
              <a:chOff x="3637290" y="2056248"/>
              <a:chExt cx="219900" cy="330736"/>
            </a:xfrm>
          </p:grpSpPr>
          <p:sp>
            <p:nvSpPr>
              <p:cNvPr id="6279" name="Google Shape;6279;p6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280" name="Google Shape;6280;p6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281" name="Google Shape;6281;p69"/>
          <p:cNvGrpSpPr/>
          <p:nvPr/>
        </p:nvGrpSpPr>
        <p:grpSpPr>
          <a:xfrm>
            <a:off x="2571356" y="2926255"/>
            <a:ext cx="1268144" cy="592394"/>
            <a:chOff x="238125" y="1188750"/>
            <a:chExt cx="7140450" cy="3335550"/>
          </a:xfrm>
        </p:grpSpPr>
        <p:sp>
          <p:nvSpPr>
            <p:cNvPr id="6282" name="Google Shape;6282;p6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69"/>
          <p:cNvGrpSpPr/>
          <p:nvPr/>
        </p:nvGrpSpPr>
        <p:grpSpPr>
          <a:xfrm>
            <a:off x="6679257" y="2928410"/>
            <a:ext cx="1053944" cy="590147"/>
            <a:chOff x="238125" y="1335475"/>
            <a:chExt cx="5418735" cy="3034175"/>
          </a:xfrm>
        </p:grpSpPr>
        <p:sp>
          <p:nvSpPr>
            <p:cNvPr id="6288" name="Google Shape;6288;p6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1" name="Google Shape;6291;p69"/>
          <p:cNvGrpSpPr/>
          <p:nvPr/>
        </p:nvGrpSpPr>
        <p:grpSpPr>
          <a:xfrm>
            <a:off x="4110066" y="3733309"/>
            <a:ext cx="1268207" cy="638939"/>
            <a:chOff x="3967651" y="3645904"/>
            <a:chExt cx="1479304" cy="745292"/>
          </a:xfrm>
        </p:grpSpPr>
        <p:grpSp>
          <p:nvGrpSpPr>
            <p:cNvPr id="6292" name="Google Shape;6292;p69"/>
            <p:cNvGrpSpPr/>
            <p:nvPr/>
          </p:nvGrpSpPr>
          <p:grpSpPr>
            <a:xfrm>
              <a:off x="3967651" y="4009026"/>
              <a:ext cx="1479304" cy="382170"/>
              <a:chOff x="3967651" y="4009026"/>
              <a:chExt cx="1479304" cy="382170"/>
            </a:xfrm>
          </p:grpSpPr>
          <p:grpSp>
            <p:nvGrpSpPr>
              <p:cNvPr id="6293" name="Google Shape;6293;p69"/>
              <p:cNvGrpSpPr/>
              <p:nvPr/>
            </p:nvGrpSpPr>
            <p:grpSpPr>
              <a:xfrm>
                <a:off x="4892216" y="4195630"/>
                <a:ext cx="554739" cy="195566"/>
                <a:chOff x="3604375" y="4892160"/>
                <a:chExt cx="1651500" cy="582215"/>
              </a:xfrm>
            </p:grpSpPr>
            <p:sp>
              <p:nvSpPr>
                <p:cNvPr id="6294" name="Google Shape;6294;p6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69"/>
              <p:cNvGrpSpPr/>
              <p:nvPr/>
            </p:nvGrpSpPr>
            <p:grpSpPr>
              <a:xfrm>
                <a:off x="3967651" y="4146303"/>
                <a:ext cx="579402" cy="244893"/>
                <a:chOff x="851875" y="4745310"/>
                <a:chExt cx="1724925" cy="729065"/>
              </a:xfrm>
            </p:grpSpPr>
            <p:sp>
              <p:nvSpPr>
                <p:cNvPr id="6297" name="Google Shape;6297;p6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69"/>
              <p:cNvGrpSpPr/>
              <p:nvPr/>
            </p:nvGrpSpPr>
            <p:grpSpPr>
              <a:xfrm>
                <a:off x="4460753" y="4009026"/>
                <a:ext cx="493110" cy="382170"/>
                <a:chOff x="2319875" y="4336625"/>
                <a:chExt cx="1468025" cy="1137750"/>
              </a:xfrm>
            </p:grpSpPr>
            <p:sp>
              <p:nvSpPr>
                <p:cNvPr id="6300" name="Google Shape;6300;p6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02" name="Google Shape;6302;p69"/>
            <p:cNvGrpSpPr/>
            <p:nvPr/>
          </p:nvGrpSpPr>
          <p:grpSpPr>
            <a:xfrm>
              <a:off x="4479443" y="3645904"/>
              <a:ext cx="455965" cy="388789"/>
              <a:chOff x="2957425" y="238100"/>
              <a:chExt cx="1910200" cy="1628775"/>
            </a:xfrm>
          </p:grpSpPr>
          <p:sp>
            <p:nvSpPr>
              <p:cNvPr id="6303" name="Google Shape;6303;p6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3" name="Google Shape;6313;p69"/>
          <p:cNvGrpSpPr/>
          <p:nvPr/>
        </p:nvGrpSpPr>
        <p:grpSpPr>
          <a:xfrm>
            <a:off x="2496179" y="3734510"/>
            <a:ext cx="1243128" cy="637739"/>
            <a:chOff x="2496310" y="3693351"/>
            <a:chExt cx="1342906" cy="688926"/>
          </a:xfrm>
        </p:grpSpPr>
        <p:grpSp>
          <p:nvGrpSpPr>
            <p:cNvPr id="6314" name="Google Shape;6314;p69"/>
            <p:cNvGrpSpPr/>
            <p:nvPr/>
          </p:nvGrpSpPr>
          <p:grpSpPr>
            <a:xfrm>
              <a:off x="2496310" y="3693351"/>
              <a:ext cx="1342906" cy="688875"/>
              <a:chOff x="2496310" y="3693351"/>
              <a:chExt cx="1342906" cy="688875"/>
            </a:xfrm>
          </p:grpSpPr>
          <p:sp>
            <p:nvSpPr>
              <p:cNvPr id="6315" name="Google Shape;6315;p6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21" name="Google Shape;6321;p69"/>
              <p:cNvCxnSpPr>
                <a:stCxn id="631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322" name="Google Shape;6322;p69"/>
              <p:cNvCxnSpPr>
                <a:stCxn id="631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323" name="Google Shape;6323;p69"/>
              <p:cNvCxnSpPr>
                <a:stCxn id="631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324" name="Google Shape;6324;p69"/>
              <p:cNvCxnSpPr>
                <a:stCxn id="632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325" name="Google Shape;6325;p69"/>
              <p:cNvCxnSpPr>
                <a:stCxn id="631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326" name="Google Shape;6326;p69"/>
            <p:cNvGrpSpPr/>
            <p:nvPr/>
          </p:nvGrpSpPr>
          <p:grpSpPr>
            <a:xfrm>
              <a:off x="2675275" y="3930557"/>
              <a:ext cx="1003306" cy="451719"/>
              <a:chOff x="2675275" y="4174282"/>
              <a:chExt cx="1003306" cy="451719"/>
            </a:xfrm>
          </p:grpSpPr>
          <p:sp>
            <p:nvSpPr>
              <p:cNvPr id="6327" name="Google Shape;6327;p6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0" name="Google Shape;6330;p69"/>
          <p:cNvGrpSpPr/>
          <p:nvPr/>
        </p:nvGrpSpPr>
        <p:grpSpPr>
          <a:xfrm>
            <a:off x="1669850" y="1171356"/>
            <a:ext cx="574511" cy="874709"/>
            <a:chOff x="1715404" y="1112080"/>
            <a:chExt cx="642270" cy="977984"/>
          </a:xfrm>
        </p:grpSpPr>
        <p:grpSp>
          <p:nvGrpSpPr>
            <p:cNvPr id="6331" name="Google Shape;6331;p69"/>
            <p:cNvGrpSpPr/>
            <p:nvPr/>
          </p:nvGrpSpPr>
          <p:grpSpPr>
            <a:xfrm>
              <a:off x="1715404" y="1112080"/>
              <a:ext cx="642270" cy="977984"/>
              <a:chOff x="1715404" y="1112080"/>
              <a:chExt cx="642270" cy="977984"/>
            </a:xfrm>
          </p:grpSpPr>
          <p:sp>
            <p:nvSpPr>
              <p:cNvPr id="6332" name="Google Shape;6332;p6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69"/>
            <p:cNvGrpSpPr/>
            <p:nvPr/>
          </p:nvGrpSpPr>
          <p:grpSpPr>
            <a:xfrm>
              <a:off x="1768927" y="1165603"/>
              <a:ext cx="535225" cy="851367"/>
              <a:chOff x="1768927" y="1165603"/>
              <a:chExt cx="535225" cy="851367"/>
            </a:xfrm>
          </p:grpSpPr>
          <p:sp>
            <p:nvSpPr>
              <p:cNvPr id="6335" name="Google Shape;6335;p6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69"/>
            <p:cNvGrpSpPr/>
            <p:nvPr/>
          </p:nvGrpSpPr>
          <p:grpSpPr>
            <a:xfrm>
              <a:off x="1822449" y="1219125"/>
              <a:ext cx="428180" cy="718859"/>
              <a:chOff x="1822449" y="1219125"/>
              <a:chExt cx="428180" cy="718859"/>
            </a:xfrm>
          </p:grpSpPr>
          <p:sp>
            <p:nvSpPr>
              <p:cNvPr id="6338" name="Google Shape;6338;p6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0" name="Google Shape;6340;p69"/>
            <p:cNvGrpSpPr/>
            <p:nvPr/>
          </p:nvGrpSpPr>
          <p:grpSpPr>
            <a:xfrm>
              <a:off x="1875972" y="1272648"/>
              <a:ext cx="321135" cy="586939"/>
              <a:chOff x="1875972" y="1272648"/>
              <a:chExt cx="321135" cy="586939"/>
            </a:xfrm>
          </p:grpSpPr>
          <p:sp>
            <p:nvSpPr>
              <p:cNvPr id="6341" name="Google Shape;6341;p6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3" name="Google Shape;6343;p69"/>
          <p:cNvGrpSpPr/>
          <p:nvPr/>
        </p:nvGrpSpPr>
        <p:grpSpPr>
          <a:xfrm>
            <a:off x="7777011" y="3728078"/>
            <a:ext cx="293855" cy="644170"/>
            <a:chOff x="241025" y="3151575"/>
            <a:chExt cx="293855" cy="644170"/>
          </a:xfrm>
        </p:grpSpPr>
        <p:sp>
          <p:nvSpPr>
            <p:cNvPr id="6344" name="Google Shape;6344;p6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69"/>
          <p:cNvGrpSpPr/>
          <p:nvPr/>
        </p:nvGrpSpPr>
        <p:grpSpPr>
          <a:xfrm>
            <a:off x="724994" y="2928078"/>
            <a:ext cx="1779649" cy="591620"/>
            <a:chOff x="246070" y="1983375"/>
            <a:chExt cx="1855347" cy="616849"/>
          </a:xfrm>
        </p:grpSpPr>
        <p:sp>
          <p:nvSpPr>
            <p:cNvPr id="6347" name="Google Shape;6347;p6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6" name="Google Shape;6356;p69"/>
          <p:cNvGrpSpPr/>
          <p:nvPr/>
        </p:nvGrpSpPr>
        <p:grpSpPr>
          <a:xfrm>
            <a:off x="2335861" y="1171356"/>
            <a:ext cx="711055" cy="745993"/>
            <a:chOff x="2496269" y="1171698"/>
            <a:chExt cx="761953" cy="799392"/>
          </a:xfrm>
        </p:grpSpPr>
        <p:grpSp>
          <p:nvGrpSpPr>
            <p:cNvPr id="6357" name="Google Shape;6357;p69"/>
            <p:cNvGrpSpPr/>
            <p:nvPr/>
          </p:nvGrpSpPr>
          <p:grpSpPr>
            <a:xfrm>
              <a:off x="2496269" y="1171698"/>
              <a:ext cx="761953" cy="723022"/>
              <a:chOff x="2496269" y="1171698"/>
              <a:chExt cx="761953" cy="723022"/>
            </a:xfrm>
          </p:grpSpPr>
          <p:sp>
            <p:nvSpPr>
              <p:cNvPr id="6358" name="Google Shape;6358;p6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0" name="Google Shape;6360;p69"/>
              <p:cNvGrpSpPr/>
              <p:nvPr/>
            </p:nvGrpSpPr>
            <p:grpSpPr>
              <a:xfrm>
                <a:off x="2496269" y="1171698"/>
                <a:ext cx="761953" cy="723022"/>
                <a:chOff x="2496269" y="1120652"/>
                <a:chExt cx="761953" cy="723022"/>
              </a:xfrm>
            </p:grpSpPr>
            <p:grpSp>
              <p:nvGrpSpPr>
                <p:cNvPr id="6361" name="Google Shape;6361;p69"/>
                <p:cNvGrpSpPr/>
                <p:nvPr/>
              </p:nvGrpSpPr>
              <p:grpSpPr>
                <a:xfrm>
                  <a:off x="2496269" y="1120652"/>
                  <a:ext cx="761953" cy="723022"/>
                  <a:chOff x="2496269" y="1120652"/>
                  <a:chExt cx="761953" cy="723022"/>
                </a:xfrm>
              </p:grpSpPr>
              <p:grpSp>
                <p:nvGrpSpPr>
                  <p:cNvPr id="6362" name="Google Shape;6362;p69"/>
                  <p:cNvGrpSpPr/>
                  <p:nvPr/>
                </p:nvGrpSpPr>
                <p:grpSpPr>
                  <a:xfrm>
                    <a:off x="2496269" y="1304589"/>
                    <a:ext cx="407089" cy="305057"/>
                    <a:chOff x="2496269" y="1304589"/>
                    <a:chExt cx="407089" cy="305057"/>
                  </a:xfrm>
                </p:grpSpPr>
                <p:sp>
                  <p:nvSpPr>
                    <p:cNvPr id="6363" name="Google Shape;6363;p6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5" name="Google Shape;6365;p69"/>
                  <p:cNvGrpSpPr/>
                  <p:nvPr/>
                </p:nvGrpSpPr>
                <p:grpSpPr>
                  <a:xfrm>
                    <a:off x="2586468" y="1493376"/>
                    <a:ext cx="358850" cy="349656"/>
                    <a:chOff x="2586468" y="1493376"/>
                    <a:chExt cx="358850" cy="349656"/>
                  </a:xfrm>
                </p:grpSpPr>
                <p:sp>
                  <p:nvSpPr>
                    <p:cNvPr id="6366" name="Google Shape;6366;p6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69"/>
                  <p:cNvGrpSpPr/>
                  <p:nvPr/>
                </p:nvGrpSpPr>
                <p:grpSpPr>
                  <a:xfrm>
                    <a:off x="2807939" y="1494024"/>
                    <a:ext cx="358857" cy="349650"/>
                    <a:chOff x="2807939" y="1494024"/>
                    <a:chExt cx="358857" cy="349650"/>
                  </a:xfrm>
                </p:grpSpPr>
                <p:sp>
                  <p:nvSpPr>
                    <p:cNvPr id="6369" name="Google Shape;6369;p6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69"/>
                  <p:cNvGrpSpPr/>
                  <p:nvPr/>
                </p:nvGrpSpPr>
                <p:grpSpPr>
                  <a:xfrm>
                    <a:off x="2851133" y="1305635"/>
                    <a:ext cx="407089" cy="305057"/>
                    <a:chOff x="2851133" y="1305635"/>
                    <a:chExt cx="407089" cy="305057"/>
                  </a:xfrm>
                </p:grpSpPr>
                <p:sp>
                  <p:nvSpPr>
                    <p:cNvPr id="6372" name="Google Shape;6372;p6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69"/>
                  <p:cNvGrpSpPr/>
                  <p:nvPr/>
                </p:nvGrpSpPr>
                <p:grpSpPr>
                  <a:xfrm>
                    <a:off x="2727495" y="1120652"/>
                    <a:ext cx="300271" cy="396358"/>
                    <a:chOff x="2727495" y="1120652"/>
                    <a:chExt cx="300271" cy="396358"/>
                  </a:xfrm>
                </p:grpSpPr>
                <p:sp>
                  <p:nvSpPr>
                    <p:cNvPr id="6375" name="Google Shape;6375;p6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7" name="Google Shape;6377;p69"/>
                <p:cNvGrpSpPr/>
                <p:nvPr/>
              </p:nvGrpSpPr>
              <p:grpSpPr>
                <a:xfrm>
                  <a:off x="2722305" y="1350460"/>
                  <a:ext cx="308357" cy="308344"/>
                  <a:chOff x="2722305" y="1350460"/>
                  <a:chExt cx="308357" cy="308344"/>
                </a:xfrm>
              </p:grpSpPr>
              <p:sp>
                <p:nvSpPr>
                  <p:cNvPr id="6378" name="Google Shape;6378;p6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9" name="Google Shape;6379;p69"/>
                  <p:cNvGrpSpPr/>
                  <p:nvPr/>
                </p:nvGrpSpPr>
                <p:grpSpPr>
                  <a:xfrm>
                    <a:off x="2725064" y="1364529"/>
                    <a:ext cx="297954" cy="280182"/>
                    <a:chOff x="2725064" y="1364529"/>
                    <a:chExt cx="297954" cy="280182"/>
                  </a:xfrm>
                </p:grpSpPr>
                <p:sp>
                  <p:nvSpPr>
                    <p:cNvPr id="6380" name="Google Shape;6380;p6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385" name="Google Shape;6385;p6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69"/>
          <p:cNvGrpSpPr/>
          <p:nvPr/>
        </p:nvGrpSpPr>
        <p:grpSpPr>
          <a:xfrm>
            <a:off x="3924561" y="2927462"/>
            <a:ext cx="1569144" cy="591015"/>
            <a:chOff x="3820100" y="3023049"/>
            <a:chExt cx="1303926" cy="491162"/>
          </a:xfrm>
        </p:grpSpPr>
        <p:grpSp>
          <p:nvGrpSpPr>
            <p:cNvPr id="6391" name="Google Shape;6391;p69"/>
            <p:cNvGrpSpPr/>
            <p:nvPr/>
          </p:nvGrpSpPr>
          <p:grpSpPr>
            <a:xfrm>
              <a:off x="3820100" y="3023072"/>
              <a:ext cx="1303926" cy="491139"/>
              <a:chOff x="3820100" y="3023072"/>
              <a:chExt cx="1303926" cy="491139"/>
            </a:xfrm>
          </p:grpSpPr>
          <p:sp>
            <p:nvSpPr>
              <p:cNvPr id="6392" name="Google Shape;6392;p6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69"/>
            <p:cNvGrpSpPr/>
            <p:nvPr/>
          </p:nvGrpSpPr>
          <p:grpSpPr>
            <a:xfrm>
              <a:off x="4132439" y="3023645"/>
              <a:ext cx="393633" cy="177096"/>
              <a:chOff x="4132439" y="3023645"/>
              <a:chExt cx="393633" cy="177096"/>
            </a:xfrm>
          </p:grpSpPr>
          <p:sp>
            <p:nvSpPr>
              <p:cNvPr id="6395" name="Google Shape;6395;p6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69"/>
            <p:cNvGrpSpPr/>
            <p:nvPr/>
          </p:nvGrpSpPr>
          <p:grpSpPr>
            <a:xfrm>
              <a:off x="3921811" y="3023049"/>
              <a:ext cx="1002397" cy="388943"/>
              <a:chOff x="3921811" y="3023049"/>
              <a:chExt cx="1002397" cy="388943"/>
            </a:xfrm>
          </p:grpSpPr>
          <p:sp>
            <p:nvSpPr>
              <p:cNvPr id="6398" name="Google Shape;6398;p6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0" name="Google Shape;6400;p69"/>
            <p:cNvGrpSpPr/>
            <p:nvPr/>
          </p:nvGrpSpPr>
          <p:grpSpPr>
            <a:xfrm>
              <a:off x="4023645" y="3023049"/>
              <a:ext cx="683032" cy="286722"/>
              <a:chOff x="4023645" y="3023049"/>
              <a:chExt cx="683032" cy="286722"/>
            </a:xfrm>
          </p:grpSpPr>
          <p:sp>
            <p:nvSpPr>
              <p:cNvPr id="6401" name="Google Shape;6401;p6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3" name="Google Shape;6403;p69"/>
          <p:cNvGrpSpPr/>
          <p:nvPr/>
        </p:nvGrpSpPr>
        <p:grpSpPr>
          <a:xfrm>
            <a:off x="1556683" y="2054307"/>
            <a:ext cx="713522" cy="688025"/>
            <a:chOff x="1706078" y="2092648"/>
            <a:chExt cx="660913" cy="637296"/>
          </a:xfrm>
        </p:grpSpPr>
        <p:sp>
          <p:nvSpPr>
            <p:cNvPr id="6404" name="Google Shape;6404;p6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5" name="Google Shape;6405;p69"/>
            <p:cNvGrpSpPr/>
            <p:nvPr/>
          </p:nvGrpSpPr>
          <p:grpSpPr>
            <a:xfrm>
              <a:off x="1706078" y="2092648"/>
              <a:ext cx="660913" cy="575241"/>
              <a:chOff x="1706078" y="2092648"/>
              <a:chExt cx="660913" cy="575241"/>
            </a:xfrm>
          </p:grpSpPr>
          <p:sp>
            <p:nvSpPr>
              <p:cNvPr id="6406" name="Google Shape;6406;p6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09" name="Google Shape;6409;p69"/>
          <p:cNvGrpSpPr/>
          <p:nvPr/>
        </p:nvGrpSpPr>
        <p:grpSpPr>
          <a:xfrm>
            <a:off x="6318542" y="1171856"/>
            <a:ext cx="1317459" cy="684168"/>
            <a:chOff x="238125" y="999450"/>
            <a:chExt cx="7140700" cy="3708225"/>
          </a:xfrm>
        </p:grpSpPr>
        <p:sp>
          <p:nvSpPr>
            <p:cNvPr id="6410" name="Google Shape;6410;p6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6422"/>
        <p:cNvGrpSpPr/>
        <p:nvPr/>
      </p:nvGrpSpPr>
      <p:grpSpPr>
        <a:xfrm>
          <a:off x="0" y="0"/>
          <a:ext cx="0" cy="0"/>
          <a:chOff x="0" y="0"/>
          <a:chExt cx="0" cy="0"/>
        </a:xfrm>
      </p:grpSpPr>
      <p:grpSp>
        <p:nvGrpSpPr>
          <p:cNvPr id="6423" name="Google Shape;6423;p70"/>
          <p:cNvGrpSpPr/>
          <p:nvPr/>
        </p:nvGrpSpPr>
        <p:grpSpPr>
          <a:xfrm>
            <a:off x="729238" y="1179665"/>
            <a:ext cx="1636117" cy="1526144"/>
            <a:chOff x="729238" y="1179665"/>
            <a:chExt cx="1636117" cy="1526144"/>
          </a:xfrm>
        </p:grpSpPr>
        <p:grpSp>
          <p:nvGrpSpPr>
            <p:cNvPr id="6424" name="Google Shape;6424;p70"/>
            <p:cNvGrpSpPr/>
            <p:nvPr/>
          </p:nvGrpSpPr>
          <p:grpSpPr>
            <a:xfrm>
              <a:off x="729238" y="1179665"/>
              <a:ext cx="80700" cy="1526144"/>
              <a:chOff x="729238" y="1179665"/>
              <a:chExt cx="80700" cy="1526144"/>
            </a:xfrm>
          </p:grpSpPr>
          <p:sp>
            <p:nvSpPr>
              <p:cNvPr id="6425" name="Google Shape;6425;p7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70"/>
            <p:cNvGrpSpPr/>
            <p:nvPr/>
          </p:nvGrpSpPr>
          <p:grpSpPr>
            <a:xfrm>
              <a:off x="903098" y="1179665"/>
              <a:ext cx="80700" cy="1526144"/>
              <a:chOff x="903098" y="1179665"/>
              <a:chExt cx="80700" cy="1526144"/>
            </a:xfrm>
          </p:grpSpPr>
          <p:sp>
            <p:nvSpPr>
              <p:cNvPr id="6436" name="Google Shape;6436;p7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6" name="Google Shape;6446;p70"/>
            <p:cNvGrpSpPr/>
            <p:nvPr/>
          </p:nvGrpSpPr>
          <p:grpSpPr>
            <a:xfrm>
              <a:off x="1076958" y="1179665"/>
              <a:ext cx="80700" cy="1526144"/>
              <a:chOff x="1076958" y="1179665"/>
              <a:chExt cx="80700" cy="1526144"/>
            </a:xfrm>
          </p:grpSpPr>
          <p:sp>
            <p:nvSpPr>
              <p:cNvPr id="6447" name="Google Shape;6447;p7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7" name="Google Shape;6457;p70"/>
            <p:cNvGrpSpPr/>
            <p:nvPr/>
          </p:nvGrpSpPr>
          <p:grpSpPr>
            <a:xfrm>
              <a:off x="1247707" y="1179665"/>
              <a:ext cx="80700" cy="1526144"/>
              <a:chOff x="1247707" y="1179665"/>
              <a:chExt cx="80700" cy="1526144"/>
            </a:xfrm>
          </p:grpSpPr>
          <p:sp>
            <p:nvSpPr>
              <p:cNvPr id="6458" name="Google Shape;6458;p7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70"/>
            <p:cNvGrpSpPr/>
            <p:nvPr/>
          </p:nvGrpSpPr>
          <p:grpSpPr>
            <a:xfrm>
              <a:off x="1421567" y="1179665"/>
              <a:ext cx="80700" cy="1526144"/>
              <a:chOff x="1421567" y="1179665"/>
              <a:chExt cx="80700" cy="1526144"/>
            </a:xfrm>
          </p:grpSpPr>
          <p:sp>
            <p:nvSpPr>
              <p:cNvPr id="6469" name="Google Shape;6469;p7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9" name="Google Shape;6479;p70"/>
            <p:cNvGrpSpPr/>
            <p:nvPr/>
          </p:nvGrpSpPr>
          <p:grpSpPr>
            <a:xfrm>
              <a:off x="1592327" y="1179665"/>
              <a:ext cx="80700" cy="1526144"/>
              <a:chOff x="1592327" y="1179665"/>
              <a:chExt cx="80700" cy="1526144"/>
            </a:xfrm>
          </p:grpSpPr>
          <p:sp>
            <p:nvSpPr>
              <p:cNvPr id="6480" name="Google Shape;6480;p7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70"/>
            <p:cNvGrpSpPr/>
            <p:nvPr/>
          </p:nvGrpSpPr>
          <p:grpSpPr>
            <a:xfrm>
              <a:off x="1766187" y="1179665"/>
              <a:ext cx="80700" cy="1526144"/>
              <a:chOff x="1766187" y="1179665"/>
              <a:chExt cx="80700" cy="1526144"/>
            </a:xfrm>
          </p:grpSpPr>
          <p:sp>
            <p:nvSpPr>
              <p:cNvPr id="6491" name="Google Shape;6491;p7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70"/>
            <p:cNvGrpSpPr/>
            <p:nvPr/>
          </p:nvGrpSpPr>
          <p:grpSpPr>
            <a:xfrm>
              <a:off x="1936935" y="1179665"/>
              <a:ext cx="80700" cy="1526144"/>
              <a:chOff x="1936935" y="1179665"/>
              <a:chExt cx="80700" cy="1526144"/>
            </a:xfrm>
          </p:grpSpPr>
          <p:sp>
            <p:nvSpPr>
              <p:cNvPr id="6502" name="Google Shape;6502;p7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70"/>
            <p:cNvGrpSpPr/>
            <p:nvPr/>
          </p:nvGrpSpPr>
          <p:grpSpPr>
            <a:xfrm>
              <a:off x="2110795" y="1179665"/>
              <a:ext cx="80700" cy="1526144"/>
              <a:chOff x="2110795" y="1179665"/>
              <a:chExt cx="80700" cy="1526144"/>
            </a:xfrm>
          </p:grpSpPr>
          <p:sp>
            <p:nvSpPr>
              <p:cNvPr id="6513" name="Google Shape;6513;p7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70"/>
            <p:cNvGrpSpPr/>
            <p:nvPr/>
          </p:nvGrpSpPr>
          <p:grpSpPr>
            <a:xfrm>
              <a:off x="2284655" y="1179665"/>
              <a:ext cx="80700" cy="1526144"/>
              <a:chOff x="2284655" y="1179665"/>
              <a:chExt cx="80700" cy="1526144"/>
            </a:xfrm>
          </p:grpSpPr>
          <p:sp>
            <p:nvSpPr>
              <p:cNvPr id="6524" name="Google Shape;6524;p7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34" name="Google Shape;6534;p70"/>
          <p:cNvGrpSpPr/>
          <p:nvPr/>
        </p:nvGrpSpPr>
        <p:grpSpPr>
          <a:xfrm>
            <a:off x="2623904" y="1198803"/>
            <a:ext cx="1364248" cy="1102133"/>
            <a:chOff x="2623904" y="1198803"/>
            <a:chExt cx="1364248" cy="1102133"/>
          </a:xfrm>
        </p:grpSpPr>
        <p:grpSp>
          <p:nvGrpSpPr>
            <p:cNvPr id="6535" name="Google Shape;6535;p70"/>
            <p:cNvGrpSpPr/>
            <p:nvPr/>
          </p:nvGrpSpPr>
          <p:grpSpPr>
            <a:xfrm>
              <a:off x="2623907" y="1198803"/>
              <a:ext cx="1364245" cy="273000"/>
              <a:chOff x="2623907" y="1198803"/>
              <a:chExt cx="1364245" cy="273000"/>
            </a:xfrm>
          </p:grpSpPr>
          <p:sp>
            <p:nvSpPr>
              <p:cNvPr id="6536" name="Google Shape;6536;p7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70"/>
            <p:cNvGrpSpPr/>
            <p:nvPr/>
          </p:nvGrpSpPr>
          <p:grpSpPr>
            <a:xfrm>
              <a:off x="2623904" y="1476964"/>
              <a:ext cx="1364245" cy="273000"/>
              <a:chOff x="2623904" y="1476964"/>
              <a:chExt cx="1364245" cy="273000"/>
            </a:xfrm>
          </p:grpSpPr>
          <p:sp>
            <p:nvSpPr>
              <p:cNvPr id="6542" name="Google Shape;6542;p7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70"/>
            <p:cNvGrpSpPr/>
            <p:nvPr/>
          </p:nvGrpSpPr>
          <p:grpSpPr>
            <a:xfrm>
              <a:off x="2623907" y="1749775"/>
              <a:ext cx="1364245" cy="273000"/>
              <a:chOff x="2623907" y="1749775"/>
              <a:chExt cx="1364245" cy="273000"/>
            </a:xfrm>
          </p:grpSpPr>
          <p:sp>
            <p:nvSpPr>
              <p:cNvPr id="6548" name="Google Shape;6548;p7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3" name="Google Shape;6553;p70"/>
            <p:cNvGrpSpPr/>
            <p:nvPr/>
          </p:nvGrpSpPr>
          <p:grpSpPr>
            <a:xfrm>
              <a:off x="2623904" y="2027936"/>
              <a:ext cx="1364245" cy="273000"/>
              <a:chOff x="2623904" y="2027936"/>
              <a:chExt cx="1364245" cy="273000"/>
            </a:xfrm>
          </p:grpSpPr>
          <p:sp>
            <p:nvSpPr>
              <p:cNvPr id="6554" name="Google Shape;6554;p7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9" name="Google Shape;6559;p70"/>
          <p:cNvGrpSpPr/>
          <p:nvPr/>
        </p:nvGrpSpPr>
        <p:grpSpPr>
          <a:xfrm>
            <a:off x="2613365" y="2657876"/>
            <a:ext cx="1387541" cy="159124"/>
            <a:chOff x="3200660" y="2180272"/>
            <a:chExt cx="2563824" cy="378237"/>
          </a:xfrm>
        </p:grpSpPr>
        <p:sp>
          <p:nvSpPr>
            <p:cNvPr id="6560" name="Google Shape;6560;p7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70"/>
          <p:cNvGrpSpPr/>
          <p:nvPr/>
        </p:nvGrpSpPr>
        <p:grpSpPr>
          <a:xfrm>
            <a:off x="2609890" y="2935640"/>
            <a:ext cx="1390502" cy="159625"/>
            <a:chOff x="3530150" y="2790075"/>
            <a:chExt cx="1962600" cy="225300"/>
          </a:xfrm>
        </p:grpSpPr>
        <p:sp>
          <p:nvSpPr>
            <p:cNvPr id="6579" name="Google Shape;6579;p7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70"/>
          <p:cNvGrpSpPr/>
          <p:nvPr/>
        </p:nvGrpSpPr>
        <p:grpSpPr>
          <a:xfrm>
            <a:off x="2609948" y="3213905"/>
            <a:ext cx="1411629" cy="154175"/>
            <a:chOff x="3558802" y="4011244"/>
            <a:chExt cx="1866000" cy="111600"/>
          </a:xfrm>
        </p:grpSpPr>
        <p:sp>
          <p:nvSpPr>
            <p:cNvPr id="6582" name="Google Shape;6582;p7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4" name="Google Shape;6584;p70"/>
          <p:cNvGrpSpPr/>
          <p:nvPr/>
        </p:nvGrpSpPr>
        <p:grpSpPr>
          <a:xfrm>
            <a:off x="2610235" y="2419475"/>
            <a:ext cx="1383503" cy="119761"/>
            <a:chOff x="3465975" y="2270258"/>
            <a:chExt cx="1986364" cy="171947"/>
          </a:xfrm>
        </p:grpSpPr>
        <p:sp>
          <p:nvSpPr>
            <p:cNvPr id="6585" name="Google Shape;6585;p7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3" name="Google Shape;6593;p70"/>
          <p:cNvGrpSpPr/>
          <p:nvPr/>
        </p:nvGrpSpPr>
        <p:grpSpPr>
          <a:xfrm>
            <a:off x="2621243" y="3783248"/>
            <a:ext cx="1369531" cy="195460"/>
            <a:chOff x="723300" y="4253549"/>
            <a:chExt cx="2276482" cy="324900"/>
          </a:xfrm>
        </p:grpSpPr>
        <p:sp>
          <p:nvSpPr>
            <p:cNvPr id="6594" name="Google Shape;6594;p7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9" name="Google Shape;6599;p70"/>
          <p:cNvGrpSpPr/>
          <p:nvPr/>
        </p:nvGrpSpPr>
        <p:grpSpPr>
          <a:xfrm>
            <a:off x="2610803" y="3484489"/>
            <a:ext cx="1389066" cy="180119"/>
            <a:chOff x="705948" y="3788465"/>
            <a:chExt cx="2308953" cy="299400"/>
          </a:xfrm>
        </p:grpSpPr>
        <p:sp>
          <p:nvSpPr>
            <p:cNvPr id="6600" name="Google Shape;6600;p7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70"/>
          <p:cNvGrpSpPr/>
          <p:nvPr/>
        </p:nvGrpSpPr>
        <p:grpSpPr>
          <a:xfrm>
            <a:off x="4207794" y="2088443"/>
            <a:ext cx="1433821" cy="191501"/>
            <a:chOff x="4273350" y="2088443"/>
            <a:chExt cx="1433821" cy="191501"/>
          </a:xfrm>
        </p:grpSpPr>
        <p:grpSp>
          <p:nvGrpSpPr>
            <p:cNvPr id="6606" name="Google Shape;6606;p70"/>
            <p:cNvGrpSpPr/>
            <p:nvPr/>
          </p:nvGrpSpPr>
          <p:grpSpPr>
            <a:xfrm>
              <a:off x="4273350" y="2088443"/>
              <a:ext cx="1433821" cy="0"/>
              <a:chOff x="5224975" y="2962250"/>
              <a:chExt cx="1544400" cy="0"/>
            </a:xfrm>
          </p:grpSpPr>
          <p:cxnSp>
            <p:nvCxnSpPr>
              <p:cNvPr id="6607" name="Google Shape;6607;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608" name="Google Shape;6608;p7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609" name="Google Shape;6609;p70"/>
            <p:cNvGrpSpPr/>
            <p:nvPr/>
          </p:nvGrpSpPr>
          <p:grpSpPr>
            <a:xfrm>
              <a:off x="4273350" y="2279944"/>
              <a:ext cx="1433821" cy="0"/>
              <a:chOff x="5224975" y="2962250"/>
              <a:chExt cx="1544400" cy="0"/>
            </a:xfrm>
          </p:grpSpPr>
          <p:cxnSp>
            <p:nvCxnSpPr>
              <p:cNvPr id="6610" name="Google Shape;6610;p7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611" name="Google Shape;6611;p7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612" name="Google Shape;6612;p70"/>
          <p:cNvGrpSpPr/>
          <p:nvPr/>
        </p:nvGrpSpPr>
        <p:grpSpPr>
          <a:xfrm>
            <a:off x="2658741" y="4097347"/>
            <a:ext cx="1304609" cy="294074"/>
            <a:chOff x="2658741" y="4097347"/>
            <a:chExt cx="1304609" cy="294074"/>
          </a:xfrm>
        </p:grpSpPr>
        <p:grpSp>
          <p:nvGrpSpPr>
            <p:cNvPr id="6613" name="Google Shape;6613;p70"/>
            <p:cNvGrpSpPr/>
            <p:nvPr/>
          </p:nvGrpSpPr>
          <p:grpSpPr>
            <a:xfrm>
              <a:off x="2658741" y="4097347"/>
              <a:ext cx="118572" cy="294074"/>
              <a:chOff x="3343310" y="4475555"/>
              <a:chExt cx="127717" cy="316753"/>
            </a:xfrm>
          </p:grpSpPr>
          <p:sp>
            <p:nvSpPr>
              <p:cNvPr id="6614" name="Google Shape;6614;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6" name="Google Shape;6616;p70"/>
            <p:cNvGrpSpPr/>
            <p:nvPr/>
          </p:nvGrpSpPr>
          <p:grpSpPr>
            <a:xfrm>
              <a:off x="3815519" y="4098388"/>
              <a:ext cx="147831" cy="291991"/>
              <a:chOff x="3527539" y="4476677"/>
              <a:chExt cx="159232" cy="314510"/>
            </a:xfrm>
          </p:grpSpPr>
          <p:sp>
            <p:nvSpPr>
              <p:cNvPr id="6617" name="Google Shape;6617;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70"/>
            <p:cNvGrpSpPr/>
            <p:nvPr/>
          </p:nvGrpSpPr>
          <p:grpSpPr>
            <a:xfrm>
              <a:off x="3511696" y="4098388"/>
              <a:ext cx="147831" cy="291991"/>
              <a:chOff x="3527539" y="4476677"/>
              <a:chExt cx="159232" cy="314510"/>
            </a:xfrm>
          </p:grpSpPr>
          <p:sp>
            <p:nvSpPr>
              <p:cNvPr id="6620" name="Google Shape;6620;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70"/>
            <p:cNvGrpSpPr/>
            <p:nvPr/>
          </p:nvGrpSpPr>
          <p:grpSpPr>
            <a:xfrm>
              <a:off x="3207874" y="4098388"/>
              <a:ext cx="147831" cy="291991"/>
              <a:chOff x="3527539" y="4476677"/>
              <a:chExt cx="159232" cy="314510"/>
            </a:xfrm>
          </p:grpSpPr>
          <p:sp>
            <p:nvSpPr>
              <p:cNvPr id="6623" name="Google Shape;6623;p7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70"/>
            <p:cNvGrpSpPr/>
            <p:nvPr/>
          </p:nvGrpSpPr>
          <p:grpSpPr>
            <a:xfrm>
              <a:off x="2933305" y="4097347"/>
              <a:ext cx="118572" cy="294074"/>
              <a:chOff x="3343310" y="4475555"/>
              <a:chExt cx="127717" cy="316753"/>
            </a:xfrm>
          </p:grpSpPr>
          <p:sp>
            <p:nvSpPr>
              <p:cNvPr id="6626" name="Google Shape;6626;p7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8" name="Google Shape;6628;p70"/>
          <p:cNvGrpSpPr/>
          <p:nvPr/>
        </p:nvGrpSpPr>
        <p:grpSpPr>
          <a:xfrm>
            <a:off x="4209349" y="1176041"/>
            <a:ext cx="1430711" cy="751237"/>
            <a:chOff x="5159450" y="1919950"/>
            <a:chExt cx="1541050" cy="862500"/>
          </a:xfrm>
        </p:grpSpPr>
        <p:sp>
          <p:nvSpPr>
            <p:cNvPr id="6629" name="Google Shape;6629;p7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630" name="Google Shape;6630;p70"/>
            <p:cNvGrpSpPr/>
            <p:nvPr/>
          </p:nvGrpSpPr>
          <p:grpSpPr>
            <a:xfrm>
              <a:off x="5159450" y="1919950"/>
              <a:ext cx="1541050" cy="862500"/>
              <a:chOff x="5159450" y="1919950"/>
              <a:chExt cx="1541050" cy="862500"/>
            </a:xfrm>
          </p:grpSpPr>
          <p:cxnSp>
            <p:nvCxnSpPr>
              <p:cNvPr id="6631" name="Google Shape;6631;p7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632" name="Google Shape;6632;p7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633" name="Google Shape;6633;p70"/>
          <p:cNvGrpSpPr/>
          <p:nvPr/>
        </p:nvGrpSpPr>
        <p:grpSpPr>
          <a:xfrm>
            <a:off x="4257486" y="2439811"/>
            <a:ext cx="1334436" cy="967914"/>
            <a:chOff x="4294923" y="2439811"/>
            <a:chExt cx="1334436" cy="967914"/>
          </a:xfrm>
        </p:grpSpPr>
        <p:grpSp>
          <p:nvGrpSpPr>
            <p:cNvPr id="6634" name="Google Shape;6634;p70"/>
            <p:cNvGrpSpPr/>
            <p:nvPr/>
          </p:nvGrpSpPr>
          <p:grpSpPr>
            <a:xfrm>
              <a:off x="4960455" y="2469658"/>
              <a:ext cx="668904" cy="885524"/>
              <a:chOff x="4960455" y="2469658"/>
              <a:chExt cx="668904" cy="885524"/>
            </a:xfrm>
          </p:grpSpPr>
          <p:sp>
            <p:nvSpPr>
              <p:cNvPr id="6635" name="Google Shape;6635;p7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70"/>
            <p:cNvGrpSpPr/>
            <p:nvPr/>
          </p:nvGrpSpPr>
          <p:grpSpPr>
            <a:xfrm>
              <a:off x="4294923" y="2469658"/>
              <a:ext cx="668951" cy="885524"/>
              <a:chOff x="4294923" y="2469658"/>
              <a:chExt cx="668951" cy="885524"/>
            </a:xfrm>
          </p:grpSpPr>
          <p:sp>
            <p:nvSpPr>
              <p:cNvPr id="6642" name="Google Shape;6642;p7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8" name="Google Shape;6648;p7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70"/>
          <p:cNvGrpSpPr/>
          <p:nvPr/>
        </p:nvGrpSpPr>
        <p:grpSpPr>
          <a:xfrm>
            <a:off x="4243690" y="3494256"/>
            <a:ext cx="1430949" cy="897289"/>
            <a:chOff x="4351371" y="3547942"/>
            <a:chExt cx="1345130" cy="843475"/>
          </a:xfrm>
        </p:grpSpPr>
        <p:grpSp>
          <p:nvGrpSpPr>
            <p:cNvPr id="6650" name="Google Shape;6650;p70"/>
            <p:cNvGrpSpPr/>
            <p:nvPr/>
          </p:nvGrpSpPr>
          <p:grpSpPr>
            <a:xfrm>
              <a:off x="4351371" y="4209917"/>
              <a:ext cx="1345130" cy="181500"/>
              <a:chOff x="4351371" y="4209917"/>
              <a:chExt cx="1345130" cy="181500"/>
            </a:xfrm>
          </p:grpSpPr>
          <p:sp>
            <p:nvSpPr>
              <p:cNvPr id="6651" name="Google Shape;6651;p7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2" name="Google Shape;6652;p7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653" name="Google Shape;6653;p70"/>
            <p:cNvGrpSpPr/>
            <p:nvPr/>
          </p:nvGrpSpPr>
          <p:grpSpPr>
            <a:xfrm>
              <a:off x="4403010" y="3985221"/>
              <a:ext cx="1109518" cy="181500"/>
              <a:chOff x="4403010" y="3985221"/>
              <a:chExt cx="1109518" cy="181500"/>
            </a:xfrm>
          </p:grpSpPr>
          <p:sp>
            <p:nvSpPr>
              <p:cNvPr id="6654" name="Google Shape;6654;p7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5" name="Google Shape;6655;p7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656" name="Google Shape;6656;p70"/>
            <p:cNvGrpSpPr/>
            <p:nvPr/>
          </p:nvGrpSpPr>
          <p:grpSpPr>
            <a:xfrm>
              <a:off x="4618704" y="3766582"/>
              <a:ext cx="807858" cy="181500"/>
              <a:chOff x="4618704" y="3766582"/>
              <a:chExt cx="807858" cy="181500"/>
            </a:xfrm>
          </p:grpSpPr>
          <p:sp>
            <p:nvSpPr>
              <p:cNvPr id="6657" name="Google Shape;6657;p7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8" name="Google Shape;6658;p7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659" name="Google Shape;6659;p70"/>
            <p:cNvGrpSpPr/>
            <p:nvPr/>
          </p:nvGrpSpPr>
          <p:grpSpPr>
            <a:xfrm>
              <a:off x="4735238" y="3547942"/>
              <a:ext cx="462839" cy="181500"/>
              <a:chOff x="4735238" y="3547942"/>
              <a:chExt cx="462839" cy="181500"/>
            </a:xfrm>
          </p:grpSpPr>
          <p:sp>
            <p:nvSpPr>
              <p:cNvPr id="6660" name="Google Shape;6660;p7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61" name="Google Shape;6661;p7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662" name="Google Shape;6662;p70"/>
          <p:cNvGrpSpPr/>
          <p:nvPr/>
        </p:nvGrpSpPr>
        <p:grpSpPr>
          <a:xfrm>
            <a:off x="7420047" y="2429580"/>
            <a:ext cx="1020955" cy="928853"/>
            <a:chOff x="926675" y="238125"/>
            <a:chExt cx="5755100" cy="5232975"/>
          </a:xfrm>
        </p:grpSpPr>
        <p:sp>
          <p:nvSpPr>
            <p:cNvPr id="6663" name="Google Shape;6663;p7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7" name="Google Shape;6667;p70"/>
          <p:cNvGrpSpPr/>
          <p:nvPr/>
        </p:nvGrpSpPr>
        <p:grpSpPr>
          <a:xfrm>
            <a:off x="727421" y="2828315"/>
            <a:ext cx="1695374" cy="1560837"/>
            <a:chOff x="727421" y="2828315"/>
            <a:chExt cx="1695374" cy="1560837"/>
          </a:xfrm>
        </p:grpSpPr>
        <p:grpSp>
          <p:nvGrpSpPr>
            <p:cNvPr id="6668" name="Google Shape;6668;p70"/>
            <p:cNvGrpSpPr/>
            <p:nvPr/>
          </p:nvGrpSpPr>
          <p:grpSpPr>
            <a:xfrm>
              <a:off x="727421" y="2828315"/>
              <a:ext cx="1695374" cy="1560837"/>
              <a:chOff x="734799" y="2782450"/>
              <a:chExt cx="1571100" cy="1577400"/>
            </a:xfrm>
          </p:grpSpPr>
          <p:cxnSp>
            <p:nvCxnSpPr>
              <p:cNvPr id="6669" name="Google Shape;6669;p7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670" name="Google Shape;6670;p7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671" name="Google Shape;6671;p70"/>
            <p:cNvGrpSpPr/>
            <p:nvPr/>
          </p:nvGrpSpPr>
          <p:grpSpPr>
            <a:xfrm>
              <a:off x="819108" y="2882501"/>
              <a:ext cx="1556791" cy="1426186"/>
              <a:chOff x="819108" y="2882501"/>
              <a:chExt cx="1556791" cy="1426186"/>
            </a:xfrm>
          </p:grpSpPr>
          <p:grpSp>
            <p:nvGrpSpPr>
              <p:cNvPr id="6672" name="Google Shape;6672;p70"/>
              <p:cNvGrpSpPr/>
              <p:nvPr/>
            </p:nvGrpSpPr>
            <p:grpSpPr>
              <a:xfrm>
                <a:off x="819108" y="2882501"/>
                <a:ext cx="103104" cy="1426186"/>
                <a:chOff x="4674013" y="3100904"/>
                <a:chExt cx="122758" cy="1698043"/>
              </a:xfrm>
            </p:grpSpPr>
            <p:sp>
              <p:nvSpPr>
                <p:cNvPr id="6673" name="Google Shape;6673;p7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70"/>
              <p:cNvGrpSpPr/>
              <p:nvPr/>
            </p:nvGrpSpPr>
            <p:grpSpPr>
              <a:xfrm>
                <a:off x="1062475" y="2882501"/>
                <a:ext cx="103104" cy="1426186"/>
                <a:chOff x="4940438" y="3100904"/>
                <a:chExt cx="122758" cy="1698043"/>
              </a:xfrm>
            </p:grpSpPr>
            <p:sp>
              <p:nvSpPr>
                <p:cNvPr id="6681" name="Google Shape;6681;p7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70"/>
              <p:cNvGrpSpPr/>
              <p:nvPr/>
            </p:nvGrpSpPr>
            <p:grpSpPr>
              <a:xfrm>
                <a:off x="1299324" y="2882501"/>
                <a:ext cx="103104" cy="1426186"/>
                <a:chOff x="5206863" y="3100904"/>
                <a:chExt cx="122758" cy="1698043"/>
              </a:xfrm>
            </p:grpSpPr>
            <p:sp>
              <p:nvSpPr>
                <p:cNvPr id="6689" name="Google Shape;6689;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70"/>
              <p:cNvGrpSpPr/>
              <p:nvPr/>
            </p:nvGrpSpPr>
            <p:grpSpPr>
              <a:xfrm>
                <a:off x="1786057" y="2882501"/>
                <a:ext cx="103104" cy="1426186"/>
                <a:chOff x="6006138" y="3143629"/>
                <a:chExt cx="122758" cy="1698043"/>
              </a:xfrm>
            </p:grpSpPr>
            <p:sp>
              <p:nvSpPr>
                <p:cNvPr id="6697" name="Google Shape;6697;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70"/>
              <p:cNvGrpSpPr/>
              <p:nvPr/>
            </p:nvGrpSpPr>
            <p:grpSpPr>
              <a:xfrm>
                <a:off x="2029422" y="2882501"/>
                <a:ext cx="103104" cy="1426186"/>
                <a:chOff x="6805413" y="3100904"/>
                <a:chExt cx="122758" cy="1698043"/>
              </a:xfrm>
            </p:grpSpPr>
            <p:sp>
              <p:nvSpPr>
                <p:cNvPr id="6705" name="Google Shape;6705;p7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70"/>
              <p:cNvGrpSpPr/>
              <p:nvPr/>
            </p:nvGrpSpPr>
            <p:grpSpPr>
              <a:xfrm>
                <a:off x="2272795" y="2882501"/>
                <a:ext cx="103104" cy="1426186"/>
                <a:chOff x="5206863" y="3100904"/>
                <a:chExt cx="122758" cy="1698043"/>
              </a:xfrm>
            </p:grpSpPr>
            <p:sp>
              <p:nvSpPr>
                <p:cNvPr id="6713" name="Google Shape;6713;p7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70"/>
              <p:cNvGrpSpPr/>
              <p:nvPr/>
            </p:nvGrpSpPr>
            <p:grpSpPr>
              <a:xfrm>
                <a:off x="1542694" y="2882501"/>
                <a:ext cx="103104" cy="1426186"/>
                <a:chOff x="6006138" y="3143629"/>
                <a:chExt cx="122758" cy="1698043"/>
              </a:xfrm>
            </p:grpSpPr>
            <p:sp>
              <p:nvSpPr>
                <p:cNvPr id="6721" name="Google Shape;6721;p7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28" name="Google Shape;6728;p70"/>
          <p:cNvGrpSpPr/>
          <p:nvPr/>
        </p:nvGrpSpPr>
        <p:grpSpPr>
          <a:xfrm>
            <a:off x="5683472" y="3518037"/>
            <a:ext cx="2749952" cy="870677"/>
            <a:chOff x="238125" y="1725700"/>
            <a:chExt cx="7139025" cy="2260325"/>
          </a:xfrm>
        </p:grpSpPr>
        <p:sp>
          <p:nvSpPr>
            <p:cNvPr id="6729" name="Google Shape;6729;p7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70"/>
          <p:cNvGrpSpPr/>
          <p:nvPr/>
        </p:nvGrpSpPr>
        <p:grpSpPr>
          <a:xfrm>
            <a:off x="5953636" y="2459783"/>
            <a:ext cx="1105452" cy="916747"/>
            <a:chOff x="5249100" y="1210600"/>
            <a:chExt cx="3502700" cy="2904775"/>
          </a:xfrm>
        </p:grpSpPr>
        <p:sp>
          <p:nvSpPr>
            <p:cNvPr id="6740" name="Google Shape;6740;p7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44" name="Google Shape;6744;p7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745" name="Google Shape;6745;p7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746" name="Google Shape;6746;p7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747" name="Google Shape;6747;p7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748" name="Google Shape;6748;p7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70"/>
          <p:cNvGrpSpPr/>
          <p:nvPr/>
        </p:nvGrpSpPr>
        <p:grpSpPr>
          <a:xfrm>
            <a:off x="7136183" y="1179201"/>
            <a:ext cx="1304650" cy="1124856"/>
            <a:chOff x="7287122" y="1165658"/>
            <a:chExt cx="1219413" cy="1051365"/>
          </a:xfrm>
        </p:grpSpPr>
        <p:grpSp>
          <p:nvGrpSpPr>
            <p:cNvPr id="6750" name="Google Shape;6750;p70"/>
            <p:cNvGrpSpPr/>
            <p:nvPr/>
          </p:nvGrpSpPr>
          <p:grpSpPr>
            <a:xfrm>
              <a:off x="7287122" y="1969723"/>
              <a:ext cx="1219413" cy="247300"/>
              <a:chOff x="7287122" y="1969723"/>
              <a:chExt cx="1219413" cy="247300"/>
            </a:xfrm>
          </p:grpSpPr>
          <p:sp>
            <p:nvSpPr>
              <p:cNvPr id="6751" name="Google Shape;6751;p7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2" name="Google Shape;6752;p70"/>
              <p:cNvGrpSpPr/>
              <p:nvPr/>
            </p:nvGrpSpPr>
            <p:grpSpPr>
              <a:xfrm>
                <a:off x="7287122" y="2063892"/>
                <a:ext cx="1151753" cy="73428"/>
                <a:chOff x="7287122" y="2063892"/>
                <a:chExt cx="1151753" cy="73428"/>
              </a:xfrm>
            </p:grpSpPr>
            <p:sp>
              <p:nvSpPr>
                <p:cNvPr id="6753" name="Google Shape;6753;p7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54" name="Google Shape;6754;p7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755" name="Google Shape;6755;p70"/>
            <p:cNvGrpSpPr/>
            <p:nvPr/>
          </p:nvGrpSpPr>
          <p:grpSpPr>
            <a:xfrm>
              <a:off x="7287122" y="1712201"/>
              <a:ext cx="1219403" cy="246767"/>
              <a:chOff x="7287122" y="1712201"/>
              <a:chExt cx="1219403" cy="246767"/>
            </a:xfrm>
          </p:grpSpPr>
          <p:sp>
            <p:nvSpPr>
              <p:cNvPr id="6756" name="Google Shape;6756;p7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7" name="Google Shape;6757;p70"/>
              <p:cNvGrpSpPr/>
              <p:nvPr/>
            </p:nvGrpSpPr>
            <p:grpSpPr>
              <a:xfrm>
                <a:off x="7287122" y="1842861"/>
                <a:ext cx="1005303" cy="73419"/>
                <a:chOff x="7287122" y="1842861"/>
                <a:chExt cx="1005303" cy="73419"/>
              </a:xfrm>
            </p:grpSpPr>
            <p:sp>
              <p:nvSpPr>
                <p:cNvPr id="6758" name="Google Shape;6758;p7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59" name="Google Shape;6759;p7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760" name="Google Shape;6760;p70"/>
            <p:cNvGrpSpPr/>
            <p:nvPr/>
          </p:nvGrpSpPr>
          <p:grpSpPr>
            <a:xfrm>
              <a:off x="7287122" y="1447520"/>
              <a:ext cx="1219403" cy="286667"/>
              <a:chOff x="7287122" y="1447520"/>
              <a:chExt cx="1219403" cy="286667"/>
            </a:xfrm>
          </p:grpSpPr>
          <p:sp>
            <p:nvSpPr>
              <p:cNvPr id="6761" name="Google Shape;6761;p7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70"/>
              <p:cNvGrpSpPr/>
              <p:nvPr/>
            </p:nvGrpSpPr>
            <p:grpSpPr>
              <a:xfrm>
                <a:off x="7287122" y="1581977"/>
                <a:ext cx="852803" cy="73428"/>
                <a:chOff x="7287122" y="1581977"/>
                <a:chExt cx="852803" cy="73428"/>
              </a:xfrm>
            </p:grpSpPr>
            <p:sp>
              <p:nvSpPr>
                <p:cNvPr id="6763" name="Google Shape;6763;p7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64" name="Google Shape;6764;p7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765" name="Google Shape;6765;p70"/>
            <p:cNvGrpSpPr/>
            <p:nvPr/>
          </p:nvGrpSpPr>
          <p:grpSpPr>
            <a:xfrm>
              <a:off x="7287122" y="1165658"/>
              <a:ext cx="1219403" cy="344253"/>
              <a:chOff x="7287122" y="1165658"/>
              <a:chExt cx="1219403" cy="344253"/>
            </a:xfrm>
          </p:grpSpPr>
          <p:sp>
            <p:nvSpPr>
              <p:cNvPr id="6766" name="Google Shape;6766;p7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7" name="Google Shape;6767;p70"/>
              <p:cNvGrpSpPr/>
              <p:nvPr/>
            </p:nvGrpSpPr>
            <p:grpSpPr>
              <a:xfrm>
                <a:off x="7287122" y="1341025"/>
                <a:ext cx="695703" cy="73419"/>
                <a:chOff x="7287122" y="1341025"/>
                <a:chExt cx="695703" cy="73419"/>
              </a:xfrm>
            </p:grpSpPr>
            <p:sp>
              <p:nvSpPr>
                <p:cNvPr id="6768" name="Google Shape;6768;p7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69" name="Google Shape;6769;p7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770" name="Google Shape;6770;p70"/>
          <p:cNvGrpSpPr/>
          <p:nvPr/>
        </p:nvGrpSpPr>
        <p:grpSpPr>
          <a:xfrm>
            <a:off x="5802676" y="1185224"/>
            <a:ext cx="1397729" cy="1098540"/>
            <a:chOff x="5900602" y="1193063"/>
            <a:chExt cx="1299851" cy="1021707"/>
          </a:xfrm>
        </p:grpSpPr>
        <p:grpSp>
          <p:nvGrpSpPr>
            <p:cNvPr id="6771" name="Google Shape;6771;p70"/>
            <p:cNvGrpSpPr/>
            <p:nvPr/>
          </p:nvGrpSpPr>
          <p:grpSpPr>
            <a:xfrm>
              <a:off x="6520337" y="1193063"/>
              <a:ext cx="341815" cy="799959"/>
              <a:chOff x="6520337" y="1193063"/>
              <a:chExt cx="341815" cy="799959"/>
            </a:xfrm>
          </p:grpSpPr>
          <p:grpSp>
            <p:nvGrpSpPr>
              <p:cNvPr id="6772" name="Google Shape;6772;p70"/>
              <p:cNvGrpSpPr/>
              <p:nvPr/>
            </p:nvGrpSpPr>
            <p:grpSpPr>
              <a:xfrm>
                <a:off x="6520337" y="1589527"/>
                <a:ext cx="213950" cy="403494"/>
                <a:chOff x="6520337" y="1589527"/>
                <a:chExt cx="213950" cy="403494"/>
              </a:xfrm>
            </p:grpSpPr>
            <p:sp>
              <p:nvSpPr>
                <p:cNvPr id="6773" name="Google Shape;6773;p7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5" name="Google Shape;6775;p70"/>
              <p:cNvGrpSpPr/>
              <p:nvPr/>
            </p:nvGrpSpPr>
            <p:grpSpPr>
              <a:xfrm>
                <a:off x="6577204" y="1193063"/>
                <a:ext cx="284947" cy="464512"/>
                <a:chOff x="6577204" y="1193063"/>
                <a:chExt cx="284947" cy="464512"/>
              </a:xfrm>
            </p:grpSpPr>
            <p:sp>
              <p:nvSpPr>
                <p:cNvPr id="6776" name="Google Shape;6776;p7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77" name="Google Shape;6777;p7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778" name="Google Shape;6778;p70"/>
            <p:cNvGrpSpPr/>
            <p:nvPr/>
          </p:nvGrpSpPr>
          <p:grpSpPr>
            <a:xfrm>
              <a:off x="6238903" y="1193063"/>
              <a:ext cx="300475" cy="900152"/>
              <a:chOff x="6238903" y="1193063"/>
              <a:chExt cx="300475" cy="900152"/>
            </a:xfrm>
          </p:grpSpPr>
          <p:grpSp>
            <p:nvGrpSpPr>
              <p:cNvPr id="6779" name="Google Shape;6779;p70"/>
              <p:cNvGrpSpPr/>
              <p:nvPr/>
            </p:nvGrpSpPr>
            <p:grpSpPr>
              <a:xfrm>
                <a:off x="6290865" y="1489315"/>
                <a:ext cx="248514" cy="603900"/>
                <a:chOff x="6290865" y="1489315"/>
                <a:chExt cx="248514" cy="603900"/>
              </a:xfrm>
            </p:grpSpPr>
            <p:sp>
              <p:nvSpPr>
                <p:cNvPr id="6780" name="Google Shape;6780;p7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70"/>
              <p:cNvGrpSpPr/>
              <p:nvPr/>
            </p:nvGrpSpPr>
            <p:grpSpPr>
              <a:xfrm>
                <a:off x="6238903" y="1193063"/>
                <a:ext cx="284947" cy="333087"/>
                <a:chOff x="6238903" y="1193063"/>
                <a:chExt cx="284947" cy="333087"/>
              </a:xfrm>
            </p:grpSpPr>
            <p:sp>
              <p:nvSpPr>
                <p:cNvPr id="6783" name="Google Shape;6783;p7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4" name="Google Shape;6784;p7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785" name="Google Shape;6785;p70"/>
            <p:cNvGrpSpPr/>
            <p:nvPr/>
          </p:nvGrpSpPr>
          <p:grpSpPr>
            <a:xfrm>
              <a:off x="5900602" y="1193063"/>
              <a:ext cx="444345" cy="1021707"/>
              <a:chOff x="5900602" y="1193063"/>
              <a:chExt cx="444345" cy="1021707"/>
            </a:xfrm>
          </p:grpSpPr>
          <p:grpSp>
            <p:nvGrpSpPr>
              <p:cNvPr id="6786" name="Google Shape;6786;p70"/>
              <p:cNvGrpSpPr/>
              <p:nvPr/>
            </p:nvGrpSpPr>
            <p:grpSpPr>
              <a:xfrm>
                <a:off x="6046501" y="1367785"/>
                <a:ext cx="298446" cy="846986"/>
                <a:chOff x="6046501" y="1367785"/>
                <a:chExt cx="298446" cy="846986"/>
              </a:xfrm>
            </p:grpSpPr>
            <p:sp>
              <p:nvSpPr>
                <p:cNvPr id="6787" name="Google Shape;6787;p7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70"/>
              <p:cNvGrpSpPr/>
              <p:nvPr/>
            </p:nvGrpSpPr>
            <p:grpSpPr>
              <a:xfrm>
                <a:off x="5900602" y="1193063"/>
                <a:ext cx="284947" cy="182312"/>
                <a:chOff x="5900602" y="1193063"/>
                <a:chExt cx="284947" cy="182312"/>
              </a:xfrm>
            </p:grpSpPr>
            <p:sp>
              <p:nvSpPr>
                <p:cNvPr id="6790" name="Google Shape;6790;p7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91" name="Google Shape;6791;p7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792" name="Google Shape;6792;p70"/>
            <p:cNvGrpSpPr/>
            <p:nvPr/>
          </p:nvGrpSpPr>
          <p:grpSpPr>
            <a:xfrm>
              <a:off x="6738300" y="1193063"/>
              <a:ext cx="462153" cy="707634"/>
              <a:chOff x="6738300" y="1193063"/>
              <a:chExt cx="462153" cy="707634"/>
            </a:xfrm>
          </p:grpSpPr>
          <p:grpSp>
            <p:nvGrpSpPr>
              <p:cNvPr id="6793" name="Google Shape;6793;p70"/>
              <p:cNvGrpSpPr/>
              <p:nvPr/>
            </p:nvGrpSpPr>
            <p:grpSpPr>
              <a:xfrm>
                <a:off x="6915505" y="1193063"/>
                <a:ext cx="284947" cy="597387"/>
                <a:chOff x="6915505" y="1193063"/>
                <a:chExt cx="284947" cy="597387"/>
              </a:xfrm>
            </p:grpSpPr>
            <p:sp>
              <p:nvSpPr>
                <p:cNvPr id="6794" name="Google Shape;6794;p7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95" name="Google Shape;6795;p7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796" name="Google Shape;6796;p70"/>
              <p:cNvGrpSpPr/>
              <p:nvPr/>
            </p:nvGrpSpPr>
            <p:grpSpPr>
              <a:xfrm>
                <a:off x="6738300" y="1684725"/>
                <a:ext cx="230066" cy="215971"/>
                <a:chOff x="6738300" y="1684725"/>
                <a:chExt cx="230066" cy="215971"/>
              </a:xfrm>
            </p:grpSpPr>
            <p:sp>
              <p:nvSpPr>
                <p:cNvPr id="6797" name="Google Shape;6797;p7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02"/>
        <p:cNvGrpSpPr/>
        <p:nvPr/>
      </p:nvGrpSpPr>
      <p:grpSpPr>
        <a:xfrm>
          <a:off x="0" y="0"/>
          <a:ext cx="0" cy="0"/>
          <a:chOff x="0" y="0"/>
          <a:chExt cx="0" cy="0"/>
        </a:xfrm>
      </p:grpSpPr>
      <p:sp>
        <p:nvSpPr>
          <p:cNvPr id="6803" name="Google Shape;6803;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804" name="Google Shape;6804;p71"/>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805" name="Google Shape;6805;p71"/>
          <p:cNvGrpSpPr/>
          <p:nvPr/>
        </p:nvGrpSpPr>
        <p:grpSpPr>
          <a:xfrm>
            <a:off x="829359" y="2307635"/>
            <a:ext cx="339235" cy="298186"/>
            <a:chOff x="898875" y="244725"/>
            <a:chExt cx="481800" cy="423500"/>
          </a:xfrm>
        </p:grpSpPr>
        <p:sp>
          <p:nvSpPr>
            <p:cNvPr id="6806" name="Google Shape;6806;p7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7" name="Google Shape;6807;p7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8" name="Google Shape;6808;p7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9" name="Google Shape;6809;p7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0" name="Google Shape;6810;p7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1" name="Google Shape;6811;p7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2" name="Google Shape;6812;p71"/>
          <p:cNvGrpSpPr/>
          <p:nvPr/>
        </p:nvGrpSpPr>
        <p:grpSpPr>
          <a:xfrm>
            <a:off x="1267741" y="2287103"/>
            <a:ext cx="298169" cy="339253"/>
            <a:chOff x="1529350" y="258825"/>
            <a:chExt cx="423475" cy="481825"/>
          </a:xfrm>
        </p:grpSpPr>
        <p:sp>
          <p:nvSpPr>
            <p:cNvPr id="6813" name="Google Shape;6813;p7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4" name="Google Shape;6814;p7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5" name="Google Shape;6815;p71"/>
          <p:cNvGrpSpPr/>
          <p:nvPr/>
        </p:nvGrpSpPr>
        <p:grpSpPr>
          <a:xfrm>
            <a:off x="1660716" y="2367273"/>
            <a:ext cx="340890" cy="178912"/>
            <a:chOff x="2084325" y="363300"/>
            <a:chExt cx="484150" cy="254100"/>
          </a:xfrm>
        </p:grpSpPr>
        <p:sp>
          <p:nvSpPr>
            <p:cNvPr id="6816" name="Google Shape;6816;p7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7" name="Google Shape;6817;p7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8" name="Google Shape;6818;p71"/>
          <p:cNvGrpSpPr/>
          <p:nvPr/>
        </p:nvGrpSpPr>
        <p:grpSpPr>
          <a:xfrm>
            <a:off x="2110011" y="2287102"/>
            <a:ext cx="298169" cy="339253"/>
            <a:chOff x="2707500" y="249400"/>
            <a:chExt cx="423475" cy="481825"/>
          </a:xfrm>
        </p:grpSpPr>
        <p:sp>
          <p:nvSpPr>
            <p:cNvPr id="6819" name="Google Shape;6819;p7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0" name="Google Shape;6820;p7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1" name="Google Shape;6821;p71"/>
          <p:cNvGrpSpPr/>
          <p:nvPr/>
        </p:nvGrpSpPr>
        <p:grpSpPr>
          <a:xfrm>
            <a:off x="2523626" y="2287428"/>
            <a:ext cx="305386" cy="338602"/>
            <a:chOff x="3300325" y="249875"/>
            <a:chExt cx="433725" cy="480900"/>
          </a:xfrm>
        </p:grpSpPr>
        <p:sp>
          <p:nvSpPr>
            <p:cNvPr id="6822" name="Google Shape;6822;p7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3" name="Google Shape;6823;p7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4" name="Google Shape;6824;p7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5" name="Google Shape;6825;p7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6" name="Google Shape;6826;p7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7" name="Google Shape;6827;p7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8" name="Google Shape;6828;p71"/>
          <p:cNvGrpSpPr/>
          <p:nvPr/>
        </p:nvGrpSpPr>
        <p:grpSpPr>
          <a:xfrm>
            <a:off x="2912712" y="2287349"/>
            <a:ext cx="352349" cy="338760"/>
            <a:chOff x="3854700" y="249750"/>
            <a:chExt cx="500425" cy="481125"/>
          </a:xfrm>
        </p:grpSpPr>
        <p:sp>
          <p:nvSpPr>
            <p:cNvPr id="6829" name="Google Shape;6829;p7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0" name="Google Shape;6830;p7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1" name="Google Shape;6831;p7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2" name="Google Shape;6832;p7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3" name="Google Shape;6833;p7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4" name="Google Shape;6834;p7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5" name="Google Shape;6835;p7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6" name="Google Shape;6836;p7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7" name="Google Shape;6837;p71"/>
          <p:cNvGrpSpPr/>
          <p:nvPr/>
        </p:nvGrpSpPr>
        <p:grpSpPr>
          <a:xfrm>
            <a:off x="3330701" y="2287349"/>
            <a:ext cx="352349" cy="338760"/>
            <a:chOff x="4447550" y="249750"/>
            <a:chExt cx="500425" cy="481125"/>
          </a:xfrm>
        </p:grpSpPr>
        <p:sp>
          <p:nvSpPr>
            <p:cNvPr id="6838" name="Google Shape;6838;p7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9" name="Google Shape;6839;p7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0" name="Google Shape;6840;p71"/>
          <p:cNvGrpSpPr/>
          <p:nvPr/>
        </p:nvGrpSpPr>
        <p:grpSpPr>
          <a:xfrm>
            <a:off x="3759902" y="2287102"/>
            <a:ext cx="339253" cy="339253"/>
            <a:chOff x="5049725" y="249400"/>
            <a:chExt cx="481825" cy="481825"/>
          </a:xfrm>
        </p:grpSpPr>
        <p:sp>
          <p:nvSpPr>
            <p:cNvPr id="6841" name="Google Shape;6841;p7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2" name="Google Shape;6842;p7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3" name="Google Shape;6843;p71"/>
          <p:cNvGrpSpPr/>
          <p:nvPr/>
        </p:nvGrpSpPr>
        <p:grpSpPr>
          <a:xfrm>
            <a:off x="4173843" y="2287102"/>
            <a:ext cx="339253" cy="339253"/>
            <a:chOff x="5660400" y="238125"/>
            <a:chExt cx="481825" cy="481825"/>
          </a:xfrm>
        </p:grpSpPr>
        <p:sp>
          <p:nvSpPr>
            <p:cNvPr id="6844" name="Google Shape;6844;p7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5" name="Google Shape;6845;p7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6" name="Google Shape;6846;p71"/>
          <p:cNvGrpSpPr/>
          <p:nvPr/>
        </p:nvGrpSpPr>
        <p:grpSpPr>
          <a:xfrm>
            <a:off x="4590529" y="2287102"/>
            <a:ext cx="339253" cy="339253"/>
            <a:chOff x="6235400" y="249400"/>
            <a:chExt cx="481825" cy="481825"/>
          </a:xfrm>
        </p:grpSpPr>
        <p:sp>
          <p:nvSpPr>
            <p:cNvPr id="6847" name="Google Shape;6847;p7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8" name="Google Shape;6848;p7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9" name="Google Shape;6849;p7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0" name="Google Shape;6850;p7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1" name="Google Shape;6851;p7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52" name="Google Shape;6852;p71"/>
          <p:cNvGrpSpPr/>
          <p:nvPr/>
        </p:nvGrpSpPr>
        <p:grpSpPr>
          <a:xfrm>
            <a:off x="828875" y="2731810"/>
            <a:ext cx="340204" cy="298116"/>
            <a:chOff x="899850" y="871450"/>
            <a:chExt cx="483175" cy="423400"/>
          </a:xfrm>
        </p:grpSpPr>
        <p:sp>
          <p:nvSpPr>
            <p:cNvPr id="6853" name="Google Shape;6853;p7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4" name="Google Shape;6854;p7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5" name="Google Shape;6855;p7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6" name="Google Shape;6856;p7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57" name="Google Shape;6857;p71"/>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58" name="Google Shape;6858;p71"/>
          <p:cNvGrpSpPr/>
          <p:nvPr/>
        </p:nvGrpSpPr>
        <p:grpSpPr>
          <a:xfrm>
            <a:off x="1660875" y="2711232"/>
            <a:ext cx="340573" cy="339271"/>
            <a:chOff x="2085450" y="842250"/>
            <a:chExt cx="483700" cy="481850"/>
          </a:xfrm>
        </p:grpSpPr>
        <p:sp>
          <p:nvSpPr>
            <p:cNvPr id="6859" name="Google Shape;6859;p7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0" name="Google Shape;6860;p7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1" name="Google Shape;6861;p7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2" name="Google Shape;6862;p71"/>
          <p:cNvGrpSpPr/>
          <p:nvPr/>
        </p:nvGrpSpPr>
        <p:grpSpPr>
          <a:xfrm>
            <a:off x="2089443" y="2711241"/>
            <a:ext cx="339306" cy="339253"/>
            <a:chOff x="2685825" y="840375"/>
            <a:chExt cx="481900" cy="481825"/>
          </a:xfrm>
        </p:grpSpPr>
        <p:sp>
          <p:nvSpPr>
            <p:cNvPr id="6863" name="Google Shape;6863;p7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4" name="Google Shape;6864;p7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5" name="Google Shape;6865;p71"/>
          <p:cNvGrpSpPr/>
          <p:nvPr/>
        </p:nvGrpSpPr>
        <p:grpSpPr>
          <a:xfrm>
            <a:off x="2501104" y="2710924"/>
            <a:ext cx="350431" cy="339887"/>
            <a:chOff x="3270675" y="841800"/>
            <a:chExt cx="497700" cy="482725"/>
          </a:xfrm>
        </p:grpSpPr>
        <p:sp>
          <p:nvSpPr>
            <p:cNvPr id="6866" name="Google Shape;6866;p7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7" name="Google Shape;6867;p7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8" name="Google Shape;6868;p7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69" name="Google Shape;6869;p71"/>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70" name="Google Shape;6870;p71"/>
          <p:cNvGrpSpPr/>
          <p:nvPr/>
        </p:nvGrpSpPr>
        <p:grpSpPr>
          <a:xfrm>
            <a:off x="3337249" y="2731783"/>
            <a:ext cx="339253" cy="298169"/>
            <a:chOff x="4467200" y="877100"/>
            <a:chExt cx="481825" cy="423475"/>
          </a:xfrm>
        </p:grpSpPr>
        <p:sp>
          <p:nvSpPr>
            <p:cNvPr id="6871" name="Google Shape;6871;p7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2" name="Google Shape;6872;p7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3" name="Google Shape;6873;p7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4" name="Google Shape;6874;p7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5" name="Google Shape;6875;p71"/>
          <p:cNvGrpSpPr/>
          <p:nvPr/>
        </p:nvGrpSpPr>
        <p:grpSpPr>
          <a:xfrm>
            <a:off x="3752140" y="2711232"/>
            <a:ext cx="354778" cy="339271"/>
            <a:chOff x="5045500" y="842250"/>
            <a:chExt cx="503875" cy="481850"/>
          </a:xfrm>
        </p:grpSpPr>
        <p:sp>
          <p:nvSpPr>
            <p:cNvPr id="6876" name="Google Shape;6876;p7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7" name="Google Shape;6877;p7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8" name="Google Shape;6878;p71"/>
          <p:cNvGrpSpPr/>
          <p:nvPr/>
        </p:nvGrpSpPr>
        <p:grpSpPr>
          <a:xfrm>
            <a:off x="4174987" y="2737451"/>
            <a:ext cx="336965" cy="286833"/>
            <a:chOff x="5645200" y="879425"/>
            <a:chExt cx="478575" cy="407375"/>
          </a:xfrm>
        </p:grpSpPr>
        <p:sp>
          <p:nvSpPr>
            <p:cNvPr id="6879" name="Google Shape;6879;p7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0" name="Google Shape;6880;p7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1" name="Google Shape;6881;p7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2" name="Google Shape;6882;p7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3" name="Google Shape;6883;p7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4" name="Google Shape;6884;p7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85" name="Google Shape;6885;p71"/>
          <p:cNvGrpSpPr/>
          <p:nvPr/>
        </p:nvGrpSpPr>
        <p:grpSpPr>
          <a:xfrm>
            <a:off x="4611062" y="2711241"/>
            <a:ext cx="298186" cy="339253"/>
            <a:chOff x="6264525" y="842250"/>
            <a:chExt cx="423500" cy="481825"/>
          </a:xfrm>
        </p:grpSpPr>
        <p:sp>
          <p:nvSpPr>
            <p:cNvPr id="6886" name="Google Shape;6886;p7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7" name="Google Shape;6887;p7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8" name="Google Shape;6888;p7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9" name="Google Shape;6889;p7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0" name="Google Shape;6890;p7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1" name="Google Shape;6891;p7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2" name="Google Shape;6892;p7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93" name="Google Shape;6893;p71"/>
          <p:cNvGrpSpPr/>
          <p:nvPr/>
        </p:nvGrpSpPr>
        <p:grpSpPr>
          <a:xfrm>
            <a:off x="829350" y="3125895"/>
            <a:ext cx="339253" cy="339253"/>
            <a:chOff x="900750" y="1436075"/>
            <a:chExt cx="481825" cy="481825"/>
          </a:xfrm>
        </p:grpSpPr>
        <p:sp>
          <p:nvSpPr>
            <p:cNvPr id="6894" name="Google Shape;6894;p7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5" name="Google Shape;6895;p7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6" name="Google Shape;6896;p7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7" name="Google Shape;6897;p7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98" name="Google Shape;6898;p71"/>
          <p:cNvGrpSpPr/>
          <p:nvPr/>
        </p:nvGrpSpPr>
        <p:grpSpPr>
          <a:xfrm>
            <a:off x="1247198" y="3186183"/>
            <a:ext cx="339253" cy="218676"/>
            <a:chOff x="1492675" y="1520750"/>
            <a:chExt cx="481825" cy="310575"/>
          </a:xfrm>
        </p:grpSpPr>
        <p:sp>
          <p:nvSpPr>
            <p:cNvPr id="6899" name="Google Shape;6899;p7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0" name="Google Shape;6900;p7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1" name="Google Shape;6901;p71"/>
          <p:cNvGrpSpPr/>
          <p:nvPr/>
        </p:nvGrpSpPr>
        <p:grpSpPr>
          <a:xfrm>
            <a:off x="1654995" y="3125877"/>
            <a:ext cx="352332" cy="339288"/>
            <a:chOff x="2071000" y="1435025"/>
            <a:chExt cx="500400" cy="481875"/>
          </a:xfrm>
        </p:grpSpPr>
        <p:sp>
          <p:nvSpPr>
            <p:cNvPr id="6902" name="Google Shape;6902;p7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3" name="Google Shape;6903;p7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4" name="Google Shape;6904;p7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5" name="Google Shape;6905;p71"/>
          <p:cNvGrpSpPr/>
          <p:nvPr/>
        </p:nvGrpSpPr>
        <p:grpSpPr>
          <a:xfrm>
            <a:off x="2083159" y="3146709"/>
            <a:ext cx="351874" cy="297623"/>
            <a:chOff x="2678350" y="1464650"/>
            <a:chExt cx="499750" cy="422700"/>
          </a:xfrm>
        </p:grpSpPr>
        <p:sp>
          <p:nvSpPr>
            <p:cNvPr id="6906" name="Google Shape;6906;p7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7" name="Google Shape;6907;p7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8" name="Google Shape;6908;p7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9" name="Google Shape;6909;p71"/>
          <p:cNvGrpSpPr/>
          <p:nvPr/>
        </p:nvGrpSpPr>
        <p:grpSpPr>
          <a:xfrm>
            <a:off x="2506692" y="3125895"/>
            <a:ext cx="339253" cy="339253"/>
            <a:chOff x="3271200" y="1435075"/>
            <a:chExt cx="481825" cy="481825"/>
          </a:xfrm>
        </p:grpSpPr>
        <p:sp>
          <p:nvSpPr>
            <p:cNvPr id="6910" name="Google Shape;6910;p7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1" name="Google Shape;6911;p7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2" name="Google Shape;6912;p71"/>
          <p:cNvGrpSpPr/>
          <p:nvPr/>
        </p:nvGrpSpPr>
        <p:grpSpPr>
          <a:xfrm>
            <a:off x="2917165" y="3125877"/>
            <a:ext cx="343442" cy="339288"/>
            <a:chOff x="3858100" y="1435075"/>
            <a:chExt cx="487775" cy="481875"/>
          </a:xfrm>
        </p:grpSpPr>
        <p:sp>
          <p:nvSpPr>
            <p:cNvPr id="6913" name="Google Shape;6913;p7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4" name="Google Shape;6914;p7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5" name="Google Shape;6915;p7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6" name="Google Shape;6916;p7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7" name="Google Shape;6917;p7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8" name="Google Shape;6918;p71"/>
          <p:cNvGrpSpPr/>
          <p:nvPr/>
        </p:nvGrpSpPr>
        <p:grpSpPr>
          <a:xfrm>
            <a:off x="3337249" y="3125895"/>
            <a:ext cx="339253" cy="339253"/>
            <a:chOff x="4456875" y="1435075"/>
            <a:chExt cx="481825" cy="481825"/>
          </a:xfrm>
        </p:grpSpPr>
        <p:sp>
          <p:nvSpPr>
            <p:cNvPr id="6919" name="Google Shape;6919;p7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0" name="Google Shape;6920;p7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1" name="Google Shape;6921;p7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2" name="Google Shape;6922;p7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3" name="Google Shape;6923;p7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4" name="Google Shape;6924;p7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5" name="Google Shape;6925;p7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6" name="Google Shape;6926;p7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7" name="Google Shape;6927;p7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8" name="Google Shape;6928;p7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9" name="Google Shape;6929;p7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0" name="Google Shape;6930;p7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1" name="Google Shape;6931;p7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2" name="Google Shape;6932;p7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3" name="Google Shape;6933;p7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4" name="Google Shape;6934;p7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5" name="Google Shape;6935;p7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6" name="Google Shape;6936;p7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7" name="Google Shape;6937;p7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8" name="Google Shape;6938;p71"/>
          <p:cNvGrpSpPr/>
          <p:nvPr/>
        </p:nvGrpSpPr>
        <p:grpSpPr>
          <a:xfrm>
            <a:off x="3758239" y="3125886"/>
            <a:ext cx="342580" cy="339271"/>
            <a:chOff x="5049725" y="1435050"/>
            <a:chExt cx="486550" cy="481850"/>
          </a:xfrm>
        </p:grpSpPr>
        <p:sp>
          <p:nvSpPr>
            <p:cNvPr id="6939" name="Google Shape;6939;p7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0" name="Google Shape;6940;p7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1" name="Google Shape;6941;p7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2" name="Google Shape;6942;p7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43" name="Google Shape;6943;p71"/>
          <p:cNvGrpSpPr/>
          <p:nvPr/>
        </p:nvGrpSpPr>
        <p:grpSpPr>
          <a:xfrm>
            <a:off x="4173790" y="3125895"/>
            <a:ext cx="339359" cy="339253"/>
            <a:chOff x="5642475" y="1435075"/>
            <a:chExt cx="481975" cy="481825"/>
          </a:xfrm>
        </p:grpSpPr>
        <p:sp>
          <p:nvSpPr>
            <p:cNvPr id="6944" name="Google Shape;6944;p7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5" name="Google Shape;6945;p7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6" name="Google Shape;6946;p7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47" name="Google Shape;6947;p71"/>
          <p:cNvGrpSpPr/>
          <p:nvPr/>
        </p:nvGrpSpPr>
        <p:grpSpPr>
          <a:xfrm>
            <a:off x="4588276" y="3125886"/>
            <a:ext cx="343759" cy="339271"/>
            <a:chOff x="6232000" y="1435050"/>
            <a:chExt cx="488225" cy="481850"/>
          </a:xfrm>
        </p:grpSpPr>
        <p:sp>
          <p:nvSpPr>
            <p:cNvPr id="6948" name="Google Shape;6948;p7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9" name="Google Shape;6949;p7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0" name="Google Shape;6950;p7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1" name="Google Shape;6951;p7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2" name="Google Shape;6952;p7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3" name="Google Shape;6953;p71"/>
          <p:cNvGrpSpPr/>
          <p:nvPr/>
        </p:nvGrpSpPr>
        <p:grpSpPr>
          <a:xfrm>
            <a:off x="849012" y="3539545"/>
            <a:ext cx="299929" cy="337792"/>
            <a:chOff x="924450" y="2028975"/>
            <a:chExt cx="425975" cy="479750"/>
          </a:xfrm>
        </p:grpSpPr>
        <p:sp>
          <p:nvSpPr>
            <p:cNvPr id="6954" name="Google Shape;6954;p7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5" name="Google Shape;6955;p7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6" name="Google Shape;6956;p7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57" name="Google Shape;6957;p71"/>
          <p:cNvGrpSpPr/>
          <p:nvPr/>
        </p:nvGrpSpPr>
        <p:grpSpPr>
          <a:xfrm>
            <a:off x="1661509" y="3559347"/>
            <a:ext cx="339306" cy="298186"/>
            <a:chOff x="2085450" y="2057100"/>
            <a:chExt cx="481900" cy="423500"/>
          </a:xfrm>
        </p:grpSpPr>
        <p:sp>
          <p:nvSpPr>
            <p:cNvPr id="6958" name="Google Shape;6958;p7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59" name="Google Shape;6959;p7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0" name="Google Shape;6960;p7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1" name="Google Shape;6961;p71"/>
          <p:cNvGrpSpPr/>
          <p:nvPr/>
        </p:nvGrpSpPr>
        <p:grpSpPr>
          <a:xfrm>
            <a:off x="2089442" y="3582592"/>
            <a:ext cx="339306" cy="251698"/>
            <a:chOff x="2678275" y="2090100"/>
            <a:chExt cx="481900" cy="357475"/>
          </a:xfrm>
        </p:grpSpPr>
        <p:sp>
          <p:nvSpPr>
            <p:cNvPr id="6962" name="Google Shape;6962;p7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3" name="Google Shape;6963;p7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4" name="Google Shape;6964;p7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5" name="Google Shape;6965;p7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6" name="Google Shape;6966;p7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67" name="Google Shape;6967;p71"/>
          <p:cNvGrpSpPr/>
          <p:nvPr/>
        </p:nvGrpSpPr>
        <p:grpSpPr>
          <a:xfrm>
            <a:off x="2566646" y="3594790"/>
            <a:ext cx="219345" cy="227301"/>
            <a:chOff x="3357325" y="2093500"/>
            <a:chExt cx="311525" cy="322825"/>
          </a:xfrm>
        </p:grpSpPr>
        <p:sp>
          <p:nvSpPr>
            <p:cNvPr id="6968" name="Google Shape;6968;p7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69" name="Google Shape;6969;p7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0" name="Google Shape;6970;p7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71" name="Google Shape;6971;p71"/>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72" name="Google Shape;6972;p71"/>
          <p:cNvGrpSpPr/>
          <p:nvPr/>
        </p:nvGrpSpPr>
        <p:grpSpPr>
          <a:xfrm>
            <a:off x="3360836" y="3538814"/>
            <a:ext cx="292078" cy="339253"/>
            <a:chOff x="4492800" y="2027925"/>
            <a:chExt cx="414825" cy="481825"/>
          </a:xfrm>
        </p:grpSpPr>
        <p:sp>
          <p:nvSpPr>
            <p:cNvPr id="6973" name="Google Shape;6973;p7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4" name="Google Shape;6974;p7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75" name="Google Shape;6975;p71"/>
          <p:cNvGrpSpPr/>
          <p:nvPr/>
        </p:nvGrpSpPr>
        <p:grpSpPr>
          <a:xfrm>
            <a:off x="3759928" y="3538805"/>
            <a:ext cx="339200" cy="339271"/>
            <a:chOff x="5049725" y="2027900"/>
            <a:chExt cx="481750" cy="481850"/>
          </a:xfrm>
        </p:grpSpPr>
        <p:sp>
          <p:nvSpPr>
            <p:cNvPr id="6976" name="Google Shape;6976;p7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7" name="Google Shape;6977;p7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8" name="Google Shape;6978;p7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79" name="Google Shape;6979;p7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0" name="Google Shape;6980;p7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1" name="Google Shape;6981;p7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2" name="Google Shape;6982;p7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3" name="Google Shape;6983;p7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4" name="Google Shape;6984;p71"/>
          <p:cNvGrpSpPr/>
          <p:nvPr/>
        </p:nvGrpSpPr>
        <p:grpSpPr>
          <a:xfrm>
            <a:off x="4233524" y="3538893"/>
            <a:ext cx="219890" cy="339095"/>
            <a:chOff x="5726350" y="2028150"/>
            <a:chExt cx="312300" cy="481600"/>
          </a:xfrm>
        </p:grpSpPr>
        <p:sp>
          <p:nvSpPr>
            <p:cNvPr id="6985" name="Google Shape;6985;p7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6" name="Google Shape;6986;p7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87" name="Google Shape;6987;p7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88" name="Google Shape;6988;p71"/>
          <p:cNvGrpSpPr/>
          <p:nvPr/>
        </p:nvGrpSpPr>
        <p:grpSpPr>
          <a:xfrm>
            <a:off x="4593715" y="3542000"/>
            <a:ext cx="332881" cy="332881"/>
            <a:chOff x="6239925" y="2032450"/>
            <a:chExt cx="472775" cy="472775"/>
          </a:xfrm>
        </p:grpSpPr>
        <p:sp>
          <p:nvSpPr>
            <p:cNvPr id="6989" name="Google Shape;6989;p7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0" name="Google Shape;6990;p7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1" name="Google Shape;6991;p71"/>
          <p:cNvGrpSpPr/>
          <p:nvPr/>
        </p:nvGrpSpPr>
        <p:grpSpPr>
          <a:xfrm>
            <a:off x="5042807" y="2364092"/>
            <a:ext cx="334641" cy="185425"/>
            <a:chOff x="903075" y="2730000"/>
            <a:chExt cx="475275" cy="263350"/>
          </a:xfrm>
        </p:grpSpPr>
        <p:sp>
          <p:nvSpPr>
            <p:cNvPr id="6992" name="Google Shape;6992;p7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3" name="Google Shape;6993;p7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4" name="Google Shape;6994;p7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95" name="Google Shape;6995;p71"/>
          <p:cNvGrpSpPr/>
          <p:nvPr/>
        </p:nvGrpSpPr>
        <p:grpSpPr>
          <a:xfrm>
            <a:off x="1247198" y="3538814"/>
            <a:ext cx="339253" cy="339253"/>
            <a:chOff x="1492675" y="2027925"/>
            <a:chExt cx="481825" cy="481825"/>
          </a:xfrm>
        </p:grpSpPr>
        <p:sp>
          <p:nvSpPr>
            <p:cNvPr id="6996" name="Google Shape;6996;p7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7" name="Google Shape;6997;p7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8" name="Google Shape;6998;p7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99" name="Google Shape;6999;p7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0" name="Google Shape;7000;p7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01" name="Google Shape;7001;p71"/>
          <p:cNvGrpSpPr/>
          <p:nvPr/>
        </p:nvGrpSpPr>
        <p:grpSpPr>
          <a:xfrm>
            <a:off x="5473575" y="2287178"/>
            <a:ext cx="339253" cy="339253"/>
            <a:chOff x="1492675" y="2620775"/>
            <a:chExt cx="481825" cy="481825"/>
          </a:xfrm>
        </p:grpSpPr>
        <p:sp>
          <p:nvSpPr>
            <p:cNvPr id="7002" name="Google Shape;7002;p7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3" name="Google Shape;7003;p7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04" name="Google Shape;7004;p71"/>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05" name="Google Shape;7005;p71"/>
          <p:cNvGrpSpPr/>
          <p:nvPr/>
        </p:nvGrpSpPr>
        <p:grpSpPr>
          <a:xfrm>
            <a:off x="6297328" y="2303161"/>
            <a:ext cx="333585" cy="307287"/>
            <a:chOff x="2682350" y="2643425"/>
            <a:chExt cx="473775" cy="436425"/>
          </a:xfrm>
        </p:grpSpPr>
        <p:sp>
          <p:nvSpPr>
            <p:cNvPr id="7006" name="Google Shape;7006;p7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7" name="Google Shape;7007;p7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8" name="Google Shape;7008;p7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09" name="Google Shape;7009;p7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0" name="Google Shape;7010;p7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1" name="Google Shape;7011;p7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2" name="Google Shape;7012;p7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3" name="Google Shape;7013;p71"/>
          <p:cNvGrpSpPr/>
          <p:nvPr/>
        </p:nvGrpSpPr>
        <p:grpSpPr>
          <a:xfrm>
            <a:off x="6762818" y="2287178"/>
            <a:ext cx="238531" cy="339253"/>
            <a:chOff x="3342725" y="2620775"/>
            <a:chExt cx="338775" cy="481825"/>
          </a:xfrm>
        </p:grpSpPr>
        <p:sp>
          <p:nvSpPr>
            <p:cNvPr id="7014" name="Google Shape;7014;p7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5" name="Google Shape;7015;p7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6" name="Google Shape;7016;p7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17" name="Google Shape;7017;p71"/>
          <p:cNvGrpSpPr/>
          <p:nvPr/>
        </p:nvGrpSpPr>
        <p:grpSpPr>
          <a:xfrm>
            <a:off x="7156568" y="2287178"/>
            <a:ext cx="278296" cy="339253"/>
            <a:chOff x="3907325" y="2620775"/>
            <a:chExt cx="395250" cy="481825"/>
          </a:xfrm>
        </p:grpSpPr>
        <p:sp>
          <p:nvSpPr>
            <p:cNvPr id="7018" name="Google Shape;7018;p7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19" name="Google Shape;7019;p7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0" name="Google Shape;7020;p7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1" name="Google Shape;7021;p7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2" name="Google Shape;7022;p71"/>
          <p:cNvGrpSpPr/>
          <p:nvPr/>
        </p:nvGrpSpPr>
        <p:grpSpPr>
          <a:xfrm>
            <a:off x="7549755" y="2297783"/>
            <a:ext cx="339253" cy="318042"/>
            <a:chOff x="4456875" y="2635825"/>
            <a:chExt cx="481825" cy="451700"/>
          </a:xfrm>
        </p:grpSpPr>
        <p:sp>
          <p:nvSpPr>
            <p:cNvPr id="7023" name="Google Shape;7023;p7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4" name="Google Shape;7024;p7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5" name="Google Shape;7025;p7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6" name="Google Shape;7026;p7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7" name="Google Shape;7027;p7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28" name="Google Shape;7028;p7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29" name="Google Shape;7029;p71"/>
          <p:cNvGrpSpPr/>
          <p:nvPr/>
        </p:nvGrpSpPr>
        <p:grpSpPr>
          <a:xfrm>
            <a:off x="7974679" y="2297783"/>
            <a:ext cx="339253" cy="318042"/>
            <a:chOff x="5049725" y="2635825"/>
            <a:chExt cx="481825" cy="451700"/>
          </a:xfrm>
        </p:grpSpPr>
        <p:sp>
          <p:nvSpPr>
            <p:cNvPr id="7030" name="Google Shape;7030;p7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1" name="Google Shape;7031;p7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2" name="Google Shape;7032;p7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33" name="Google Shape;7033;p71"/>
          <p:cNvGrpSpPr/>
          <p:nvPr/>
        </p:nvGrpSpPr>
        <p:grpSpPr>
          <a:xfrm>
            <a:off x="2375386" y="3952243"/>
            <a:ext cx="338566" cy="338373"/>
            <a:chOff x="5643000" y="2621375"/>
            <a:chExt cx="480850" cy="480575"/>
          </a:xfrm>
        </p:grpSpPr>
        <p:sp>
          <p:nvSpPr>
            <p:cNvPr id="7034" name="Google Shape;7034;p7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5" name="Google Shape;7035;p7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6" name="Google Shape;7036;p7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7" name="Google Shape;7037;p7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8" name="Google Shape;7038;p7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39" name="Google Shape;7039;p7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0" name="Google Shape;7040;p7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41" name="Google Shape;7041;p71"/>
          <p:cNvGrpSpPr/>
          <p:nvPr/>
        </p:nvGrpSpPr>
        <p:grpSpPr>
          <a:xfrm>
            <a:off x="4192782" y="3951803"/>
            <a:ext cx="339359" cy="339253"/>
            <a:chOff x="6235250" y="2620775"/>
            <a:chExt cx="481975" cy="481825"/>
          </a:xfrm>
        </p:grpSpPr>
        <p:sp>
          <p:nvSpPr>
            <p:cNvPr id="7042" name="Google Shape;7042;p7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3" name="Google Shape;7043;p7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4" name="Google Shape;7044;p7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5" name="Google Shape;7045;p7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46" name="Google Shape;7046;p7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47" name="Google Shape;7047;p71"/>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48" name="Google Shape;7048;p71"/>
          <p:cNvGrpSpPr/>
          <p:nvPr/>
        </p:nvGrpSpPr>
        <p:grpSpPr>
          <a:xfrm>
            <a:off x="5472652" y="2711317"/>
            <a:ext cx="341101" cy="339253"/>
            <a:chOff x="1535000" y="3223325"/>
            <a:chExt cx="484450" cy="481825"/>
          </a:xfrm>
        </p:grpSpPr>
        <p:sp>
          <p:nvSpPr>
            <p:cNvPr id="7049" name="Google Shape;7049;p7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0" name="Google Shape;7050;p7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1" name="Google Shape;7051;p7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2" name="Google Shape;7052;p71"/>
          <p:cNvGrpSpPr/>
          <p:nvPr/>
        </p:nvGrpSpPr>
        <p:grpSpPr>
          <a:xfrm>
            <a:off x="5880219" y="2746618"/>
            <a:ext cx="339253" cy="268649"/>
            <a:chOff x="2085525" y="3263750"/>
            <a:chExt cx="481825" cy="381550"/>
          </a:xfrm>
        </p:grpSpPr>
        <p:sp>
          <p:nvSpPr>
            <p:cNvPr id="7053" name="Google Shape;7053;p7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4" name="Google Shape;7054;p7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55" name="Google Shape;7055;p71"/>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56" name="Google Shape;7056;p71"/>
          <p:cNvGrpSpPr/>
          <p:nvPr/>
        </p:nvGrpSpPr>
        <p:grpSpPr>
          <a:xfrm>
            <a:off x="6711982" y="2711308"/>
            <a:ext cx="340204" cy="339271"/>
            <a:chOff x="3270450" y="3213625"/>
            <a:chExt cx="483175" cy="481850"/>
          </a:xfrm>
        </p:grpSpPr>
        <p:sp>
          <p:nvSpPr>
            <p:cNvPr id="7057" name="Google Shape;7057;p7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58" name="Google Shape;7058;p7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59" name="Google Shape;7059;p71"/>
          <p:cNvGrpSpPr/>
          <p:nvPr/>
        </p:nvGrpSpPr>
        <p:grpSpPr>
          <a:xfrm>
            <a:off x="7211250" y="2711317"/>
            <a:ext cx="168931" cy="339253"/>
            <a:chOff x="3984950" y="3213600"/>
            <a:chExt cx="239925" cy="481825"/>
          </a:xfrm>
        </p:grpSpPr>
        <p:sp>
          <p:nvSpPr>
            <p:cNvPr id="7060" name="Google Shape;7060;p7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1" name="Google Shape;7061;p7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062" name="Google Shape;7062;p71"/>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3" name="Google Shape;7063;p71"/>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064" name="Google Shape;7064;p71"/>
          <p:cNvGrpSpPr/>
          <p:nvPr/>
        </p:nvGrpSpPr>
        <p:grpSpPr>
          <a:xfrm>
            <a:off x="1874281" y="3981487"/>
            <a:ext cx="355218" cy="279880"/>
            <a:chOff x="5629975" y="3255775"/>
            <a:chExt cx="504500" cy="397500"/>
          </a:xfrm>
        </p:grpSpPr>
        <p:sp>
          <p:nvSpPr>
            <p:cNvPr id="7065" name="Google Shape;7065;p7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6" name="Google Shape;7066;p7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7" name="Google Shape;7067;p7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8" name="Google Shape;7068;p7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69" name="Google Shape;7069;p7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0" name="Google Shape;7070;p71"/>
          <p:cNvGrpSpPr/>
          <p:nvPr/>
        </p:nvGrpSpPr>
        <p:grpSpPr>
          <a:xfrm>
            <a:off x="3755839" y="3981593"/>
            <a:ext cx="340256" cy="279669"/>
            <a:chOff x="6234950" y="3255925"/>
            <a:chExt cx="483250" cy="397200"/>
          </a:xfrm>
        </p:grpSpPr>
        <p:sp>
          <p:nvSpPr>
            <p:cNvPr id="7071" name="Google Shape;7071;p7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2" name="Google Shape;7072;p7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3" name="Google Shape;7073;p7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4" name="Google Shape;7074;p7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5" name="Google Shape;7075;p7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6" name="Google Shape;7076;p7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77" name="Google Shape;7077;p71"/>
          <p:cNvGrpSpPr/>
          <p:nvPr/>
        </p:nvGrpSpPr>
        <p:grpSpPr>
          <a:xfrm>
            <a:off x="5051107" y="3125970"/>
            <a:ext cx="318042" cy="339253"/>
            <a:chOff x="914900" y="3806450"/>
            <a:chExt cx="451700" cy="481825"/>
          </a:xfrm>
        </p:grpSpPr>
        <p:sp>
          <p:nvSpPr>
            <p:cNvPr id="7078" name="Google Shape;7078;p7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79" name="Google Shape;7079;p7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0" name="Google Shape;7080;p7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1" name="Google Shape;7081;p7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2" name="Google Shape;7082;p7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3" name="Google Shape;7083;p71"/>
          <p:cNvGrpSpPr/>
          <p:nvPr/>
        </p:nvGrpSpPr>
        <p:grpSpPr>
          <a:xfrm>
            <a:off x="5470028" y="3125785"/>
            <a:ext cx="346347" cy="339623"/>
            <a:chOff x="1490050" y="3805975"/>
            <a:chExt cx="491900" cy="482350"/>
          </a:xfrm>
        </p:grpSpPr>
        <p:sp>
          <p:nvSpPr>
            <p:cNvPr id="7084" name="Google Shape;7084;p7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5" name="Google Shape;7085;p7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6" name="Google Shape;7086;p7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87" name="Google Shape;7087;p7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88" name="Google Shape;7088;p71"/>
          <p:cNvGrpSpPr/>
          <p:nvPr/>
        </p:nvGrpSpPr>
        <p:grpSpPr>
          <a:xfrm>
            <a:off x="5893896" y="3125970"/>
            <a:ext cx="311899" cy="339253"/>
            <a:chOff x="2104275" y="3806450"/>
            <a:chExt cx="442975" cy="481825"/>
          </a:xfrm>
        </p:grpSpPr>
        <p:sp>
          <p:nvSpPr>
            <p:cNvPr id="7089" name="Google Shape;7089;p7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0" name="Google Shape;7090;p7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1" name="Google Shape;7091;p71"/>
          <p:cNvGrpSpPr/>
          <p:nvPr/>
        </p:nvGrpSpPr>
        <p:grpSpPr>
          <a:xfrm>
            <a:off x="6317413" y="3125970"/>
            <a:ext cx="293416" cy="339253"/>
            <a:chOff x="2710875" y="3806450"/>
            <a:chExt cx="416725" cy="481825"/>
          </a:xfrm>
        </p:grpSpPr>
        <p:sp>
          <p:nvSpPr>
            <p:cNvPr id="7092" name="Google Shape;7092;p7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3" name="Google Shape;7093;p7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4" name="Google Shape;7094;p71"/>
          <p:cNvGrpSpPr/>
          <p:nvPr/>
        </p:nvGrpSpPr>
        <p:grpSpPr>
          <a:xfrm>
            <a:off x="6712457" y="3166412"/>
            <a:ext cx="339253" cy="258369"/>
            <a:chOff x="3271200" y="3863875"/>
            <a:chExt cx="481825" cy="366950"/>
          </a:xfrm>
        </p:grpSpPr>
        <p:sp>
          <p:nvSpPr>
            <p:cNvPr id="7095" name="Google Shape;7095;p7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6" name="Google Shape;7096;p7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097" name="Google Shape;7097;p71"/>
          <p:cNvGrpSpPr/>
          <p:nvPr/>
        </p:nvGrpSpPr>
        <p:grpSpPr>
          <a:xfrm>
            <a:off x="7147952" y="3126199"/>
            <a:ext cx="295528" cy="338795"/>
            <a:chOff x="3895050" y="3806775"/>
            <a:chExt cx="419725" cy="481175"/>
          </a:xfrm>
        </p:grpSpPr>
        <p:sp>
          <p:nvSpPr>
            <p:cNvPr id="7098" name="Google Shape;7098;p7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099" name="Google Shape;7099;p7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0" name="Google Shape;7100;p71"/>
          <p:cNvGrpSpPr/>
          <p:nvPr/>
        </p:nvGrpSpPr>
        <p:grpSpPr>
          <a:xfrm>
            <a:off x="7551234" y="3125979"/>
            <a:ext cx="336296" cy="339235"/>
            <a:chOff x="4464775" y="3806475"/>
            <a:chExt cx="477625" cy="481800"/>
          </a:xfrm>
        </p:grpSpPr>
        <p:sp>
          <p:nvSpPr>
            <p:cNvPr id="7101" name="Google Shape;7101;p7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2" name="Google Shape;7102;p7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3" name="Google Shape;7103;p7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4" name="Google Shape;7104;p7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5" name="Google Shape;7105;p7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6" name="Google Shape;7106;p7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07" name="Google Shape;7107;p71"/>
          <p:cNvGrpSpPr/>
          <p:nvPr/>
        </p:nvGrpSpPr>
        <p:grpSpPr>
          <a:xfrm>
            <a:off x="7974679" y="3125970"/>
            <a:ext cx="339253" cy="339253"/>
            <a:chOff x="5049725" y="3806450"/>
            <a:chExt cx="481825" cy="481825"/>
          </a:xfrm>
        </p:grpSpPr>
        <p:sp>
          <p:nvSpPr>
            <p:cNvPr id="7108" name="Google Shape;7108;p7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09" name="Google Shape;7109;p7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0" name="Google Shape;7110;p7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1" name="Google Shape;7111;p71"/>
          <p:cNvGrpSpPr/>
          <p:nvPr/>
        </p:nvGrpSpPr>
        <p:grpSpPr>
          <a:xfrm>
            <a:off x="1461983" y="3951798"/>
            <a:ext cx="339253" cy="339253"/>
            <a:chOff x="5651375" y="3806450"/>
            <a:chExt cx="481825" cy="481825"/>
          </a:xfrm>
        </p:grpSpPr>
        <p:sp>
          <p:nvSpPr>
            <p:cNvPr id="7112" name="Google Shape;7112;p7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3" name="Google Shape;7113;p7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4" name="Google Shape;7114;p7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5" name="Google Shape;7115;p7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16" name="Google Shape;7116;p71"/>
          <p:cNvGrpSpPr/>
          <p:nvPr/>
        </p:nvGrpSpPr>
        <p:grpSpPr>
          <a:xfrm>
            <a:off x="3360663" y="3953787"/>
            <a:ext cx="298503" cy="335275"/>
            <a:chOff x="6264300" y="3809300"/>
            <a:chExt cx="423950" cy="476175"/>
          </a:xfrm>
        </p:grpSpPr>
        <p:sp>
          <p:nvSpPr>
            <p:cNvPr id="7117" name="Google Shape;7117;p7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8" name="Google Shape;7118;p7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19" name="Google Shape;7119;p7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20" name="Google Shape;7120;p71"/>
          <p:cNvGrpSpPr/>
          <p:nvPr/>
        </p:nvGrpSpPr>
        <p:grpSpPr>
          <a:xfrm>
            <a:off x="5039841" y="3538881"/>
            <a:ext cx="340573" cy="339271"/>
            <a:chOff x="898875" y="4399275"/>
            <a:chExt cx="483700" cy="481850"/>
          </a:xfrm>
        </p:grpSpPr>
        <p:sp>
          <p:nvSpPr>
            <p:cNvPr id="7121" name="Google Shape;7121;p7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2" name="Google Shape;7122;p71"/>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3" name="Google Shape;7123;p7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4" name="Google Shape;7124;p7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5" name="Google Shape;7125;p7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6" name="Google Shape;7126;p7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7" name="Google Shape;7127;p7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28" name="Google Shape;7128;p7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29" name="Google Shape;7129;p71"/>
          <p:cNvGrpSpPr/>
          <p:nvPr/>
        </p:nvGrpSpPr>
        <p:grpSpPr>
          <a:xfrm>
            <a:off x="5473575" y="3554133"/>
            <a:ext cx="339253" cy="308765"/>
            <a:chOff x="1492675" y="4420975"/>
            <a:chExt cx="481825" cy="438525"/>
          </a:xfrm>
        </p:grpSpPr>
        <p:sp>
          <p:nvSpPr>
            <p:cNvPr id="7130" name="Google Shape;7130;p7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1" name="Google Shape;7131;p7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2" name="Google Shape;7132;p7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3" name="Google Shape;7133;p7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4" name="Google Shape;7134;p7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35" name="Google Shape;7135;p71"/>
          <p:cNvGrpSpPr/>
          <p:nvPr/>
        </p:nvGrpSpPr>
        <p:grpSpPr>
          <a:xfrm>
            <a:off x="5878556" y="3539558"/>
            <a:ext cx="342580" cy="337915"/>
            <a:chOff x="2084100" y="4400250"/>
            <a:chExt cx="486550" cy="479925"/>
          </a:xfrm>
        </p:grpSpPr>
        <p:sp>
          <p:nvSpPr>
            <p:cNvPr id="7136" name="Google Shape;7136;p7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7" name="Google Shape;7137;p7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8" name="Google Shape;7138;p7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39" name="Google Shape;7139;p7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0" name="Google Shape;7140;p7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1" name="Google Shape;7141;p7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42" name="Google Shape;7142;p71"/>
          <p:cNvGrpSpPr/>
          <p:nvPr/>
        </p:nvGrpSpPr>
        <p:grpSpPr>
          <a:xfrm>
            <a:off x="6315036" y="3538907"/>
            <a:ext cx="298169" cy="339218"/>
            <a:chOff x="2707950" y="4399325"/>
            <a:chExt cx="423475" cy="481775"/>
          </a:xfrm>
        </p:grpSpPr>
        <p:sp>
          <p:nvSpPr>
            <p:cNvPr id="7143" name="Google Shape;7143;p7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4" name="Google Shape;7144;p7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5" name="Google Shape;7145;p7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6" name="Google Shape;7146;p7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7" name="Google Shape;7147;p7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8" name="Google Shape;7148;p7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49" name="Google Shape;7149;p7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0" name="Google Shape;7150;p7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1" name="Google Shape;7151;p7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2" name="Google Shape;7152;p7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3" name="Google Shape;7153;p7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4" name="Google Shape;7154;p7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55" name="Google Shape;7155;p71"/>
          <p:cNvGrpSpPr/>
          <p:nvPr/>
        </p:nvGrpSpPr>
        <p:grpSpPr>
          <a:xfrm>
            <a:off x="6744555" y="3538881"/>
            <a:ext cx="275057" cy="339271"/>
            <a:chOff x="3330525" y="4399275"/>
            <a:chExt cx="390650" cy="481850"/>
          </a:xfrm>
        </p:grpSpPr>
        <p:sp>
          <p:nvSpPr>
            <p:cNvPr id="7156" name="Google Shape;7156;p7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7" name="Google Shape;7157;p7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8" name="Google Shape;7158;p7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59" name="Google Shape;7159;p7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0" name="Google Shape;7160;p7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1" name="Google Shape;7161;p7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2" name="Google Shape;7162;p7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3" name="Google Shape;7163;p71"/>
          <p:cNvGrpSpPr/>
          <p:nvPr/>
        </p:nvGrpSpPr>
        <p:grpSpPr>
          <a:xfrm>
            <a:off x="7169084" y="3538890"/>
            <a:ext cx="253265" cy="339253"/>
            <a:chOff x="3938800" y="4399275"/>
            <a:chExt cx="359700" cy="481825"/>
          </a:xfrm>
        </p:grpSpPr>
        <p:sp>
          <p:nvSpPr>
            <p:cNvPr id="7164" name="Google Shape;7164;p7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5" name="Google Shape;7165;p7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6" name="Google Shape;7166;p7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7" name="Google Shape;7167;p7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68" name="Google Shape;7168;p7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69" name="Google Shape;7169;p71"/>
          <p:cNvGrpSpPr/>
          <p:nvPr/>
        </p:nvGrpSpPr>
        <p:grpSpPr>
          <a:xfrm>
            <a:off x="7639862" y="3538890"/>
            <a:ext cx="159039" cy="339253"/>
            <a:chOff x="4584850" y="4399275"/>
            <a:chExt cx="225875" cy="481825"/>
          </a:xfrm>
        </p:grpSpPr>
        <p:sp>
          <p:nvSpPr>
            <p:cNvPr id="7170" name="Google Shape;7170;p7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1" name="Google Shape;7171;p7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172" name="Google Shape;7172;p71"/>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173" name="Google Shape;7173;p71"/>
          <p:cNvGrpSpPr/>
          <p:nvPr/>
        </p:nvGrpSpPr>
        <p:grpSpPr>
          <a:xfrm>
            <a:off x="1049680" y="3951795"/>
            <a:ext cx="339253" cy="339253"/>
            <a:chOff x="5642550" y="4399275"/>
            <a:chExt cx="481825" cy="481825"/>
          </a:xfrm>
        </p:grpSpPr>
        <p:sp>
          <p:nvSpPr>
            <p:cNvPr id="7174" name="Google Shape;7174;p7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5" name="Google Shape;7175;p7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76" name="Google Shape;7176;p71"/>
          <p:cNvGrpSpPr/>
          <p:nvPr/>
        </p:nvGrpSpPr>
        <p:grpSpPr>
          <a:xfrm>
            <a:off x="2859815" y="3963703"/>
            <a:ext cx="363316" cy="315437"/>
            <a:chOff x="6218300" y="4416175"/>
            <a:chExt cx="516000" cy="448000"/>
          </a:xfrm>
        </p:grpSpPr>
        <p:sp>
          <p:nvSpPr>
            <p:cNvPr id="7177" name="Google Shape;7177;p7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8" name="Google Shape;7178;p7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79" name="Google Shape;7179;p7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0" name="Google Shape;7180;p71"/>
          <p:cNvGrpSpPr/>
          <p:nvPr/>
        </p:nvGrpSpPr>
        <p:grpSpPr>
          <a:xfrm>
            <a:off x="5918879" y="3951792"/>
            <a:ext cx="339253" cy="339253"/>
            <a:chOff x="899850" y="4992125"/>
            <a:chExt cx="481825" cy="481825"/>
          </a:xfrm>
        </p:grpSpPr>
        <p:sp>
          <p:nvSpPr>
            <p:cNvPr id="7181" name="Google Shape;7181;p7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2" name="Google Shape;7182;p7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3" name="Google Shape;7183;p7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4" name="Google Shape;7184;p71"/>
          <p:cNvGrpSpPr/>
          <p:nvPr/>
        </p:nvGrpSpPr>
        <p:grpSpPr>
          <a:xfrm>
            <a:off x="5461708" y="3951792"/>
            <a:ext cx="339253" cy="339253"/>
            <a:chOff x="1492675" y="4992125"/>
            <a:chExt cx="481825" cy="481825"/>
          </a:xfrm>
        </p:grpSpPr>
        <p:sp>
          <p:nvSpPr>
            <p:cNvPr id="7185" name="Google Shape;7185;p7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6" name="Google Shape;7186;p7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87" name="Google Shape;7187;p71"/>
          <p:cNvGrpSpPr/>
          <p:nvPr/>
        </p:nvGrpSpPr>
        <p:grpSpPr>
          <a:xfrm>
            <a:off x="5004462" y="3951792"/>
            <a:ext cx="339253" cy="339253"/>
            <a:chOff x="2085525" y="4992125"/>
            <a:chExt cx="481825" cy="481825"/>
          </a:xfrm>
        </p:grpSpPr>
        <p:sp>
          <p:nvSpPr>
            <p:cNvPr id="7188" name="Google Shape;7188;p7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89" name="Google Shape;7189;p7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0" name="Google Shape;7190;p71"/>
          <p:cNvGrpSpPr/>
          <p:nvPr/>
        </p:nvGrpSpPr>
        <p:grpSpPr>
          <a:xfrm>
            <a:off x="6833221" y="3951792"/>
            <a:ext cx="339253" cy="339253"/>
            <a:chOff x="2678350" y="4992125"/>
            <a:chExt cx="481825" cy="481825"/>
          </a:xfrm>
        </p:grpSpPr>
        <p:sp>
          <p:nvSpPr>
            <p:cNvPr id="7191" name="Google Shape;7191;p7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2" name="Google Shape;7192;p7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3" name="Google Shape;7193;p7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4" name="Google Shape;7194;p71"/>
          <p:cNvGrpSpPr/>
          <p:nvPr/>
        </p:nvGrpSpPr>
        <p:grpSpPr>
          <a:xfrm>
            <a:off x="4628816" y="3951792"/>
            <a:ext cx="339253" cy="339253"/>
            <a:chOff x="3271200" y="4992125"/>
            <a:chExt cx="481825" cy="481825"/>
          </a:xfrm>
        </p:grpSpPr>
        <p:sp>
          <p:nvSpPr>
            <p:cNvPr id="7195" name="Google Shape;7195;p7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6" name="Google Shape;7196;p7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197" name="Google Shape;7197;p7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198" name="Google Shape;7198;p71"/>
          <p:cNvGrpSpPr/>
          <p:nvPr/>
        </p:nvGrpSpPr>
        <p:grpSpPr>
          <a:xfrm>
            <a:off x="7290263" y="3952822"/>
            <a:ext cx="339411" cy="337193"/>
            <a:chOff x="3863900" y="4993625"/>
            <a:chExt cx="482050" cy="478900"/>
          </a:xfrm>
        </p:grpSpPr>
        <p:sp>
          <p:nvSpPr>
            <p:cNvPr id="7199" name="Google Shape;7199;p71"/>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0" name="Google Shape;7200;p71"/>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1" name="Google Shape;7201;p71"/>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2" name="Google Shape;7202;p71"/>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3" name="Google Shape;7203;p71"/>
          <p:cNvGrpSpPr/>
          <p:nvPr/>
        </p:nvGrpSpPr>
        <p:grpSpPr>
          <a:xfrm>
            <a:off x="7747437" y="3952822"/>
            <a:ext cx="339411" cy="337193"/>
            <a:chOff x="4456725" y="4993625"/>
            <a:chExt cx="482050" cy="478900"/>
          </a:xfrm>
        </p:grpSpPr>
        <p:sp>
          <p:nvSpPr>
            <p:cNvPr id="7204" name="Google Shape;7204;p71"/>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5" name="Google Shape;7205;p71"/>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6" name="Google Shape;7206;p71"/>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07" name="Google Shape;7207;p71"/>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208" name="Google Shape;7208;p71"/>
          <p:cNvGrpSpPr/>
          <p:nvPr/>
        </p:nvGrpSpPr>
        <p:grpSpPr>
          <a:xfrm>
            <a:off x="6376030" y="3952813"/>
            <a:ext cx="339411" cy="337211"/>
            <a:chOff x="5049575" y="4993600"/>
            <a:chExt cx="482050" cy="478925"/>
          </a:xfrm>
        </p:grpSpPr>
        <p:sp>
          <p:nvSpPr>
            <p:cNvPr id="7209" name="Google Shape;7209;p7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0" name="Google Shape;7210;p7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1" name="Google Shape;7211;p7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212" name="Google Shape;7212;p7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16"/>
        <p:cNvGrpSpPr/>
        <p:nvPr/>
      </p:nvGrpSpPr>
      <p:grpSpPr>
        <a:xfrm>
          <a:off x="0" y="0"/>
          <a:ext cx="0" cy="0"/>
          <a:chOff x="0" y="0"/>
          <a:chExt cx="0" cy="0"/>
        </a:xfrm>
      </p:grpSpPr>
      <p:sp>
        <p:nvSpPr>
          <p:cNvPr id="7217" name="Google Shape;7217;p72"/>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18" name="Google Shape;7218;p72"/>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219" name="Google Shape;7219;p72"/>
          <p:cNvGrpSpPr/>
          <p:nvPr/>
        </p:nvGrpSpPr>
        <p:grpSpPr>
          <a:xfrm>
            <a:off x="876361" y="1533504"/>
            <a:ext cx="322099" cy="370529"/>
            <a:chOff x="-42971725" y="3217825"/>
            <a:chExt cx="275675" cy="317125"/>
          </a:xfrm>
        </p:grpSpPr>
        <p:sp>
          <p:nvSpPr>
            <p:cNvPr id="7220" name="Google Shape;7220;p7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72"/>
          <p:cNvGrpSpPr/>
          <p:nvPr/>
        </p:nvGrpSpPr>
        <p:grpSpPr>
          <a:xfrm>
            <a:off x="848276" y="2002160"/>
            <a:ext cx="378270" cy="337551"/>
            <a:chOff x="-42996150" y="3612600"/>
            <a:chExt cx="323750" cy="288900"/>
          </a:xfrm>
        </p:grpSpPr>
        <p:sp>
          <p:nvSpPr>
            <p:cNvPr id="7224" name="Google Shape;7224;p7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72"/>
          <p:cNvGrpSpPr/>
          <p:nvPr/>
        </p:nvGrpSpPr>
        <p:grpSpPr>
          <a:xfrm>
            <a:off x="851036" y="2411530"/>
            <a:ext cx="372749" cy="370909"/>
            <a:chOff x="-42994575" y="3950300"/>
            <a:chExt cx="319025" cy="317450"/>
          </a:xfrm>
        </p:grpSpPr>
        <p:sp>
          <p:nvSpPr>
            <p:cNvPr id="7228" name="Google Shape;7228;p7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72"/>
          <p:cNvGrpSpPr/>
          <p:nvPr/>
        </p:nvGrpSpPr>
        <p:grpSpPr>
          <a:xfrm>
            <a:off x="3004431" y="1558362"/>
            <a:ext cx="371785" cy="370879"/>
            <a:chOff x="-41111350" y="3239100"/>
            <a:chExt cx="318200" cy="317425"/>
          </a:xfrm>
        </p:grpSpPr>
        <p:sp>
          <p:nvSpPr>
            <p:cNvPr id="7232" name="Google Shape;7232;p7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72"/>
          <p:cNvGrpSpPr/>
          <p:nvPr/>
        </p:nvGrpSpPr>
        <p:grpSpPr>
          <a:xfrm>
            <a:off x="3000751" y="1993894"/>
            <a:ext cx="379146" cy="370967"/>
            <a:chOff x="-41117650" y="3605525"/>
            <a:chExt cx="324500" cy="317500"/>
          </a:xfrm>
        </p:grpSpPr>
        <p:sp>
          <p:nvSpPr>
            <p:cNvPr id="7237" name="Google Shape;7237;p7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0" name="Google Shape;7240;p72"/>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1" name="Google Shape;7241;p72"/>
          <p:cNvGrpSpPr/>
          <p:nvPr/>
        </p:nvGrpSpPr>
        <p:grpSpPr>
          <a:xfrm>
            <a:off x="1827005" y="2885417"/>
            <a:ext cx="216271" cy="371814"/>
            <a:chOff x="-39205300" y="3220175"/>
            <a:chExt cx="185100" cy="318225"/>
          </a:xfrm>
        </p:grpSpPr>
        <p:sp>
          <p:nvSpPr>
            <p:cNvPr id="7242" name="Google Shape;7242;p7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72"/>
          <p:cNvGrpSpPr/>
          <p:nvPr/>
        </p:nvGrpSpPr>
        <p:grpSpPr>
          <a:xfrm>
            <a:off x="1792533" y="3345488"/>
            <a:ext cx="300016" cy="369273"/>
            <a:chOff x="-39248625" y="3588600"/>
            <a:chExt cx="256775" cy="316050"/>
          </a:xfrm>
        </p:grpSpPr>
        <p:sp>
          <p:nvSpPr>
            <p:cNvPr id="7245" name="Google Shape;7245;p7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7" name="Google Shape;7247;p72"/>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2"/>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9" name="Google Shape;7249;p72"/>
          <p:cNvGrpSpPr/>
          <p:nvPr/>
        </p:nvGrpSpPr>
        <p:grpSpPr>
          <a:xfrm>
            <a:off x="1243246" y="1533504"/>
            <a:ext cx="429504" cy="370879"/>
            <a:chOff x="-42651700" y="3217825"/>
            <a:chExt cx="367600" cy="317425"/>
          </a:xfrm>
        </p:grpSpPr>
        <p:sp>
          <p:nvSpPr>
            <p:cNvPr id="7250" name="Google Shape;7250;p7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72"/>
          <p:cNvGrpSpPr/>
          <p:nvPr/>
        </p:nvGrpSpPr>
        <p:grpSpPr>
          <a:xfrm>
            <a:off x="1278678" y="1973154"/>
            <a:ext cx="358640" cy="363226"/>
            <a:chOff x="-42617300" y="3587775"/>
            <a:chExt cx="306950" cy="310875"/>
          </a:xfrm>
        </p:grpSpPr>
        <p:sp>
          <p:nvSpPr>
            <p:cNvPr id="7255" name="Google Shape;7255;p7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7" name="Google Shape;7257;p72"/>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8" name="Google Shape;7258;p72"/>
          <p:cNvGrpSpPr/>
          <p:nvPr/>
        </p:nvGrpSpPr>
        <p:grpSpPr>
          <a:xfrm>
            <a:off x="3450506" y="1557895"/>
            <a:ext cx="376926" cy="370324"/>
            <a:chOff x="-40748275" y="3238700"/>
            <a:chExt cx="322600" cy="316950"/>
          </a:xfrm>
        </p:grpSpPr>
        <p:sp>
          <p:nvSpPr>
            <p:cNvPr id="7259" name="Google Shape;7259;p7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5" name="Google Shape;7265;p72"/>
          <p:cNvGrpSpPr/>
          <p:nvPr/>
        </p:nvGrpSpPr>
        <p:grpSpPr>
          <a:xfrm>
            <a:off x="3453062" y="2025879"/>
            <a:ext cx="371814" cy="338690"/>
            <a:chOff x="-40745125" y="3632900"/>
            <a:chExt cx="318225" cy="289875"/>
          </a:xfrm>
        </p:grpSpPr>
        <p:sp>
          <p:nvSpPr>
            <p:cNvPr id="7266" name="Google Shape;7266;p7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72"/>
          <p:cNvGrpSpPr/>
          <p:nvPr/>
        </p:nvGrpSpPr>
        <p:grpSpPr>
          <a:xfrm>
            <a:off x="3457209" y="2437089"/>
            <a:ext cx="363518" cy="370178"/>
            <a:chOff x="-40742750" y="3972175"/>
            <a:chExt cx="311125" cy="316825"/>
          </a:xfrm>
        </p:grpSpPr>
        <p:sp>
          <p:nvSpPr>
            <p:cNvPr id="7274" name="Google Shape;7274;p7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72"/>
          <p:cNvGrpSpPr/>
          <p:nvPr/>
        </p:nvGrpSpPr>
        <p:grpSpPr>
          <a:xfrm>
            <a:off x="2239871" y="2887257"/>
            <a:ext cx="266892" cy="369974"/>
            <a:chOff x="-38860325" y="3221750"/>
            <a:chExt cx="228425" cy="316650"/>
          </a:xfrm>
        </p:grpSpPr>
        <p:sp>
          <p:nvSpPr>
            <p:cNvPr id="7277" name="Google Shape;7277;p7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72"/>
          <p:cNvGrpSpPr/>
          <p:nvPr/>
        </p:nvGrpSpPr>
        <p:grpSpPr>
          <a:xfrm>
            <a:off x="2190678" y="3349314"/>
            <a:ext cx="380081" cy="367111"/>
            <a:chOff x="-38905225" y="3591875"/>
            <a:chExt cx="325300" cy="314200"/>
          </a:xfrm>
        </p:grpSpPr>
        <p:sp>
          <p:nvSpPr>
            <p:cNvPr id="7282" name="Google Shape;7282;p7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5" name="Google Shape;7285;p72"/>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6" name="Google Shape;7286;p72"/>
          <p:cNvGrpSpPr/>
          <p:nvPr/>
        </p:nvGrpSpPr>
        <p:grpSpPr>
          <a:xfrm>
            <a:off x="3997427" y="3334394"/>
            <a:ext cx="290815" cy="369740"/>
            <a:chOff x="-37370925" y="3579105"/>
            <a:chExt cx="248900" cy="316450"/>
          </a:xfrm>
        </p:grpSpPr>
        <p:sp>
          <p:nvSpPr>
            <p:cNvPr id="7287" name="Google Shape;7287;p7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9" name="Google Shape;7289;p72"/>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2"/>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1" name="Google Shape;7291;p72"/>
          <p:cNvGrpSpPr/>
          <p:nvPr/>
        </p:nvGrpSpPr>
        <p:grpSpPr>
          <a:xfrm>
            <a:off x="1690803" y="2412465"/>
            <a:ext cx="371814" cy="369974"/>
            <a:chOff x="-42259725" y="3951100"/>
            <a:chExt cx="318225" cy="316650"/>
          </a:xfrm>
        </p:grpSpPr>
        <p:sp>
          <p:nvSpPr>
            <p:cNvPr id="7292" name="Google Shape;7292;p7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72"/>
          <p:cNvGrpSpPr/>
          <p:nvPr/>
        </p:nvGrpSpPr>
        <p:grpSpPr>
          <a:xfrm>
            <a:off x="3889164" y="1591486"/>
            <a:ext cx="370879" cy="337755"/>
            <a:chOff x="-40378075" y="3267450"/>
            <a:chExt cx="317425" cy="289075"/>
          </a:xfrm>
        </p:grpSpPr>
        <p:sp>
          <p:nvSpPr>
            <p:cNvPr id="7295" name="Google Shape;7295;p7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72"/>
          <p:cNvGrpSpPr/>
          <p:nvPr/>
        </p:nvGrpSpPr>
        <p:grpSpPr>
          <a:xfrm>
            <a:off x="3892830" y="1992754"/>
            <a:ext cx="363548" cy="369974"/>
            <a:chOff x="-40372575" y="3604550"/>
            <a:chExt cx="311150" cy="316650"/>
          </a:xfrm>
        </p:grpSpPr>
        <p:sp>
          <p:nvSpPr>
            <p:cNvPr id="7300" name="Google Shape;7300;p7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3" name="Google Shape;7303;p72"/>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4" name="Google Shape;7304;p72"/>
          <p:cNvGrpSpPr/>
          <p:nvPr/>
        </p:nvGrpSpPr>
        <p:grpSpPr>
          <a:xfrm>
            <a:off x="2616780" y="2885417"/>
            <a:ext cx="399038" cy="372165"/>
            <a:chOff x="-38542250" y="3220175"/>
            <a:chExt cx="341525" cy="318525"/>
          </a:xfrm>
        </p:grpSpPr>
        <p:sp>
          <p:nvSpPr>
            <p:cNvPr id="7305" name="Google Shape;7305;p7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72"/>
          <p:cNvGrpSpPr/>
          <p:nvPr/>
        </p:nvGrpSpPr>
        <p:grpSpPr>
          <a:xfrm>
            <a:off x="2638712" y="3344787"/>
            <a:ext cx="369974" cy="369068"/>
            <a:chOff x="-38537400" y="3588000"/>
            <a:chExt cx="316650" cy="315875"/>
          </a:xfrm>
        </p:grpSpPr>
        <p:sp>
          <p:nvSpPr>
            <p:cNvPr id="7309" name="Google Shape;7309;p7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72"/>
          <p:cNvGrpSpPr/>
          <p:nvPr/>
        </p:nvGrpSpPr>
        <p:grpSpPr>
          <a:xfrm>
            <a:off x="2637792" y="3802316"/>
            <a:ext cx="371814" cy="369974"/>
            <a:chOff x="-38538975" y="3954250"/>
            <a:chExt cx="318225" cy="316650"/>
          </a:xfrm>
        </p:grpSpPr>
        <p:sp>
          <p:nvSpPr>
            <p:cNvPr id="7314" name="Google Shape;7314;p7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72"/>
          <p:cNvGrpSpPr/>
          <p:nvPr/>
        </p:nvGrpSpPr>
        <p:grpSpPr>
          <a:xfrm>
            <a:off x="3955104" y="3797243"/>
            <a:ext cx="375465" cy="371814"/>
            <a:chOff x="-37385100" y="3949908"/>
            <a:chExt cx="321350" cy="318225"/>
          </a:xfrm>
        </p:grpSpPr>
        <p:sp>
          <p:nvSpPr>
            <p:cNvPr id="7317" name="Google Shape;7317;p7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72"/>
          <p:cNvGrpSpPr/>
          <p:nvPr/>
        </p:nvGrpSpPr>
        <p:grpSpPr>
          <a:xfrm>
            <a:off x="2130763" y="1532803"/>
            <a:ext cx="370909" cy="370675"/>
            <a:chOff x="-41895050" y="3217225"/>
            <a:chExt cx="317450" cy="317250"/>
          </a:xfrm>
        </p:grpSpPr>
        <p:sp>
          <p:nvSpPr>
            <p:cNvPr id="7320" name="Google Shape;7320;p7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72"/>
          <p:cNvGrpSpPr/>
          <p:nvPr/>
        </p:nvGrpSpPr>
        <p:grpSpPr>
          <a:xfrm>
            <a:off x="2130310" y="1969737"/>
            <a:ext cx="371814" cy="369974"/>
            <a:chOff x="-41893475" y="3584850"/>
            <a:chExt cx="318225" cy="316650"/>
          </a:xfrm>
        </p:grpSpPr>
        <p:sp>
          <p:nvSpPr>
            <p:cNvPr id="7326" name="Google Shape;7326;p7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0" name="Google Shape;7330;p72"/>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2"/>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2" name="Google Shape;7332;p72"/>
          <p:cNvGrpSpPr/>
          <p:nvPr/>
        </p:nvGrpSpPr>
        <p:grpSpPr>
          <a:xfrm>
            <a:off x="900338" y="3365029"/>
            <a:ext cx="337522" cy="370909"/>
            <a:chOff x="-39998250" y="3605325"/>
            <a:chExt cx="288875" cy="317450"/>
          </a:xfrm>
        </p:grpSpPr>
        <p:sp>
          <p:nvSpPr>
            <p:cNvPr id="7333" name="Google Shape;7333;p7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72"/>
          <p:cNvGrpSpPr/>
          <p:nvPr/>
        </p:nvGrpSpPr>
        <p:grpSpPr>
          <a:xfrm>
            <a:off x="884112" y="3823493"/>
            <a:ext cx="369974" cy="369945"/>
            <a:chOff x="-40011050" y="3972375"/>
            <a:chExt cx="316650" cy="316625"/>
          </a:xfrm>
        </p:grpSpPr>
        <p:sp>
          <p:nvSpPr>
            <p:cNvPr id="7336" name="Google Shape;7336;p7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72"/>
          <p:cNvGrpSpPr/>
          <p:nvPr/>
        </p:nvGrpSpPr>
        <p:grpSpPr>
          <a:xfrm>
            <a:off x="3116043" y="2888192"/>
            <a:ext cx="266921" cy="369039"/>
            <a:chOff x="-38129425" y="3222550"/>
            <a:chExt cx="228450" cy="315850"/>
          </a:xfrm>
        </p:grpSpPr>
        <p:sp>
          <p:nvSpPr>
            <p:cNvPr id="7339" name="Google Shape;7339;p7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72"/>
          <p:cNvGrpSpPr/>
          <p:nvPr/>
        </p:nvGrpSpPr>
        <p:grpSpPr>
          <a:xfrm>
            <a:off x="3071012" y="3344787"/>
            <a:ext cx="371785" cy="369974"/>
            <a:chOff x="-38172725" y="3588000"/>
            <a:chExt cx="318200" cy="316650"/>
          </a:xfrm>
        </p:grpSpPr>
        <p:sp>
          <p:nvSpPr>
            <p:cNvPr id="7342" name="Google Shape;7342;p7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72"/>
          <p:cNvGrpSpPr/>
          <p:nvPr/>
        </p:nvGrpSpPr>
        <p:grpSpPr>
          <a:xfrm>
            <a:off x="3146914" y="3803222"/>
            <a:ext cx="219981" cy="369974"/>
            <a:chOff x="-38109725" y="3955025"/>
            <a:chExt cx="188275" cy="316650"/>
          </a:xfrm>
        </p:grpSpPr>
        <p:sp>
          <p:nvSpPr>
            <p:cNvPr id="7351" name="Google Shape;7351;p7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3" name="Google Shape;7353;p72"/>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4" name="Google Shape;7354;p72"/>
          <p:cNvGrpSpPr/>
          <p:nvPr/>
        </p:nvGrpSpPr>
        <p:grpSpPr>
          <a:xfrm>
            <a:off x="2562313" y="1534643"/>
            <a:ext cx="373654" cy="369068"/>
            <a:chOff x="-41530375" y="3218800"/>
            <a:chExt cx="319800" cy="315875"/>
          </a:xfrm>
        </p:grpSpPr>
        <p:sp>
          <p:nvSpPr>
            <p:cNvPr id="7355" name="Google Shape;7355;p7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72"/>
          <p:cNvGrpSpPr/>
          <p:nvPr/>
        </p:nvGrpSpPr>
        <p:grpSpPr>
          <a:xfrm>
            <a:off x="2564607" y="2049801"/>
            <a:ext cx="369068" cy="289004"/>
            <a:chOff x="-41526450" y="3653375"/>
            <a:chExt cx="315875" cy="247350"/>
          </a:xfrm>
        </p:grpSpPr>
        <p:sp>
          <p:nvSpPr>
            <p:cNvPr id="7358" name="Google Shape;7358;p7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72"/>
          <p:cNvGrpSpPr/>
          <p:nvPr/>
        </p:nvGrpSpPr>
        <p:grpSpPr>
          <a:xfrm>
            <a:off x="2565994" y="2412465"/>
            <a:ext cx="366293" cy="369974"/>
            <a:chOff x="-41526450" y="3951100"/>
            <a:chExt cx="313500" cy="316650"/>
          </a:xfrm>
        </p:grpSpPr>
        <p:sp>
          <p:nvSpPr>
            <p:cNvPr id="7361" name="Google Shape;7361;p7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72"/>
          <p:cNvGrpSpPr/>
          <p:nvPr/>
        </p:nvGrpSpPr>
        <p:grpSpPr>
          <a:xfrm>
            <a:off x="1331249" y="2906594"/>
            <a:ext cx="339595" cy="371814"/>
            <a:chOff x="-39625900" y="3238300"/>
            <a:chExt cx="290650" cy="318225"/>
          </a:xfrm>
        </p:grpSpPr>
        <p:sp>
          <p:nvSpPr>
            <p:cNvPr id="7365" name="Google Shape;7365;p7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7" name="Google Shape;7367;p72"/>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8" name="Google Shape;7368;p72"/>
          <p:cNvGrpSpPr/>
          <p:nvPr/>
        </p:nvGrpSpPr>
        <p:grpSpPr>
          <a:xfrm>
            <a:off x="1325300" y="3823055"/>
            <a:ext cx="366293" cy="370441"/>
            <a:chOff x="-39647175" y="3972000"/>
            <a:chExt cx="313500" cy="317050"/>
          </a:xfrm>
        </p:grpSpPr>
        <p:sp>
          <p:nvSpPr>
            <p:cNvPr id="7369" name="Google Shape;7369;p7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72"/>
          <p:cNvGrpSpPr/>
          <p:nvPr/>
        </p:nvGrpSpPr>
        <p:grpSpPr>
          <a:xfrm>
            <a:off x="3494427" y="2887053"/>
            <a:ext cx="375495" cy="370879"/>
            <a:chOff x="-37808850" y="3221575"/>
            <a:chExt cx="321375" cy="317425"/>
          </a:xfrm>
        </p:grpSpPr>
        <p:sp>
          <p:nvSpPr>
            <p:cNvPr id="7373" name="Google Shape;7373;p7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72"/>
          <p:cNvGrpSpPr/>
          <p:nvPr/>
        </p:nvGrpSpPr>
        <p:grpSpPr>
          <a:xfrm>
            <a:off x="3503201" y="3409084"/>
            <a:ext cx="372749" cy="241158"/>
            <a:chOff x="-37806500" y="3643030"/>
            <a:chExt cx="319025" cy="206400"/>
          </a:xfrm>
        </p:grpSpPr>
        <p:sp>
          <p:nvSpPr>
            <p:cNvPr id="7376" name="Google Shape;7376;p7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72"/>
          <p:cNvGrpSpPr/>
          <p:nvPr/>
        </p:nvGrpSpPr>
        <p:grpSpPr>
          <a:xfrm>
            <a:off x="3505508" y="3801381"/>
            <a:ext cx="368134" cy="371814"/>
            <a:chOff x="-37804925" y="3953450"/>
            <a:chExt cx="315075" cy="318225"/>
          </a:xfrm>
        </p:grpSpPr>
        <p:sp>
          <p:nvSpPr>
            <p:cNvPr id="7379" name="Google Shape;7379;p7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2" name="Google Shape;7382;p72"/>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3" name="Google Shape;7383;p72"/>
          <p:cNvGrpSpPr/>
          <p:nvPr/>
        </p:nvGrpSpPr>
        <p:grpSpPr>
          <a:xfrm>
            <a:off x="4860977" y="1553988"/>
            <a:ext cx="355663" cy="308725"/>
            <a:chOff x="-28462125" y="3199700"/>
            <a:chExt cx="298550" cy="259150"/>
          </a:xfrm>
        </p:grpSpPr>
        <p:sp>
          <p:nvSpPr>
            <p:cNvPr id="7384" name="Google Shape;7384;p7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72"/>
          <p:cNvGrpSpPr/>
          <p:nvPr/>
        </p:nvGrpSpPr>
        <p:grpSpPr>
          <a:xfrm>
            <a:off x="4861930" y="1988678"/>
            <a:ext cx="353757" cy="352833"/>
            <a:chOff x="-28461325" y="3545475"/>
            <a:chExt cx="296950" cy="296175"/>
          </a:xfrm>
        </p:grpSpPr>
        <p:sp>
          <p:nvSpPr>
            <p:cNvPr id="7388" name="Google Shape;7388;p7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72"/>
          <p:cNvGrpSpPr/>
          <p:nvPr/>
        </p:nvGrpSpPr>
        <p:grpSpPr>
          <a:xfrm>
            <a:off x="4858162" y="2438722"/>
            <a:ext cx="361292" cy="352803"/>
            <a:chOff x="-28463700" y="3914875"/>
            <a:chExt cx="303275" cy="296150"/>
          </a:xfrm>
        </p:grpSpPr>
        <p:sp>
          <p:nvSpPr>
            <p:cNvPr id="7395" name="Google Shape;7395;p7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72"/>
          <p:cNvGrpSpPr/>
          <p:nvPr/>
        </p:nvGrpSpPr>
        <p:grpSpPr>
          <a:xfrm>
            <a:off x="7092947" y="1594805"/>
            <a:ext cx="351880" cy="227092"/>
            <a:chOff x="-26573400" y="3224125"/>
            <a:chExt cx="295375" cy="190625"/>
          </a:xfrm>
        </p:grpSpPr>
        <p:sp>
          <p:nvSpPr>
            <p:cNvPr id="7398" name="Google Shape;7398;p7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72"/>
          <p:cNvGrpSpPr/>
          <p:nvPr/>
        </p:nvGrpSpPr>
        <p:grpSpPr>
          <a:xfrm>
            <a:off x="7092947" y="1989140"/>
            <a:ext cx="351880" cy="351910"/>
            <a:chOff x="-26573400" y="3546250"/>
            <a:chExt cx="295375" cy="295400"/>
          </a:xfrm>
        </p:grpSpPr>
        <p:sp>
          <p:nvSpPr>
            <p:cNvPr id="7401" name="Google Shape;7401;p7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6" name="Google Shape;7406;p72"/>
          <p:cNvGrpSpPr/>
          <p:nvPr/>
        </p:nvGrpSpPr>
        <p:grpSpPr>
          <a:xfrm>
            <a:off x="7081228" y="2439049"/>
            <a:ext cx="375319" cy="352148"/>
            <a:chOff x="-26583625" y="3917025"/>
            <a:chExt cx="315050" cy="295600"/>
          </a:xfrm>
        </p:grpSpPr>
        <p:sp>
          <p:nvSpPr>
            <p:cNvPr id="7407" name="Google Shape;7407;p7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1" name="Google Shape;7411;p72"/>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2" name="Google Shape;7412;p72"/>
          <p:cNvGrpSpPr/>
          <p:nvPr/>
        </p:nvGrpSpPr>
        <p:grpSpPr>
          <a:xfrm>
            <a:off x="5779742" y="3398079"/>
            <a:ext cx="289039" cy="352833"/>
            <a:chOff x="-24694925" y="3518700"/>
            <a:chExt cx="242625" cy="296175"/>
          </a:xfrm>
        </p:grpSpPr>
        <p:sp>
          <p:nvSpPr>
            <p:cNvPr id="7413" name="Google Shape;7413;p7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7" name="Google Shape;7417;p72"/>
          <p:cNvGrpSpPr/>
          <p:nvPr/>
        </p:nvGrpSpPr>
        <p:grpSpPr>
          <a:xfrm>
            <a:off x="5779280" y="3848107"/>
            <a:ext cx="289962" cy="352833"/>
            <a:chOff x="-24709100" y="3888875"/>
            <a:chExt cx="243400" cy="296175"/>
          </a:xfrm>
        </p:grpSpPr>
        <p:sp>
          <p:nvSpPr>
            <p:cNvPr id="7418" name="Google Shape;7418;p7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72"/>
          <p:cNvGrpSpPr/>
          <p:nvPr/>
        </p:nvGrpSpPr>
        <p:grpSpPr>
          <a:xfrm>
            <a:off x="7979280" y="2920770"/>
            <a:ext cx="356556" cy="349557"/>
            <a:chOff x="-22863675" y="3131775"/>
            <a:chExt cx="299300" cy="293425"/>
          </a:xfrm>
        </p:grpSpPr>
        <p:sp>
          <p:nvSpPr>
            <p:cNvPr id="7422" name="Google Shape;7422;p7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72"/>
          <p:cNvGrpSpPr/>
          <p:nvPr/>
        </p:nvGrpSpPr>
        <p:grpSpPr>
          <a:xfrm>
            <a:off x="5322144" y="1531949"/>
            <a:ext cx="310602" cy="352803"/>
            <a:chOff x="-28069875" y="3175300"/>
            <a:chExt cx="260725" cy="296150"/>
          </a:xfrm>
        </p:grpSpPr>
        <p:sp>
          <p:nvSpPr>
            <p:cNvPr id="7426" name="Google Shape;7426;p7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5" name="Google Shape;7435;p72"/>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6" name="Google Shape;7436;p72"/>
          <p:cNvGrpSpPr/>
          <p:nvPr/>
        </p:nvGrpSpPr>
        <p:grpSpPr>
          <a:xfrm>
            <a:off x="5363423" y="2439183"/>
            <a:ext cx="228045" cy="351880"/>
            <a:chOff x="-28032075" y="3916450"/>
            <a:chExt cx="191425" cy="295375"/>
          </a:xfrm>
        </p:grpSpPr>
        <p:sp>
          <p:nvSpPr>
            <p:cNvPr id="7437" name="Google Shape;7437;p7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72"/>
          <p:cNvGrpSpPr/>
          <p:nvPr/>
        </p:nvGrpSpPr>
        <p:grpSpPr>
          <a:xfrm>
            <a:off x="7528769" y="1531934"/>
            <a:ext cx="352833" cy="352833"/>
            <a:chOff x="-26201650" y="3176075"/>
            <a:chExt cx="296175" cy="296175"/>
          </a:xfrm>
        </p:grpSpPr>
        <p:sp>
          <p:nvSpPr>
            <p:cNvPr id="7441" name="Google Shape;7441;p7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72"/>
          <p:cNvGrpSpPr/>
          <p:nvPr/>
        </p:nvGrpSpPr>
        <p:grpSpPr>
          <a:xfrm>
            <a:off x="7528293" y="1989155"/>
            <a:ext cx="353786" cy="351880"/>
            <a:chOff x="-26204800" y="3547050"/>
            <a:chExt cx="296975" cy="295375"/>
          </a:xfrm>
        </p:grpSpPr>
        <p:sp>
          <p:nvSpPr>
            <p:cNvPr id="7444" name="Google Shape;7444;p7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6" name="Google Shape;7446;p72"/>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7" name="Google Shape;7447;p72"/>
          <p:cNvGrpSpPr/>
          <p:nvPr/>
        </p:nvGrpSpPr>
        <p:grpSpPr>
          <a:xfrm>
            <a:off x="6199548" y="2919133"/>
            <a:ext cx="345328" cy="352833"/>
            <a:chOff x="-24353875" y="3147725"/>
            <a:chExt cx="289875" cy="296175"/>
          </a:xfrm>
        </p:grpSpPr>
        <p:sp>
          <p:nvSpPr>
            <p:cNvPr id="7448" name="Google Shape;7448;p7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0" name="Google Shape;7450;p72"/>
          <p:cNvGrpSpPr/>
          <p:nvPr/>
        </p:nvGrpSpPr>
        <p:grpSpPr>
          <a:xfrm>
            <a:off x="6207530" y="3398540"/>
            <a:ext cx="329365" cy="351910"/>
            <a:chOff x="-24344425" y="3519475"/>
            <a:chExt cx="276475" cy="295400"/>
          </a:xfrm>
        </p:grpSpPr>
        <p:sp>
          <p:nvSpPr>
            <p:cNvPr id="7451" name="Google Shape;7451;p7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72"/>
          <p:cNvGrpSpPr/>
          <p:nvPr/>
        </p:nvGrpSpPr>
        <p:grpSpPr>
          <a:xfrm>
            <a:off x="6197210" y="3850460"/>
            <a:ext cx="350004" cy="348128"/>
            <a:chOff x="-24353075" y="3891250"/>
            <a:chExt cx="293800" cy="292225"/>
          </a:xfrm>
        </p:grpSpPr>
        <p:sp>
          <p:nvSpPr>
            <p:cNvPr id="7454" name="Google Shape;7454;p7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6" name="Google Shape;7456;p72"/>
          <p:cNvGrpSpPr/>
          <p:nvPr/>
        </p:nvGrpSpPr>
        <p:grpSpPr>
          <a:xfrm>
            <a:off x="7980681" y="3398763"/>
            <a:ext cx="353757" cy="351463"/>
            <a:chOff x="-22845575" y="3504075"/>
            <a:chExt cx="296950" cy="295025"/>
          </a:xfrm>
        </p:grpSpPr>
        <p:sp>
          <p:nvSpPr>
            <p:cNvPr id="7457" name="Google Shape;7457;p7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72"/>
          <p:cNvGrpSpPr/>
          <p:nvPr/>
        </p:nvGrpSpPr>
        <p:grpSpPr>
          <a:xfrm>
            <a:off x="5773862" y="1532411"/>
            <a:ext cx="299344" cy="351880"/>
            <a:chOff x="-27691025" y="3175300"/>
            <a:chExt cx="251275" cy="295375"/>
          </a:xfrm>
        </p:grpSpPr>
        <p:sp>
          <p:nvSpPr>
            <p:cNvPr id="7460" name="Google Shape;7460;p7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4" name="Google Shape;7464;p72"/>
          <p:cNvGrpSpPr/>
          <p:nvPr/>
        </p:nvGrpSpPr>
        <p:grpSpPr>
          <a:xfrm>
            <a:off x="5746179" y="2051087"/>
            <a:ext cx="354710" cy="228015"/>
            <a:chOff x="-27721750" y="3598250"/>
            <a:chExt cx="297750" cy="191400"/>
          </a:xfrm>
        </p:grpSpPr>
        <p:sp>
          <p:nvSpPr>
            <p:cNvPr id="7465" name="Google Shape;7465;p7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72"/>
          <p:cNvGrpSpPr/>
          <p:nvPr/>
        </p:nvGrpSpPr>
        <p:grpSpPr>
          <a:xfrm>
            <a:off x="5747579" y="2444633"/>
            <a:ext cx="351910" cy="340980"/>
            <a:chOff x="-27719400" y="3925600"/>
            <a:chExt cx="295400" cy="286225"/>
          </a:xfrm>
        </p:grpSpPr>
        <p:sp>
          <p:nvSpPr>
            <p:cNvPr id="7468" name="Google Shape;7468;p7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72"/>
          <p:cNvGrpSpPr/>
          <p:nvPr/>
        </p:nvGrpSpPr>
        <p:grpSpPr>
          <a:xfrm>
            <a:off x="7968851" y="1531473"/>
            <a:ext cx="353757" cy="353757"/>
            <a:chOff x="-25834600" y="3176875"/>
            <a:chExt cx="296950" cy="296950"/>
          </a:xfrm>
        </p:grpSpPr>
        <p:sp>
          <p:nvSpPr>
            <p:cNvPr id="7471" name="Google Shape;7471;p7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72"/>
          <p:cNvGrpSpPr/>
          <p:nvPr/>
        </p:nvGrpSpPr>
        <p:grpSpPr>
          <a:xfrm>
            <a:off x="7968851" y="1999474"/>
            <a:ext cx="353757" cy="331241"/>
            <a:chOff x="-25834600" y="3564375"/>
            <a:chExt cx="296950" cy="278050"/>
          </a:xfrm>
        </p:grpSpPr>
        <p:sp>
          <p:nvSpPr>
            <p:cNvPr id="7477" name="Google Shape;7477;p7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72"/>
          <p:cNvGrpSpPr/>
          <p:nvPr/>
        </p:nvGrpSpPr>
        <p:grpSpPr>
          <a:xfrm>
            <a:off x="7966974" y="2438826"/>
            <a:ext cx="357509" cy="352595"/>
            <a:chOff x="-25834600" y="3915850"/>
            <a:chExt cx="300100" cy="295975"/>
          </a:xfrm>
        </p:grpSpPr>
        <p:sp>
          <p:nvSpPr>
            <p:cNvPr id="7486" name="Google Shape;7486;p7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72"/>
          <p:cNvGrpSpPr/>
          <p:nvPr/>
        </p:nvGrpSpPr>
        <p:grpSpPr>
          <a:xfrm>
            <a:off x="6702402" y="2920056"/>
            <a:ext cx="228968" cy="350987"/>
            <a:chOff x="-23930925" y="3149300"/>
            <a:chExt cx="192200" cy="294625"/>
          </a:xfrm>
        </p:grpSpPr>
        <p:sp>
          <p:nvSpPr>
            <p:cNvPr id="7490" name="Google Shape;7490;p7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72"/>
          <p:cNvGrpSpPr/>
          <p:nvPr/>
        </p:nvGrpSpPr>
        <p:grpSpPr>
          <a:xfrm>
            <a:off x="6659232" y="3398540"/>
            <a:ext cx="315307" cy="351910"/>
            <a:chOff x="-23962425" y="3519475"/>
            <a:chExt cx="264675" cy="295400"/>
          </a:xfrm>
        </p:grpSpPr>
        <p:sp>
          <p:nvSpPr>
            <p:cNvPr id="7495" name="Google Shape;7495;p7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7" name="Google Shape;7497;p72"/>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72"/>
          <p:cNvGrpSpPr/>
          <p:nvPr/>
        </p:nvGrpSpPr>
        <p:grpSpPr>
          <a:xfrm>
            <a:off x="8037908" y="3848584"/>
            <a:ext cx="239302" cy="351880"/>
            <a:chOff x="-22788075" y="3904625"/>
            <a:chExt cx="200875" cy="295375"/>
          </a:xfrm>
        </p:grpSpPr>
        <p:sp>
          <p:nvSpPr>
            <p:cNvPr id="7499" name="Google Shape;7499;p7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6193206" y="1531949"/>
            <a:ext cx="354710" cy="352803"/>
            <a:chOff x="-27351575" y="3175300"/>
            <a:chExt cx="297750" cy="296150"/>
          </a:xfrm>
        </p:grpSpPr>
        <p:sp>
          <p:nvSpPr>
            <p:cNvPr id="7504" name="Google Shape;7504;p7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72"/>
          <p:cNvGrpSpPr/>
          <p:nvPr/>
        </p:nvGrpSpPr>
        <p:grpSpPr>
          <a:xfrm>
            <a:off x="6235914" y="1988559"/>
            <a:ext cx="269293" cy="353072"/>
            <a:chOff x="-27313750" y="3545275"/>
            <a:chExt cx="226050" cy="296375"/>
          </a:xfrm>
        </p:grpSpPr>
        <p:sp>
          <p:nvSpPr>
            <p:cNvPr id="7509" name="Google Shape;7509;p7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72"/>
          <p:cNvGrpSpPr/>
          <p:nvPr/>
        </p:nvGrpSpPr>
        <p:grpSpPr>
          <a:xfrm>
            <a:off x="6193206" y="2436830"/>
            <a:ext cx="354710" cy="356586"/>
            <a:chOff x="-27351575" y="3915650"/>
            <a:chExt cx="297750" cy="299325"/>
          </a:xfrm>
        </p:grpSpPr>
        <p:sp>
          <p:nvSpPr>
            <p:cNvPr id="7513" name="Google Shape;7513;p7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72"/>
          <p:cNvGrpSpPr/>
          <p:nvPr/>
        </p:nvGrpSpPr>
        <p:grpSpPr>
          <a:xfrm>
            <a:off x="4880696" y="2919029"/>
            <a:ext cx="319060" cy="353042"/>
            <a:chOff x="-25445525" y="3175900"/>
            <a:chExt cx="267825" cy="296350"/>
          </a:xfrm>
        </p:grpSpPr>
        <p:sp>
          <p:nvSpPr>
            <p:cNvPr id="7516" name="Google Shape;7516;p7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72"/>
          <p:cNvGrpSpPr/>
          <p:nvPr/>
        </p:nvGrpSpPr>
        <p:grpSpPr>
          <a:xfrm>
            <a:off x="4862410" y="3409352"/>
            <a:ext cx="355633" cy="330288"/>
            <a:chOff x="-25465200" y="3565175"/>
            <a:chExt cx="298525" cy="277250"/>
          </a:xfrm>
        </p:grpSpPr>
        <p:sp>
          <p:nvSpPr>
            <p:cNvPr id="7520" name="Google Shape;7520;p7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4861948" y="3848882"/>
            <a:ext cx="356556" cy="351285"/>
            <a:chOff x="-25465200" y="3916150"/>
            <a:chExt cx="299300" cy="294875"/>
          </a:xfrm>
        </p:grpSpPr>
        <p:sp>
          <p:nvSpPr>
            <p:cNvPr id="7523" name="Google Shape;7523;p7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72"/>
          <p:cNvGrpSpPr/>
          <p:nvPr/>
        </p:nvGrpSpPr>
        <p:grpSpPr>
          <a:xfrm>
            <a:off x="7089388" y="2919148"/>
            <a:ext cx="351880" cy="352803"/>
            <a:chOff x="-23615075" y="3148525"/>
            <a:chExt cx="295375" cy="296150"/>
          </a:xfrm>
        </p:grpSpPr>
        <p:sp>
          <p:nvSpPr>
            <p:cNvPr id="7526" name="Google Shape;7526;p7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0" name="Google Shape;7530;p72"/>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1" name="Google Shape;7531;p72"/>
          <p:cNvGrpSpPr/>
          <p:nvPr/>
        </p:nvGrpSpPr>
        <p:grpSpPr>
          <a:xfrm>
            <a:off x="7088911" y="3858427"/>
            <a:ext cx="352833" cy="332194"/>
            <a:chOff x="-23615075" y="3906200"/>
            <a:chExt cx="296175" cy="278850"/>
          </a:xfrm>
        </p:grpSpPr>
        <p:sp>
          <p:nvSpPr>
            <p:cNvPr id="7532" name="Google Shape;7532;p7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5" name="Google Shape;7535;p72"/>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6" name="Google Shape;7536;p72"/>
          <p:cNvGrpSpPr/>
          <p:nvPr/>
        </p:nvGrpSpPr>
        <p:grpSpPr>
          <a:xfrm>
            <a:off x="6637880" y="1532068"/>
            <a:ext cx="353757" cy="352565"/>
            <a:chOff x="-26980600" y="3175500"/>
            <a:chExt cx="296950" cy="295950"/>
          </a:xfrm>
        </p:grpSpPr>
        <p:sp>
          <p:nvSpPr>
            <p:cNvPr id="7537" name="Google Shape;7537;p7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0" name="Google Shape;7540;p72"/>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1" name="Google Shape;7541;p72"/>
          <p:cNvGrpSpPr/>
          <p:nvPr/>
        </p:nvGrpSpPr>
        <p:grpSpPr>
          <a:xfrm>
            <a:off x="6638357" y="2470604"/>
            <a:ext cx="352803" cy="289039"/>
            <a:chOff x="-26981375" y="3951875"/>
            <a:chExt cx="296150" cy="242625"/>
          </a:xfrm>
        </p:grpSpPr>
        <p:sp>
          <p:nvSpPr>
            <p:cNvPr id="7542" name="Google Shape;7542;p7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72"/>
          <p:cNvGrpSpPr/>
          <p:nvPr/>
        </p:nvGrpSpPr>
        <p:grpSpPr>
          <a:xfrm>
            <a:off x="5303399" y="2918195"/>
            <a:ext cx="351910" cy="354710"/>
            <a:chOff x="-25094250" y="3176075"/>
            <a:chExt cx="295400" cy="297750"/>
          </a:xfrm>
        </p:grpSpPr>
        <p:sp>
          <p:nvSpPr>
            <p:cNvPr id="7546" name="Google Shape;7546;p7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72"/>
          <p:cNvGrpSpPr/>
          <p:nvPr/>
        </p:nvGrpSpPr>
        <p:grpSpPr>
          <a:xfrm>
            <a:off x="5303399" y="3398556"/>
            <a:ext cx="351910" cy="351880"/>
            <a:chOff x="-25094250" y="3547050"/>
            <a:chExt cx="295400" cy="295375"/>
          </a:xfrm>
        </p:grpSpPr>
        <p:sp>
          <p:nvSpPr>
            <p:cNvPr id="7550" name="Google Shape;7550;p7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5" name="Google Shape;7555;p72"/>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6" name="Google Shape;7556;p72"/>
          <p:cNvGrpSpPr/>
          <p:nvPr/>
        </p:nvGrpSpPr>
        <p:grpSpPr>
          <a:xfrm>
            <a:off x="7535476" y="2919148"/>
            <a:ext cx="352803" cy="352803"/>
            <a:chOff x="-23245675" y="3148525"/>
            <a:chExt cx="296150" cy="296150"/>
          </a:xfrm>
        </p:grpSpPr>
        <p:sp>
          <p:nvSpPr>
            <p:cNvPr id="7557" name="Google Shape;7557;p7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0" name="Google Shape;7560;p72"/>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1" name="Google Shape;7561;p72"/>
          <p:cNvGrpSpPr/>
          <p:nvPr/>
        </p:nvGrpSpPr>
        <p:grpSpPr>
          <a:xfrm>
            <a:off x="7535938" y="3848122"/>
            <a:ext cx="351880" cy="352803"/>
            <a:chOff x="-23244900" y="3888100"/>
            <a:chExt cx="295375" cy="296150"/>
          </a:xfrm>
        </p:grpSpPr>
        <p:sp>
          <p:nvSpPr>
            <p:cNvPr id="7562" name="Google Shape;7562;p7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3" name="Google Shape;7573;p72"/>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577"/>
        <p:cNvGrpSpPr/>
        <p:nvPr/>
      </p:nvGrpSpPr>
      <p:grpSpPr>
        <a:xfrm>
          <a:off x="0" y="0"/>
          <a:ext cx="0" cy="0"/>
          <a:chOff x="0" y="0"/>
          <a:chExt cx="0" cy="0"/>
        </a:xfrm>
      </p:grpSpPr>
      <p:sp>
        <p:nvSpPr>
          <p:cNvPr id="7578" name="Google Shape;7578;p73"/>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579" name="Google Shape;7579;p73"/>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580" name="Google Shape;7580;p73"/>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1" name="Google Shape;7581;p73"/>
          <p:cNvGrpSpPr/>
          <p:nvPr/>
        </p:nvGrpSpPr>
        <p:grpSpPr>
          <a:xfrm>
            <a:off x="850004" y="1975418"/>
            <a:ext cx="367261" cy="367261"/>
            <a:chOff x="-65145700" y="3727425"/>
            <a:chExt cx="317425" cy="317425"/>
          </a:xfrm>
        </p:grpSpPr>
        <p:sp>
          <p:nvSpPr>
            <p:cNvPr id="7582" name="Google Shape;7582;p7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73"/>
          <p:cNvGrpSpPr/>
          <p:nvPr/>
        </p:nvGrpSpPr>
        <p:grpSpPr>
          <a:xfrm>
            <a:off x="853201" y="2404333"/>
            <a:ext cx="360868" cy="367261"/>
            <a:chOff x="-65144125" y="4094450"/>
            <a:chExt cx="311900" cy="317425"/>
          </a:xfrm>
        </p:grpSpPr>
        <p:sp>
          <p:nvSpPr>
            <p:cNvPr id="7585" name="Google Shape;7585;p7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8" name="Google Shape;7588;p73"/>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9" name="Google Shape;7589;p73"/>
          <p:cNvGrpSpPr/>
          <p:nvPr/>
        </p:nvGrpSpPr>
        <p:grpSpPr>
          <a:xfrm>
            <a:off x="3056770" y="1975028"/>
            <a:ext cx="370645" cy="368042"/>
            <a:chOff x="-63250675" y="3744075"/>
            <a:chExt cx="320350" cy="318100"/>
          </a:xfrm>
        </p:grpSpPr>
        <p:sp>
          <p:nvSpPr>
            <p:cNvPr id="7590" name="Google Shape;7590;p7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3"/>
          <p:cNvGrpSpPr/>
          <p:nvPr/>
        </p:nvGrpSpPr>
        <p:grpSpPr>
          <a:xfrm>
            <a:off x="3058462" y="2404333"/>
            <a:ext cx="367261" cy="367261"/>
            <a:chOff x="-63250675" y="4110200"/>
            <a:chExt cx="317425" cy="317425"/>
          </a:xfrm>
        </p:grpSpPr>
        <p:sp>
          <p:nvSpPr>
            <p:cNvPr id="7594" name="Google Shape;7594;p7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73"/>
          <p:cNvGrpSpPr/>
          <p:nvPr/>
        </p:nvGrpSpPr>
        <p:grpSpPr>
          <a:xfrm>
            <a:off x="1737509" y="2901428"/>
            <a:ext cx="359075" cy="358844"/>
            <a:chOff x="-61351725" y="3372400"/>
            <a:chExt cx="310350" cy="310150"/>
          </a:xfrm>
        </p:grpSpPr>
        <p:sp>
          <p:nvSpPr>
            <p:cNvPr id="7604" name="Google Shape;7604;p7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73"/>
          <p:cNvGrpSpPr/>
          <p:nvPr/>
        </p:nvGrpSpPr>
        <p:grpSpPr>
          <a:xfrm>
            <a:off x="1733864" y="3364484"/>
            <a:ext cx="366364" cy="333534"/>
            <a:chOff x="-61354875" y="3751050"/>
            <a:chExt cx="316650" cy="288275"/>
          </a:xfrm>
        </p:grpSpPr>
        <p:sp>
          <p:nvSpPr>
            <p:cNvPr id="7608" name="Google Shape;7608;p7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73"/>
          <p:cNvGrpSpPr/>
          <p:nvPr/>
        </p:nvGrpSpPr>
        <p:grpSpPr>
          <a:xfrm>
            <a:off x="1733864" y="3806124"/>
            <a:ext cx="366364" cy="367290"/>
            <a:chOff x="-61354875" y="4101525"/>
            <a:chExt cx="316650" cy="317450"/>
          </a:xfrm>
        </p:grpSpPr>
        <p:sp>
          <p:nvSpPr>
            <p:cNvPr id="7612" name="Google Shape;7612;p7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73"/>
          <p:cNvGrpSpPr/>
          <p:nvPr/>
        </p:nvGrpSpPr>
        <p:grpSpPr>
          <a:xfrm>
            <a:off x="3950299" y="2898000"/>
            <a:ext cx="368157" cy="365699"/>
            <a:chOff x="-59470075" y="3308975"/>
            <a:chExt cx="318200" cy="316075"/>
          </a:xfrm>
        </p:grpSpPr>
        <p:sp>
          <p:nvSpPr>
            <p:cNvPr id="7615" name="Google Shape;7615;p7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73"/>
          <p:cNvGrpSpPr/>
          <p:nvPr/>
        </p:nvGrpSpPr>
        <p:grpSpPr>
          <a:xfrm>
            <a:off x="1295729" y="1533705"/>
            <a:ext cx="367261" cy="364686"/>
            <a:chOff x="-64781025" y="3361050"/>
            <a:chExt cx="317425" cy="315200"/>
          </a:xfrm>
        </p:grpSpPr>
        <p:sp>
          <p:nvSpPr>
            <p:cNvPr id="7625" name="Google Shape;7625;p7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29" name="Google Shape;7629;p73"/>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3"/>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3"/>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2" name="Google Shape;7632;p73"/>
          <p:cNvGrpSpPr/>
          <p:nvPr/>
        </p:nvGrpSpPr>
        <p:grpSpPr>
          <a:xfrm>
            <a:off x="3500129" y="1975144"/>
            <a:ext cx="382765" cy="367810"/>
            <a:chOff x="-62890750" y="3747425"/>
            <a:chExt cx="330825" cy="317900"/>
          </a:xfrm>
        </p:grpSpPr>
        <p:sp>
          <p:nvSpPr>
            <p:cNvPr id="7633" name="Google Shape;7633;p7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73"/>
          <p:cNvGrpSpPr/>
          <p:nvPr/>
        </p:nvGrpSpPr>
        <p:grpSpPr>
          <a:xfrm>
            <a:off x="3507881" y="2404781"/>
            <a:ext cx="367261" cy="366364"/>
            <a:chOff x="-62884425" y="4111775"/>
            <a:chExt cx="317425" cy="316650"/>
          </a:xfrm>
        </p:grpSpPr>
        <p:sp>
          <p:nvSpPr>
            <p:cNvPr id="7648" name="Google Shape;7648;p7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73"/>
          <p:cNvGrpSpPr/>
          <p:nvPr/>
        </p:nvGrpSpPr>
        <p:grpSpPr>
          <a:xfrm>
            <a:off x="2180515" y="2900850"/>
            <a:ext cx="365438" cy="360001"/>
            <a:chOff x="-60991775" y="3376900"/>
            <a:chExt cx="315850" cy="311150"/>
          </a:xfrm>
        </p:grpSpPr>
        <p:sp>
          <p:nvSpPr>
            <p:cNvPr id="7651" name="Google Shape;7651;p7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73"/>
          <p:cNvGrpSpPr/>
          <p:nvPr/>
        </p:nvGrpSpPr>
        <p:grpSpPr>
          <a:xfrm>
            <a:off x="2180052" y="3351714"/>
            <a:ext cx="366364" cy="359075"/>
            <a:chOff x="-60988625" y="3740800"/>
            <a:chExt cx="316650" cy="310350"/>
          </a:xfrm>
        </p:grpSpPr>
        <p:sp>
          <p:nvSpPr>
            <p:cNvPr id="7655" name="Google Shape;7655;p7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73"/>
          <p:cNvGrpSpPr/>
          <p:nvPr/>
        </p:nvGrpSpPr>
        <p:grpSpPr>
          <a:xfrm>
            <a:off x="2180052" y="3807165"/>
            <a:ext cx="366364" cy="365207"/>
            <a:chOff x="-60987850" y="4100950"/>
            <a:chExt cx="316650" cy="315650"/>
          </a:xfrm>
        </p:grpSpPr>
        <p:sp>
          <p:nvSpPr>
            <p:cNvPr id="7659" name="Google Shape;7659;p7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73"/>
          <p:cNvGrpSpPr/>
          <p:nvPr/>
        </p:nvGrpSpPr>
        <p:grpSpPr>
          <a:xfrm>
            <a:off x="3949836" y="3352625"/>
            <a:ext cx="369083" cy="357253"/>
            <a:chOff x="-59447250" y="3706150"/>
            <a:chExt cx="319000" cy="308775"/>
          </a:xfrm>
        </p:grpSpPr>
        <p:sp>
          <p:nvSpPr>
            <p:cNvPr id="7665" name="Google Shape;7665;p7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73"/>
          <p:cNvGrpSpPr/>
          <p:nvPr/>
        </p:nvGrpSpPr>
        <p:grpSpPr>
          <a:xfrm>
            <a:off x="1738564" y="1533936"/>
            <a:ext cx="368186" cy="364224"/>
            <a:chOff x="-64406125" y="3362225"/>
            <a:chExt cx="318225" cy="314800"/>
          </a:xfrm>
        </p:grpSpPr>
        <p:sp>
          <p:nvSpPr>
            <p:cNvPr id="7670" name="Google Shape;7670;p7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2" name="Google Shape;7672;p73"/>
          <p:cNvSpPr/>
          <p:nvPr/>
        </p:nvSpPr>
        <p:spPr>
          <a:xfrm>
            <a:off x="1801771" y="19754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3" name="Google Shape;7673;p73"/>
          <p:cNvGrpSpPr/>
          <p:nvPr/>
        </p:nvGrpSpPr>
        <p:grpSpPr>
          <a:xfrm>
            <a:off x="1739027" y="2404781"/>
            <a:ext cx="367261" cy="366364"/>
            <a:chOff x="-64410850" y="4094450"/>
            <a:chExt cx="317425" cy="316650"/>
          </a:xfrm>
        </p:grpSpPr>
        <p:sp>
          <p:nvSpPr>
            <p:cNvPr id="7674" name="Google Shape;7674;p7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7" name="Google Shape;7677;p73"/>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8" name="Google Shape;7678;p73"/>
          <p:cNvGrpSpPr/>
          <p:nvPr/>
        </p:nvGrpSpPr>
        <p:grpSpPr>
          <a:xfrm>
            <a:off x="3960575" y="1974854"/>
            <a:ext cx="365467" cy="368389"/>
            <a:chOff x="-62516625" y="3743175"/>
            <a:chExt cx="315875" cy="318400"/>
          </a:xfrm>
        </p:grpSpPr>
        <p:sp>
          <p:nvSpPr>
            <p:cNvPr id="7679" name="Google Shape;7679;p7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73"/>
          <p:cNvGrpSpPr/>
          <p:nvPr/>
        </p:nvGrpSpPr>
        <p:grpSpPr>
          <a:xfrm>
            <a:off x="3967415" y="2424826"/>
            <a:ext cx="351786" cy="326274"/>
            <a:chOff x="-62511900" y="4129100"/>
            <a:chExt cx="304050" cy="282000"/>
          </a:xfrm>
        </p:grpSpPr>
        <p:sp>
          <p:nvSpPr>
            <p:cNvPr id="7682" name="Google Shape;7682;p7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73"/>
          <p:cNvGrpSpPr/>
          <p:nvPr/>
        </p:nvGrpSpPr>
        <p:grpSpPr>
          <a:xfrm>
            <a:off x="2645537" y="2897220"/>
            <a:ext cx="310770" cy="367261"/>
            <a:chOff x="-60597975" y="3367475"/>
            <a:chExt cx="268600" cy="317425"/>
          </a:xfrm>
        </p:grpSpPr>
        <p:sp>
          <p:nvSpPr>
            <p:cNvPr id="7688" name="Google Shape;7688;p7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3" name="Google Shape;7693;p73"/>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4" name="Google Shape;7694;p73"/>
          <p:cNvGrpSpPr/>
          <p:nvPr/>
        </p:nvGrpSpPr>
        <p:grpSpPr>
          <a:xfrm>
            <a:off x="2617740" y="3858536"/>
            <a:ext cx="366364" cy="262465"/>
            <a:chOff x="-60621600" y="4145650"/>
            <a:chExt cx="316650" cy="226850"/>
          </a:xfrm>
        </p:grpSpPr>
        <p:sp>
          <p:nvSpPr>
            <p:cNvPr id="7695" name="Google Shape;7695;p7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73"/>
          <p:cNvGrpSpPr/>
          <p:nvPr/>
        </p:nvGrpSpPr>
        <p:grpSpPr>
          <a:xfrm>
            <a:off x="3954392" y="3807035"/>
            <a:ext cx="359972" cy="365467"/>
            <a:chOff x="-59400775" y="4084200"/>
            <a:chExt cx="311125" cy="315875"/>
          </a:xfrm>
        </p:grpSpPr>
        <p:sp>
          <p:nvSpPr>
            <p:cNvPr id="7699" name="Google Shape;7699;p7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5" name="Google Shape;7705;p73"/>
          <p:cNvGrpSpPr/>
          <p:nvPr/>
        </p:nvGrpSpPr>
        <p:grpSpPr>
          <a:xfrm>
            <a:off x="2178486" y="1532866"/>
            <a:ext cx="365438" cy="366364"/>
            <a:chOff x="-64044600" y="3360375"/>
            <a:chExt cx="315850" cy="316650"/>
          </a:xfrm>
        </p:grpSpPr>
        <p:sp>
          <p:nvSpPr>
            <p:cNvPr id="7706" name="Google Shape;7706;p7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73"/>
          <p:cNvGrpSpPr/>
          <p:nvPr/>
        </p:nvGrpSpPr>
        <p:grpSpPr>
          <a:xfrm>
            <a:off x="2204909" y="1975418"/>
            <a:ext cx="312592" cy="367261"/>
            <a:chOff x="-64022550" y="3727425"/>
            <a:chExt cx="270175" cy="317425"/>
          </a:xfrm>
        </p:grpSpPr>
        <p:sp>
          <p:nvSpPr>
            <p:cNvPr id="7710" name="Google Shape;7710;p7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73"/>
          <p:cNvGrpSpPr/>
          <p:nvPr/>
        </p:nvGrpSpPr>
        <p:grpSpPr>
          <a:xfrm>
            <a:off x="2229047" y="2404318"/>
            <a:ext cx="264317" cy="367290"/>
            <a:chOff x="-64001300" y="4093650"/>
            <a:chExt cx="228450" cy="317450"/>
          </a:xfrm>
        </p:grpSpPr>
        <p:sp>
          <p:nvSpPr>
            <p:cNvPr id="7714" name="Google Shape;7714;p7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73"/>
          <p:cNvGrpSpPr/>
          <p:nvPr/>
        </p:nvGrpSpPr>
        <p:grpSpPr>
          <a:xfrm>
            <a:off x="848051" y="2897610"/>
            <a:ext cx="359972" cy="366480"/>
            <a:chOff x="-62148800" y="3377700"/>
            <a:chExt cx="311125" cy="316750"/>
          </a:xfrm>
        </p:grpSpPr>
        <p:sp>
          <p:nvSpPr>
            <p:cNvPr id="7719" name="Google Shape;7719;p7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73"/>
          <p:cNvGrpSpPr/>
          <p:nvPr/>
        </p:nvGrpSpPr>
        <p:grpSpPr>
          <a:xfrm>
            <a:off x="843958" y="3347607"/>
            <a:ext cx="368157" cy="367290"/>
            <a:chOff x="-62154300" y="3743950"/>
            <a:chExt cx="318200" cy="317450"/>
          </a:xfrm>
        </p:grpSpPr>
        <p:sp>
          <p:nvSpPr>
            <p:cNvPr id="7722" name="Google Shape;7722;p7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73"/>
          <p:cNvGrpSpPr/>
          <p:nvPr/>
        </p:nvGrpSpPr>
        <p:grpSpPr>
          <a:xfrm>
            <a:off x="843944" y="3806587"/>
            <a:ext cx="368186" cy="366364"/>
            <a:chOff x="-62151950" y="4111775"/>
            <a:chExt cx="318225" cy="316650"/>
          </a:xfrm>
        </p:grpSpPr>
        <p:sp>
          <p:nvSpPr>
            <p:cNvPr id="7725" name="Google Shape;7725;p7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73"/>
          <p:cNvGrpSpPr/>
          <p:nvPr/>
        </p:nvGrpSpPr>
        <p:grpSpPr>
          <a:xfrm>
            <a:off x="3062568" y="2897133"/>
            <a:ext cx="368157" cy="367434"/>
            <a:chOff x="-60254550" y="3367325"/>
            <a:chExt cx="318200" cy="317575"/>
          </a:xfrm>
        </p:grpSpPr>
        <p:sp>
          <p:nvSpPr>
            <p:cNvPr id="7730" name="Google Shape;7730;p7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4" name="Google Shape;7734;p73"/>
          <p:cNvGrpSpPr/>
          <p:nvPr/>
        </p:nvGrpSpPr>
        <p:grpSpPr>
          <a:xfrm>
            <a:off x="3063465" y="3348127"/>
            <a:ext cx="366364" cy="366248"/>
            <a:chOff x="-60255350" y="3733825"/>
            <a:chExt cx="316650" cy="316550"/>
          </a:xfrm>
        </p:grpSpPr>
        <p:sp>
          <p:nvSpPr>
            <p:cNvPr id="7735" name="Google Shape;7735;p7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73"/>
          <p:cNvGrpSpPr/>
          <p:nvPr/>
        </p:nvGrpSpPr>
        <p:grpSpPr>
          <a:xfrm>
            <a:off x="3091262" y="3807035"/>
            <a:ext cx="310770" cy="365467"/>
            <a:chOff x="-60232500" y="4101525"/>
            <a:chExt cx="268600" cy="315875"/>
          </a:xfrm>
        </p:grpSpPr>
        <p:sp>
          <p:nvSpPr>
            <p:cNvPr id="7743" name="Google Shape;7743;p7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5" name="Google Shape;7745;p73"/>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6" name="Google Shape;7746;p73"/>
          <p:cNvGrpSpPr/>
          <p:nvPr/>
        </p:nvGrpSpPr>
        <p:grpSpPr>
          <a:xfrm>
            <a:off x="2624262" y="1532866"/>
            <a:ext cx="368186" cy="366364"/>
            <a:chOff x="-63679950" y="3360375"/>
            <a:chExt cx="318225" cy="316650"/>
          </a:xfrm>
        </p:grpSpPr>
        <p:sp>
          <p:nvSpPr>
            <p:cNvPr id="7747" name="Google Shape;7747;p7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1" name="Google Shape;7751;p73"/>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2" name="Google Shape;7752;p73"/>
          <p:cNvGrpSpPr/>
          <p:nvPr/>
        </p:nvGrpSpPr>
        <p:grpSpPr>
          <a:xfrm>
            <a:off x="2622889" y="2404203"/>
            <a:ext cx="370934" cy="367521"/>
            <a:chOff x="-63679950" y="4093450"/>
            <a:chExt cx="320600" cy="317650"/>
          </a:xfrm>
        </p:grpSpPr>
        <p:sp>
          <p:nvSpPr>
            <p:cNvPr id="7753" name="Google Shape;7753;p7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73"/>
          <p:cNvGrpSpPr/>
          <p:nvPr/>
        </p:nvGrpSpPr>
        <p:grpSpPr>
          <a:xfrm>
            <a:off x="1283006" y="2897205"/>
            <a:ext cx="366364" cy="367290"/>
            <a:chOff x="-61784125" y="3377700"/>
            <a:chExt cx="316650" cy="317450"/>
          </a:xfrm>
        </p:grpSpPr>
        <p:sp>
          <p:nvSpPr>
            <p:cNvPr id="7757" name="Google Shape;7757;p7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7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7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73"/>
          <p:cNvGrpSpPr/>
          <p:nvPr/>
        </p:nvGrpSpPr>
        <p:grpSpPr>
          <a:xfrm>
            <a:off x="1283006" y="3347607"/>
            <a:ext cx="366364" cy="367290"/>
            <a:chOff x="-61783350" y="3743950"/>
            <a:chExt cx="316650" cy="317450"/>
          </a:xfrm>
        </p:grpSpPr>
        <p:sp>
          <p:nvSpPr>
            <p:cNvPr id="7765" name="Google Shape;7765;p7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7" name="Google Shape;7767;p73"/>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3"/>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3"/>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0" name="Google Shape;7770;p73"/>
          <p:cNvGrpSpPr/>
          <p:nvPr/>
        </p:nvGrpSpPr>
        <p:grpSpPr>
          <a:xfrm>
            <a:off x="3504430" y="3807440"/>
            <a:ext cx="369112" cy="364657"/>
            <a:chOff x="-59869425" y="4102225"/>
            <a:chExt cx="319025" cy="315175"/>
          </a:xfrm>
        </p:grpSpPr>
        <p:sp>
          <p:nvSpPr>
            <p:cNvPr id="7771" name="Google Shape;7771;p7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73"/>
          <p:cNvGrpSpPr/>
          <p:nvPr/>
        </p:nvGrpSpPr>
        <p:grpSpPr>
          <a:xfrm>
            <a:off x="2623233" y="4276262"/>
            <a:ext cx="366364" cy="365467"/>
            <a:chOff x="-59029025" y="3711650"/>
            <a:chExt cx="316650" cy="315875"/>
          </a:xfrm>
        </p:grpSpPr>
        <p:sp>
          <p:nvSpPr>
            <p:cNvPr id="7776" name="Google Shape;7776;p7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73"/>
          <p:cNvGrpSpPr/>
          <p:nvPr/>
        </p:nvGrpSpPr>
        <p:grpSpPr>
          <a:xfrm>
            <a:off x="4859311" y="1532317"/>
            <a:ext cx="351940" cy="348188"/>
            <a:chOff x="581525" y="3254850"/>
            <a:chExt cx="297750" cy="294575"/>
          </a:xfrm>
        </p:grpSpPr>
        <p:sp>
          <p:nvSpPr>
            <p:cNvPr id="7784" name="Google Shape;7784;p7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73"/>
          <p:cNvGrpSpPr/>
          <p:nvPr/>
        </p:nvGrpSpPr>
        <p:grpSpPr>
          <a:xfrm>
            <a:off x="4858380" y="1971253"/>
            <a:ext cx="353802" cy="351497"/>
            <a:chOff x="580725" y="3617925"/>
            <a:chExt cx="299325" cy="297375"/>
          </a:xfrm>
        </p:grpSpPr>
        <p:sp>
          <p:nvSpPr>
            <p:cNvPr id="7788" name="Google Shape;7788;p7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3"/>
          <p:cNvGrpSpPr/>
          <p:nvPr/>
        </p:nvGrpSpPr>
        <p:grpSpPr>
          <a:xfrm>
            <a:off x="4860242" y="2418443"/>
            <a:ext cx="350079" cy="350079"/>
            <a:chOff x="583100" y="3982600"/>
            <a:chExt cx="296175" cy="296175"/>
          </a:xfrm>
        </p:grpSpPr>
        <p:sp>
          <p:nvSpPr>
            <p:cNvPr id="7794" name="Google Shape;7794;p7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73"/>
          <p:cNvGrpSpPr/>
          <p:nvPr/>
        </p:nvGrpSpPr>
        <p:grpSpPr>
          <a:xfrm>
            <a:off x="7092856" y="1532067"/>
            <a:ext cx="307231" cy="348690"/>
            <a:chOff x="2423775" y="3226875"/>
            <a:chExt cx="259925" cy="295000"/>
          </a:xfrm>
        </p:grpSpPr>
        <p:sp>
          <p:nvSpPr>
            <p:cNvPr id="7802" name="Google Shape;7802;p7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73"/>
          <p:cNvGrpSpPr/>
          <p:nvPr/>
        </p:nvGrpSpPr>
        <p:grpSpPr>
          <a:xfrm>
            <a:off x="7070043" y="1973352"/>
            <a:ext cx="352857" cy="347301"/>
            <a:chOff x="2404875" y="3592725"/>
            <a:chExt cx="298525" cy="293825"/>
          </a:xfrm>
        </p:grpSpPr>
        <p:sp>
          <p:nvSpPr>
            <p:cNvPr id="7806" name="Google Shape;7806;p7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73"/>
          <p:cNvGrpSpPr/>
          <p:nvPr/>
        </p:nvGrpSpPr>
        <p:grpSpPr>
          <a:xfrm>
            <a:off x="7070974" y="2418917"/>
            <a:ext cx="350995" cy="349133"/>
            <a:chOff x="2404875" y="3955825"/>
            <a:chExt cx="296950" cy="295375"/>
          </a:xfrm>
        </p:grpSpPr>
        <p:sp>
          <p:nvSpPr>
            <p:cNvPr id="7810" name="Google Shape;7810;p7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73"/>
          <p:cNvGrpSpPr/>
          <p:nvPr/>
        </p:nvGrpSpPr>
        <p:grpSpPr>
          <a:xfrm>
            <a:off x="5764954" y="2883111"/>
            <a:ext cx="349163" cy="350079"/>
            <a:chOff x="4263650" y="3235150"/>
            <a:chExt cx="295400" cy="296175"/>
          </a:xfrm>
        </p:grpSpPr>
        <p:sp>
          <p:nvSpPr>
            <p:cNvPr id="7815" name="Google Shape;7815;p7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73"/>
          <p:cNvGrpSpPr/>
          <p:nvPr/>
        </p:nvGrpSpPr>
        <p:grpSpPr>
          <a:xfrm>
            <a:off x="5762634" y="3342272"/>
            <a:ext cx="353802" cy="327739"/>
            <a:chOff x="4266025" y="3609275"/>
            <a:chExt cx="299325" cy="277275"/>
          </a:xfrm>
        </p:grpSpPr>
        <p:sp>
          <p:nvSpPr>
            <p:cNvPr id="7821" name="Google Shape;7821;p7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73"/>
          <p:cNvGrpSpPr/>
          <p:nvPr/>
        </p:nvGrpSpPr>
        <p:grpSpPr>
          <a:xfrm>
            <a:off x="5763092" y="3807659"/>
            <a:ext cx="352886" cy="349133"/>
            <a:chOff x="4263650" y="3963700"/>
            <a:chExt cx="298550" cy="295375"/>
          </a:xfrm>
        </p:grpSpPr>
        <p:sp>
          <p:nvSpPr>
            <p:cNvPr id="7824" name="Google Shape;7824;p7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7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73"/>
          <p:cNvGrpSpPr/>
          <p:nvPr/>
        </p:nvGrpSpPr>
        <p:grpSpPr>
          <a:xfrm>
            <a:off x="8041429" y="2883111"/>
            <a:ext cx="226264" cy="350079"/>
            <a:chOff x="6164975" y="3211525"/>
            <a:chExt cx="191425" cy="296175"/>
          </a:xfrm>
        </p:grpSpPr>
        <p:sp>
          <p:nvSpPr>
            <p:cNvPr id="7832" name="Google Shape;7832;p7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7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73"/>
          <p:cNvGrpSpPr/>
          <p:nvPr/>
        </p:nvGrpSpPr>
        <p:grpSpPr>
          <a:xfrm>
            <a:off x="5303466" y="1531387"/>
            <a:ext cx="352886" cy="350049"/>
            <a:chOff x="946175" y="3253275"/>
            <a:chExt cx="298550" cy="296150"/>
          </a:xfrm>
        </p:grpSpPr>
        <p:sp>
          <p:nvSpPr>
            <p:cNvPr id="7840" name="Google Shape;7840;p7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7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73"/>
          <p:cNvGrpSpPr/>
          <p:nvPr/>
        </p:nvGrpSpPr>
        <p:grpSpPr>
          <a:xfrm>
            <a:off x="5304397" y="1973351"/>
            <a:ext cx="351024" cy="347301"/>
            <a:chOff x="946175" y="3619500"/>
            <a:chExt cx="296975" cy="293825"/>
          </a:xfrm>
        </p:grpSpPr>
        <p:sp>
          <p:nvSpPr>
            <p:cNvPr id="7846" name="Google Shape;7846;p7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7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3"/>
          <p:cNvGrpSpPr/>
          <p:nvPr/>
        </p:nvGrpSpPr>
        <p:grpSpPr>
          <a:xfrm>
            <a:off x="5303939" y="2417985"/>
            <a:ext cx="351940" cy="350995"/>
            <a:chOff x="944600" y="3981825"/>
            <a:chExt cx="297750" cy="296950"/>
          </a:xfrm>
        </p:grpSpPr>
        <p:sp>
          <p:nvSpPr>
            <p:cNvPr id="7853" name="Google Shape;7853;p7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73"/>
          <p:cNvGrpSpPr/>
          <p:nvPr/>
        </p:nvGrpSpPr>
        <p:grpSpPr>
          <a:xfrm>
            <a:off x="7520875" y="1531845"/>
            <a:ext cx="350079" cy="349133"/>
            <a:chOff x="2768750" y="3227275"/>
            <a:chExt cx="296175" cy="295375"/>
          </a:xfrm>
        </p:grpSpPr>
        <p:sp>
          <p:nvSpPr>
            <p:cNvPr id="7858" name="Google Shape;7858;p7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7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73"/>
          <p:cNvGrpSpPr/>
          <p:nvPr/>
        </p:nvGrpSpPr>
        <p:grpSpPr>
          <a:xfrm>
            <a:off x="7541826" y="1972717"/>
            <a:ext cx="308177" cy="348572"/>
            <a:chOff x="2786075" y="3591800"/>
            <a:chExt cx="260725" cy="294900"/>
          </a:xfrm>
        </p:grpSpPr>
        <p:sp>
          <p:nvSpPr>
            <p:cNvPr id="7867" name="Google Shape;7867;p7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7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7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73"/>
          <p:cNvGrpSpPr/>
          <p:nvPr/>
        </p:nvGrpSpPr>
        <p:grpSpPr>
          <a:xfrm>
            <a:off x="7582324" y="2418444"/>
            <a:ext cx="227180" cy="350079"/>
            <a:chOff x="2819150" y="3955025"/>
            <a:chExt cx="192200" cy="296175"/>
          </a:xfrm>
        </p:grpSpPr>
        <p:sp>
          <p:nvSpPr>
            <p:cNvPr id="7873" name="Google Shape;7873;p7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7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7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73"/>
          <p:cNvGrpSpPr/>
          <p:nvPr/>
        </p:nvGrpSpPr>
        <p:grpSpPr>
          <a:xfrm>
            <a:off x="6206097" y="2884042"/>
            <a:ext cx="349133" cy="348217"/>
            <a:chOff x="4629125" y="3235150"/>
            <a:chExt cx="295375" cy="294600"/>
          </a:xfrm>
        </p:grpSpPr>
        <p:sp>
          <p:nvSpPr>
            <p:cNvPr id="7878" name="Google Shape;7878;p7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73"/>
          <p:cNvGrpSpPr/>
          <p:nvPr/>
        </p:nvGrpSpPr>
        <p:grpSpPr>
          <a:xfrm>
            <a:off x="6206082" y="3331575"/>
            <a:ext cx="349163" cy="349133"/>
            <a:chOff x="4628325" y="3599825"/>
            <a:chExt cx="295400" cy="295375"/>
          </a:xfrm>
        </p:grpSpPr>
        <p:sp>
          <p:nvSpPr>
            <p:cNvPr id="7884" name="Google Shape;7884;p7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73"/>
          <p:cNvGrpSpPr/>
          <p:nvPr/>
        </p:nvGrpSpPr>
        <p:grpSpPr>
          <a:xfrm>
            <a:off x="6227033" y="3807186"/>
            <a:ext cx="307261" cy="350079"/>
            <a:chOff x="4645650" y="3962900"/>
            <a:chExt cx="259950" cy="296175"/>
          </a:xfrm>
        </p:grpSpPr>
        <p:sp>
          <p:nvSpPr>
            <p:cNvPr id="7897" name="Google Shape;7897;p7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73"/>
          <p:cNvGrpSpPr/>
          <p:nvPr/>
        </p:nvGrpSpPr>
        <p:grpSpPr>
          <a:xfrm>
            <a:off x="7979994" y="3332048"/>
            <a:ext cx="349133" cy="348188"/>
            <a:chOff x="6143725" y="3582500"/>
            <a:chExt cx="295375" cy="294575"/>
          </a:xfrm>
        </p:grpSpPr>
        <p:sp>
          <p:nvSpPr>
            <p:cNvPr id="7904" name="Google Shape;7904;p7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73"/>
          <p:cNvGrpSpPr/>
          <p:nvPr/>
        </p:nvGrpSpPr>
        <p:grpSpPr>
          <a:xfrm>
            <a:off x="5748820" y="1531387"/>
            <a:ext cx="350995" cy="350049"/>
            <a:chOff x="1310075" y="3253275"/>
            <a:chExt cx="296950" cy="296150"/>
          </a:xfrm>
        </p:grpSpPr>
        <p:sp>
          <p:nvSpPr>
            <p:cNvPr id="7912" name="Google Shape;7912;p7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73"/>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6" name="Google Shape;7916;p73"/>
          <p:cNvGrpSpPr/>
          <p:nvPr/>
        </p:nvGrpSpPr>
        <p:grpSpPr>
          <a:xfrm>
            <a:off x="5748347" y="2417646"/>
            <a:ext cx="351941" cy="351675"/>
            <a:chOff x="1310075" y="3980250"/>
            <a:chExt cx="297750" cy="297525"/>
          </a:xfrm>
        </p:grpSpPr>
        <p:sp>
          <p:nvSpPr>
            <p:cNvPr id="7917" name="Google Shape;7917;p7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73"/>
          <p:cNvGrpSpPr/>
          <p:nvPr/>
        </p:nvGrpSpPr>
        <p:grpSpPr>
          <a:xfrm>
            <a:off x="8013136" y="1531845"/>
            <a:ext cx="266305" cy="349133"/>
            <a:chOff x="3167275" y="3227275"/>
            <a:chExt cx="225300" cy="295375"/>
          </a:xfrm>
        </p:grpSpPr>
        <p:sp>
          <p:nvSpPr>
            <p:cNvPr id="7922" name="Google Shape;7922;p7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7" name="Google Shape;7927;p73"/>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8" name="Google Shape;7928;p73"/>
          <p:cNvGrpSpPr/>
          <p:nvPr/>
        </p:nvGrpSpPr>
        <p:grpSpPr>
          <a:xfrm>
            <a:off x="7970318" y="2418902"/>
            <a:ext cx="351940" cy="349163"/>
            <a:chOff x="3133425" y="3955025"/>
            <a:chExt cx="297750" cy="295400"/>
          </a:xfrm>
        </p:grpSpPr>
        <p:sp>
          <p:nvSpPr>
            <p:cNvPr id="7929" name="Google Shape;7929;p7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73"/>
          <p:cNvGrpSpPr/>
          <p:nvPr/>
        </p:nvGrpSpPr>
        <p:grpSpPr>
          <a:xfrm>
            <a:off x="6650491" y="2882490"/>
            <a:ext cx="350079" cy="351320"/>
            <a:chOff x="4991425" y="3234750"/>
            <a:chExt cx="296175" cy="297225"/>
          </a:xfrm>
        </p:grpSpPr>
        <p:sp>
          <p:nvSpPr>
            <p:cNvPr id="7933" name="Google Shape;7933;p7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73"/>
          <p:cNvGrpSpPr/>
          <p:nvPr/>
        </p:nvGrpSpPr>
        <p:grpSpPr>
          <a:xfrm>
            <a:off x="6650491" y="3352053"/>
            <a:ext cx="350079" cy="308177"/>
            <a:chOff x="4991425" y="3617150"/>
            <a:chExt cx="296175" cy="260725"/>
          </a:xfrm>
        </p:grpSpPr>
        <p:sp>
          <p:nvSpPr>
            <p:cNvPr id="7940" name="Google Shape;7940;p7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73"/>
          <p:cNvGrpSpPr/>
          <p:nvPr/>
        </p:nvGrpSpPr>
        <p:grpSpPr>
          <a:xfrm>
            <a:off x="6727764" y="3807644"/>
            <a:ext cx="195532" cy="349163"/>
            <a:chOff x="5056800" y="3962900"/>
            <a:chExt cx="165425" cy="295400"/>
          </a:xfrm>
        </p:grpSpPr>
        <p:sp>
          <p:nvSpPr>
            <p:cNvPr id="7948" name="Google Shape;7948;p7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7979062" y="3807660"/>
            <a:ext cx="350995" cy="349133"/>
            <a:chOff x="6168925" y="3936925"/>
            <a:chExt cx="296950" cy="295375"/>
          </a:xfrm>
        </p:grpSpPr>
        <p:sp>
          <p:nvSpPr>
            <p:cNvPr id="7952" name="Google Shape;7952;p7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73"/>
          <p:cNvGrpSpPr/>
          <p:nvPr/>
        </p:nvGrpSpPr>
        <p:grpSpPr>
          <a:xfrm>
            <a:off x="6192756" y="1531845"/>
            <a:ext cx="348188" cy="349133"/>
            <a:chOff x="1674750" y="3254050"/>
            <a:chExt cx="294575" cy="295375"/>
          </a:xfrm>
        </p:grpSpPr>
        <p:sp>
          <p:nvSpPr>
            <p:cNvPr id="7959" name="Google Shape;7959;p7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73"/>
          <p:cNvGrpSpPr/>
          <p:nvPr/>
        </p:nvGrpSpPr>
        <p:grpSpPr>
          <a:xfrm>
            <a:off x="6207177" y="1972435"/>
            <a:ext cx="319347" cy="349133"/>
            <a:chOff x="1687350" y="3618725"/>
            <a:chExt cx="270175" cy="295375"/>
          </a:xfrm>
        </p:grpSpPr>
        <p:sp>
          <p:nvSpPr>
            <p:cNvPr id="7963" name="Google Shape;7963;p7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7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73"/>
          <p:cNvGrpSpPr/>
          <p:nvPr/>
        </p:nvGrpSpPr>
        <p:grpSpPr>
          <a:xfrm>
            <a:off x="6190880" y="2418916"/>
            <a:ext cx="351940" cy="349133"/>
            <a:chOff x="1672375" y="3982600"/>
            <a:chExt cx="297750" cy="295375"/>
          </a:xfrm>
        </p:grpSpPr>
        <p:sp>
          <p:nvSpPr>
            <p:cNvPr id="7967" name="Google Shape;7967;p7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73"/>
          <p:cNvGrpSpPr/>
          <p:nvPr/>
        </p:nvGrpSpPr>
        <p:grpSpPr>
          <a:xfrm>
            <a:off x="4882872" y="2883111"/>
            <a:ext cx="350079" cy="350079"/>
            <a:chOff x="3497300" y="3227275"/>
            <a:chExt cx="296175" cy="296175"/>
          </a:xfrm>
        </p:grpSpPr>
        <p:sp>
          <p:nvSpPr>
            <p:cNvPr id="7971" name="Google Shape;7971;p7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7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7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73"/>
          <p:cNvGrpSpPr/>
          <p:nvPr/>
        </p:nvGrpSpPr>
        <p:grpSpPr>
          <a:xfrm>
            <a:off x="4883345" y="3332506"/>
            <a:ext cx="349133" cy="347272"/>
            <a:chOff x="3497300" y="3591950"/>
            <a:chExt cx="295375" cy="293800"/>
          </a:xfrm>
        </p:grpSpPr>
        <p:sp>
          <p:nvSpPr>
            <p:cNvPr id="7980" name="Google Shape;7980;p7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7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7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4883345" y="3807644"/>
            <a:ext cx="349133" cy="349163"/>
            <a:chOff x="3497300" y="3955025"/>
            <a:chExt cx="295375" cy="295400"/>
          </a:xfrm>
        </p:grpSpPr>
        <p:sp>
          <p:nvSpPr>
            <p:cNvPr id="7989" name="Google Shape;7989;p7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73"/>
          <p:cNvGrpSpPr/>
          <p:nvPr/>
        </p:nvGrpSpPr>
        <p:grpSpPr>
          <a:xfrm>
            <a:off x="7107917" y="2883835"/>
            <a:ext cx="327739" cy="348631"/>
            <a:chOff x="5364750" y="3235150"/>
            <a:chExt cx="277275" cy="294950"/>
          </a:xfrm>
        </p:grpSpPr>
        <p:sp>
          <p:nvSpPr>
            <p:cNvPr id="7993" name="Google Shape;7993;p7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73"/>
          <p:cNvGrpSpPr/>
          <p:nvPr/>
        </p:nvGrpSpPr>
        <p:grpSpPr>
          <a:xfrm>
            <a:off x="7096274" y="3330171"/>
            <a:ext cx="351024" cy="351940"/>
            <a:chOff x="5355300" y="3598250"/>
            <a:chExt cx="296975" cy="297750"/>
          </a:xfrm>
        </p:grpSpPr>
        <p:sp>
          <p:nvSpPr>
            <p:cNvPr id="8002" name="Google Shape;8002;p7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0" name="Google Shape;8010;p73"/>
          <p:cNvGrpSpPr/>
          <p:nvPr/>
        </p:nvGrpSpPr>
        <p:grpSpPr>
          <a:xfrm>
            <a:off x="7100470" y="3869093"/>
            <a:ext cx="342632" cy="226264"/>
            <a:chOff x="5358450" y="4015675"/>
            <a:chExt cx="289875" cy="191425"/>
          </a:xfrm>
        </p:grpSpPr>
        <p:sp>
          <p:nvSpPr>
            <p:cNvPr id="8011" name="Google Shape;8011;p7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7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73"/>
          <p:cNvGrpSpPr/>
          <p:nvPr/>
        </p:nvGrpSpPr>
        <p:grpSpPr>
          <a:xfrm>
            <a:off x="6226953" y="4251624"/>
            <a:ext cx="351024" cy="325464"/>
            <a:chOff x="6543825" y="3202075"/>
            <a:chExt cx="296975" cy="275350"/>
          </a:xfrm>
        </p:grpSpPr>
        <p:sp>
          <p:nvSpPr>
            <p:cNvPr id="8016" name="Google Shape;8016;p7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73"/>
          <p:cNvGrpSpPr/>
          <p:nvPr/>
        </p:nvGrpSpPr>
        <p:grpSpPr>
          <a:xfrm>
            <a:off x="6633934" y="1531372"/>
            <a:ext cx="350079" cy="350079"/>
            <a:chOff x="2037825" y="3254050"/>
            <a:chExt cx="296175" cy="296175"/>
          </a:xfrm>
        </p:grpSpPr>
        <p:sp>
          <p:nvSpPr>
            <p:cNvPr id="8024" name="Google Shape;8024;p7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73"/>
          <p:cNvGrpSpPr/>
          <p:nvPr/>
        </p:nvGrpSpPr>
        <p:grpSpPr>
          <a:xfrm>
            <a:off x="6632072" y="1972539"/>
            <a:ext cx="353802" cy="348926"/>
            <a:chOff x="2034675" y="3617925"/>
            <a:chExt cx="299325" cy="295200"/>
          </a:xfrm>
        </p:grpSpPr>
        <p:sp>
          <p:nvSpPr>
            <p:cNvPr id="8031" name="Google Shape;8031;p7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73"/>
          <p:cNvGrpSpPr/>
          <p:nvPr/>
        </p:nvGrpSpPr>
        <p:grpSpPr>
          <a:xfrm>
            <a:off x="6633934" y="2418916"/>
            <a:ext cx="350079" cy="349133"/>
            <a:chOff x="2037825" y="3981825"/>
            <a:chExt cx="296175" cy="295375"/>
          </a:xfrm>
        </p:grpSpPr>
        <p:sp>
          <p:nvSpPr>
            <p:cNvPr id="8037" name="Google Shape;8037;p7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73"/>
          <p:cNvGrpSpPr/>
          <p:nvPr/>
        </p:nvGrpSpPr>
        <p:grpSpPr>
          <a:xfrm>
            <a:off x="5318952" y="2915232"/>
            <a:ext cx="350079" cy="285837"/>
            <a:chOff x="3860400" y="3254050"/>
            <a:chExt cx="296175" cy="241825"/>
          </a:xfrm>
        </p:grpSpPr>
        <p:sp>
          <p:nvSpPr>
            <p:cNvPr id="8041" name="Google Shape;8041;p7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73"/>
          <p:cNvGrpSpPr/>
          <p:nvPr/>
        </p:nvGrpSpPr>
        <p:grpSpPr>
          <a:xfrm>
            <a:off x="5318479" y="3331102"/>
            <a:ext cx="351024" cy="350079"/>
            <a:chOff x="3859600" y="3591950"/>
            <a:chExt cx="296975" cy="296175"/>
          </a:xfrm>
        </p:grpSpPr>
        <p:sp>
          <p:nvSpPr>
            <p:cNvPr id="8049" name="Google Shape;8049;p7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3"/>
          <p:cNvGrpSpPr/>
          <p:nvPr/>
        </p:nvGrpSpPr>
        <p:grpSpPr>
          <a:xfrm>
            <a:off x="5318952" y="3807186"/>
            <a:ext cx="350079" cy="350079"/>
            <a:chOff x="3860400" y="3955025"/>
            <a:chExt cx="296175" cy="296175"/>
          </a:xfrm>
        </p:grpSpPr>
        <p:sp>
          <p:nvSpPr>
            <p:cNvPr id="8053" name="Google Shape;8053;p7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73"/>
          <p:cNvGrpSpPr/>
          <p:nvPr/>
        </p:nvGrpSpPr>
        <p:grpSpPr>
          <a:xfrm>
            <a:off x="7534167" y="2883584"/>
            <a:ext cx="355664" cy="349133"/>
            <a:chOff x="5716825" y="3235950"/>
            <a:chExt cx="300900" cy="295375"/>
          </a:xfrm>
        </p:grpSpPr>
        <p:sp>
          <p:nvSpPr>
            <p:cNvPr id="8059" name="Google Shape;8059;p7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73"/>
          <p:cNvGrpSpPr/>
          <p:nvPr/>
        </p:nvGrpSpPr>
        <p:grpSpPr>
          <a:xfrm>
            <a:off x="7547199" y="3342272"/>
            <a:ext cx="329601" cy="327739"/>
            <a:chOff x="5727850" y="3609275"/>
            <a:chExt cx="278850" cy="277275"/>
          </a:xfrm>
        </p:grpSpPr>
        <p:sp>
          <p:nvSpPr>
            <p:cNvPr id="8064" name="Google Shape;8064;p7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73"/>
          <p:cNvGrpSpPr/>
          <p:nvPr/>
        </p:nvGrpSpPr>
        <p:grpSpPr>
          <a:xfrm>
            <a:off x="7558383" y="3807659"/>
            <a:ext cx="307231" cy="349133"/>
            <a:chOff x="5736525" y="3963700"/>
            <a:chExt cx="259925" cy="295375"/>
          </a:xfrm>
        </p:grpSpPr>
        <p:sp>
          <p:nvSpPr>
            <p:cNvPr id="8070" name="Google Shape;8070;p7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7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7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73"/>
          <p:cNvGrpSpPr/>
          <p:nvPr/>
        </p:nvGrpSpPr>
        <p:grpSpPr>
          <a:xfrm>
            <a:off x="6649963" y="4256985"/>
            <a:ext cx="351024" cy="350079"/>
            <a:chOff x="6553275" y="3604550"/>
            <a:chExt cx="296975" cy="296175"/>
          </a:xfrm>
        </p:grpSpPr>
        <p:sp>
          <p:nvSpPr>
            <p:cNvPr id="8078" name="Google Shape;8078;p7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87"/>
        <p:cNvGrpSpPr/>
        <p:nvPr/>
      </p:nvGrpSpPr>
      <p:grpSpPr>
        <a:xfrm>
          <a:off x="0" y="0"/>
          <a:ext cx="0" cy="0"/>
          <a:chOff x="0" y="0"/>
          <a:chExt cx="0" cy="0"/>
        </a:xfrm>
      </p:grpSpPr>
      <p:sp>
        <p:nvSpPr>
          <p:cNvPr id="8088" name="Google Shape;8088;p7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089" name="Google Shape;8089;p7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8090" name="Google Shape;8090;p74"/>
          <p:cNvGrpSpPr/>
          <p:nvPr/>
        </p:nvGrpSpPr>
        <p:grpSpPr>
          <a:xfrm>
            <a:off x="877057" y="1532946"/>
            <a:ext cx="294401" cy="353645"/>
            <a:chOff x="-35814600" y="3202075"/>
            <a:chExt cx="242625" cy="291450"/>
          </a:xfrm>
        </p:grpSpPr>
        <p:sp>
          <p:nvSpPr>
            <p:cNvPr id="8091" name="Google Shape;8091;p7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74"/>
          <p:cNvGrpSpPr/>
          <p:nvPr/>
        </p:nvGrpSpPr>
        <p:grpSpPr>
          <a:xfrm>
            <a:off x="847435" y="1973866"/>
            <a:ext cx="353645" cy="353888"/>
            <a:chOff x="-35839800" y="3561025"/>
            <a:chExt cx="291450" cy="291650"/>
          </a:xfrm>
        </p:grpSpPr>
        <p:sp>
          <p:nvSpPr>
            <p:cNvPr id="8099" name="Google Shape;8099;p7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6" name="Google Shape;8106;p74"/>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7" name="Google Shape;8107;p74"/>
          <p:cNvGrpSpPr/>
          <p:nvPr/>
        </p:nvGrpSpPr>
        <p:grpSpPr>
          <a:xfrm>
            <a:off x="3084980" y="1532946"/>
            <a:ext cx="353645" cy="353645"/>
            <a:chOff x="-34003850" y="3227275"/>
            <a:chExt cx="291450" cy="291450"/>
          </a:xfrm>
        </p:grpSpPr>
        <p:sp>
          <p:nvSpPr>
            <p:cNvPr id="8108" name="Google Shape;8108;p7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74"/>
          <p:cNvGrpSpPr/>
          <p:nvPr/>
        </p:nvGrpSpPr>
        <p:grpSpPr>
          <a:xfrm>
            <a:off x="3084510" y="1973638"/>
            <a:ext cx="354586" cy="354343"/>
            <a:chOff x="-34004625" y="3585850"/>
            <a:chExt cx="292225" cy="292025"/>
          </a:xfrm>
        </p:grpSpPr>
        <p:sp>
          <p:nvSpPr>
            <p:cNvPr id="8114" name="Google Shape;8114;p7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74"/>
          <p:cNvGrpSpPr/>
          <p:nvPr/>
        </p:nvGrpSpPr>
        <p:grpSpPr>
          <a:xfrm>
            <a:off x="3084025" y="2408839"/>
            <a:ext cx="355557" cy="354616"/>
            <a:chOff x="-34005425" y="3945575"/>
            <a:chExt cx="293025" cy="292250"/>
          </a:xfrm>
        </p:grpSpPr>
        <p:sp>
          <p:nvSpPr>
            <p:cNvPr id="8120" name="Google Shape;8120;p7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74"/>
          <p:cNvGrpSpPr/>
          <p:nvPr/>
        </p:nvGrpSpPr>
        <p:grpSpPr>
          <a:xfrm>
            <a:off x="1731124" y="2882015"/>
            <a:ext cx="358408" cy="355557"/>
            <a:chOff x="-32174975" y="3192625"/>
            <a:chExt cx="295375" cy="293025"/>
          </a:xfrm>
        </p:grpSpPr>
        <p:sp>
          <p:nvSpPr>
            <p:cNvPr id="8124" name="Google Shape;8124;p7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8" name="Google Shape;8128;p74"/>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4"/>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0" name="Google Shape;8130;p74"/>
          <p:cNvGrpSpPr/>
          <p:nvPr/>
        </p:nvGrpSpPr>
        <p:grpSpPr>
          <a:xfrm>
            <a:off x="3970274" y="2882970"/>
            <a:ext cx="354586" cy="353645"/>
            <a:chOff x="-30345325" y="3184750"/>
            <a:chExt cx="292225" cy="291450"/>
          </a:xfrm>
        </p:grpSpPr>
        <p:sp>
          <p:nvSpPr>
            <p:cNvPr id="8131" name="Google Shape;8131;p7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7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7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74"/>
          <p:cNvGrpSpPr/>
          <p:nvPr/>
        </p:nvGrpSpPr>
        <p:grpSpPr>
          <a:xfrm>
            <a:off x="1295026" y="1532946"/>
            <a:ext cx="353645" cy="353645"/>
            <a:chOff x="-35481425" y="3202075"/>
            <a:chExt cx="291450" cy="291450"/>
          </a:xfrm>
        </p:grpSpPr>
        <p:sp>
          <p:nvSpPr>
            <p:cNvPr id="8137" name="Google Shape;8137;p7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74"/>
          <p:cNvGrpSpPr/>
          <p:nvPr/>
        </p:nvGrpSpPr>
        <p:grpSpPr>
          <a:xfrm>
            <a:off x="1294556" y="1974472"/>
            <a:ext cx="354586" cy="352675"/>
            <a:chOff x="-35482200" y="3561225"/>
            <a:chExt cx="292225" cy="290650"/>
          </a:xfrm>
        </p:grpSpPr>
        <p:sp>
          <p:nvSpPr>
            <p:cNvPr id="8145" name="Google Shape;8145;p7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74"/>
          <p:cNvGrpSpPr/>
          <p:nvPr/>
        </p:nvGrpSpPr>
        <p:grpSpPr>
          <a:xfrm>
            <a:off x="1295026" y="2409340"/>
            <a:ext cx="353645" cy="353615"/>
            <a:chOff x="-35481425" y="3919600"/>
            <a:chExt cx="291450" cy="291425"/>
          </a:xfrm>
        </p:grpSpPr>
        <p:sp>
          <p:nvSpPr>
            <p:cNvPr id="8149" name="Google Shape;8149;p7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7" name="Google Shape;8157;p74"/>
          <p:cNvGrpSpPr/>
          <p:nvPr/>
        </p:nvGrpSpPr>
        <p:grpSpPr>
          <a:xfrm>
            <a:off x="3530661" y="1533431"/>
            <a:ext cx="357468" cy="352675"/>
            <a:chOff x="-33645475" y="3228075"/>
            <a:chExt cx="294600" cy="290650"/>
          </a:xfrm>
        </p:grpSpPr>
        <p:sp>
          <p:nvSpPr>
            <p:cNvPr id="8158" name="Google Shape;8158;p7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74"/>
          <p:cNvGrpSpPr/>
          <p:nvPr/>
        </p:nvGrpSpPr>
        <p:grpSpPr>
          <a:xfrm>
            <a:off x="3531631" y="1973516"/>
            <a:ext cx="355526" cy="354586"/>
            <a:chOff x="-33646250" y="3586425"/>
            <a:chExt cx="293000" cy="292225"/>
          </a:xfrm>
        </p:grpSpPr>
        <p:sp>
          <p:nvSpPr>
            <p:cNvPr id="8166" name="Google Shape;8166;p7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7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74"/>
          <p:cNvGrpSpPr/>
          <p:nvPr/>
        </p:nvGrpSpPr>
        <p:grpSpPr>
          <a:xfrm>
            <a:off x="3532101" y="2408369"/>
            <a:ext cx="354586" cy="355557"/>
            <a:chOff x="-33645475" y="3944800"/>
            <a:chExt cx="292225" cy="293025"/>
          </a:xfrm>
        </p:grpSpPr>
        <p:sp>
          <p:nvSpPr>
            <p:cNvPr id="8169" name="Google Shape;8169;p7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74"/>
          <p:cNvGrpSpPr/>
          <p:nvPr/>
        </p:nvGrpSpPr>
        <p:grpSpPr>
          <a:xfrm>
            <a:off x="2185320" y="2882106"/>
            <a:ext cx="352675" cy="355375"/>
            <a:chOff x="-31809525" y="3192625"/>
            <a:chExt cx="290650" cy="292875"/>
          </a:xfrm>
        </p:grpSpPr>
        <p:sp>
          <p:nvSpPr>
            <p:cNvPr id="8180" name="Google Shape;8180;p7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74"/>
          <p:cNvGrpSpPr/>
          <p:nvPr/>
        </p:nvGrpSpPr>
        <p:grpSpPr>
          <a:xfrm>
            <a:off x="2184835" y="3352658"/>
            <a:ext cx="353645" cy="355557"/>
            <a:chOff x="-31811100" y="3550975"/>
            <a:chExt cx="291450" cy="293025"/>
          </a:xfrm>
        </p:grpSpPr>
        <p:sp>
          <p:nvSpPr>
            <p:cNvPr id="8185" name="Google Shape;8185;p7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74"/>
          <p:cNvGrpSpPr/>
          <p:nvPr/>
        </p:nvGrpSpPr>
        <p:grpSpPr>
          <a:xfrm>
            <a:off x="2178631" y="3816962"/>
            <a:ext cx="366052" cy="356831"/>
            <a:chOff x="-31817400" y="3910025"/>
            <a:chExt cx="301675" cy="294075"/>
          </a:xfrm>
        </p:grpSpPr>
        <p:sp>
          <p:nvSpPr>
            <p:cNvPr id="8193" name="Google Shape;8193;p7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74"/>
          <p:cNvGrpSpPr/>
          <p:nvPr/>
        </p:nvGrpSpPr>
        <p:grpSpPr>
          <a:xfrm>
            <a:off x="3970259" y="3353143"/>
            <a:ext cx="354616" cy="354586"/>
            <a:chOff x="-30354000" y="3569100"/>
            <a:chExt cx="292250" cy="292225"/>
          </a:xfrm>
        </p:grpSpPr>
        <p:sp>
          <p:nvSpPr>
            <p:cNvPr id="8197" name="Google Shape;8197;p7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74"/>
          <p:cNvGrpSpPr/>
          <p:nvPr/>
        </p:nvGrpSpPr>
        <p:grpSpPr>
          <a:xfrm>
            <a:off x="1748837" y="1532946"/>
            <a:ext cx="342148" cy="353645"/>
            <a:chOff x="-35118325" y="3202075"/>
            <a:chExt cx="281975" cy="291450"/>
          </a:xfrm>
        </p:grpSpPr>
        <p:sp>
          <p:nvSpPr>
            <p:cNvPr id="8204" name="Google Shape;8204;p7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7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74"/>
          <p:cNvGrpSpPr/>
          <p:nvPr/>
        </p:nvGrpSpPr>
        <p:grpSpPr>
          <a:xfrm>
            <a:off x="1742618" y="1974199"/>
            <a:ext cx="354586" cy="353221"/>
            <a:chOff x="-35123050" y="3561225"/>
            <a:chExt cx="292225" cy="291100"/>
          </a:xfrm>
        </p:grpSpPr>
        <p:sp>
          <p:nvSpPr>
            <p:cNvPr id="8209" name="Google Shape;8209;p7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74"/>
          <p:cNvGrpSpPr/>
          <p:nvPr/>
        </p:nvGrpSpPr>
        <p:grpSpPr>
          <a:xfrm>
            <a:off x="1784677" y="2409340"/>
            <a:ext cx="270467" cy="353615"/>
            <a:chOff x="-35089175" y="3919600"/>
            <a:chExt cx="222900" cy="291425"/>
          </a:xfrm>
        </p:grpSpPr>
        <p:sp>
          <p:nvSpPr>
            <p:cNvPr id="8212" name="Google Shape;8212;p7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3981673" y="1532703"/>
            <a:ext cx="336445" cy="354131"/>
            <a:chOff x="-33277650" y="3226875"/>
            <a:chExt cx="277275" cy="291850"/>
          </a:xfrm>
        </p:grpSpPr>
        <p:sp>
          <p:nvSpPr>
            <p:cNvPr id="8215" name="Google Shape;8215;p7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74"/>
          <p:cNvGrpSpPr/>
          <p:nvPr/>
        </p:nvGrpSpPr>
        <p:grpSpPr>
          <a:xfrm>
            <a:off x="3973073" y="1973987"/>
            <a:ext cx="353645" cy="353645"/>
            <a:chOff x="-33286325" y="3586425"/>
            <a:chExt cx="291450" cy="291450"/>
          </a:xfrm>
        </p:grpSpPr>
        <p:sp>
          <p:nvSpPr>
            <p:cNvPr id="8223" name="Google Shape;8223;p7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973073" y="2408369"/>
            <a:ext cx="353645" cy="355557"/>
            <a:chOff x="-33286325" y="3944800"/>
            <a:chExt cx="291450" cy="293025"/>
          </a:xfrm>
        </p:grpSpPr>
        <p:sp>
          <p:nvSpPr>
            <p:cNvPr id="8229" name="Google Shape;8229;p7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74"/>
          <p:cNvGrpSpPr/>
          <p:nvPr/>
        </p:nvGrpSpPr>
        <p:grpSpPr>
          <a:xfrm>
            <a:off x="2631470" y="2881529"/>
            <a:ext cx="353645" cy="356527"/>
            <a:chOff x="-31452725" y="3191825"/>
            <a:chExt cx="291450" cy="293825"/>
          </a:xfrm>
        </p:grpSpPr>
        <p:sp>
          <p:nvSpPr>
            <p:cNvPr id="8234" name="Google Shape;8234;p7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74"/>
          <p:cNvGrpSpPr/>
          <p:nvPr/>
        </p:nvGrpSpPr>
        <p:grpSpPr>
          <a:xfrm>
            <a:off x="2631000" y="3353144"/>
            <a:ext cx="354586" cy="354586"/>
            <a:chOff x="-31452725" y="3551775"/>
            <a:chExt cx="292225" cy="292225"/>
          </a:xfrm>
        </p:grpSpPr>
        <p:sp>
          <p:nvSpPr>
            <p:cNvPr id="8239" name="Google Shape;8239;p7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74"/>
          <p:cNvGrpSpPr/>
          <p:nvPr/>
        </p:nvGrpSpPr>
        <p:grpSpPr>
          <a:xfrm>
            <a:off x="2629559" y="3817129"/>
            <a:ext cx="357468" cy="356497"/>
            <a:chOff x="-31455100" y="3909350"/>
            <a:chExt cx="294600" cy="293800"/>
          </a:xfrm>
        </p:grpSpPr>
        <p:sp>
          <p:nvSpPr>
            <p:cNvPr id="8244" name="Google Shape;8244;p7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74"/>
          <p:cNvGrpSpPr/>
          <p:nvPr/>
        </p:nvGrpSpPr>
        <p:grpSpPr>
          <a:xfrm>
            <a:off x="3970744" y="3818084"/>
            <a:ext cx="353645" cy="354586"/>
            <a:chOff x="-30345325" y="3918800"/>
            <a:chExt cx="291450" cy="292225"/>
          </a:xfrm>
        </p:grpSpPr>
        <p:sp>
          <p:nvSpPr>
            <p:cNvPr id="8247" name="Google Shape;8247;p7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74"/>
          <p:cNvGrpSpPr/>
          <p:nvPr/>
        </p:nvGrpSpPr>
        <p:grpSpPr>
          <a:xfrm>
            <a:off x="2200736" y="1532946"/>
            <a:ext cx="332593" cy="353645"/>
            <a:chOff x="-34755225" y="3202075"/>
            <a:chExt cx="274100" cy="291450"/>
          </a:xfrm>
        </p:grpSpPr>
        <p:sp>
          <p:nvSpPr>
            <p:cNvPr id="8253" name="Google Shape;8253;p7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0" name="Google Shape;8260;p74"/>
          <p:cNvGrpSpPr/>
          <p:nvPr/>
        </p:nvGrpSpPr>
        <p:grpSpPr>
          <a:xfrm>
            <a:off x="2190209" y="1973987"/>
            <a:ext cx="353645" cy="353645"/>
            <a:chOff x="-34763900" y="3561225"/>
            <a:chExt cx="291450" cy="291450"/>
          </a:xfrm>
        </p:grpSpPr>
        <p:sp>
          <p:nvSpPr>
            <p:cNvPr id="8261" name="Google Shape;8261;p7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4" name="Google Shape;8264;p74"/>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5" name="Google Shape;8265;p74"/>
          <p:cNvGrpSpPr/>
          <p:nvPr/>
        </p:nvGrpSpPr>
        <p:grpSpPr>
          <a:xfrm>
            <a:off x="845106" y="2882499"/>
            <a:ext cx="354586" cy="354586"/>
            <a:chOff x="-32927950" y="3227275"/>
            <a:chExt cx="292225" cy="292225"/>
          </a:xfrm>
        </p:grpSpPr>
        <p:sp>
          <p:nvSpPr>
            <p:cNvPr id="8266" name="Google Shape;8266;p7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74"/>
          <p:cNvGrpSpPr/>
          <p:nvPr/>
        </p:nvGrpSpPr>
        <p:grpSpPr>
          <a:xfrm>
            <a:off x="844621" y="3353613"/>
            <a:ext cx="355557" cy="353645"/>
            <a:chOff x="-32927950" y="3586425"/>
            <a:chExt cx="293025" cy="291450"/>
          </a:xfrm>
        </p:grpSpPr>
        <p:sp>
          <p:nvSpPr>
            <p:cNvPr id="8272" name="Google Shape;8272;p7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74"/>
          <p:cNvGrpSpPr/>
          <p:nvPr/>
        </p:nvGrpSpPr>
        <p:grpSpPr>
          <a:xfrm>
            <a:off x="845106" y="3817598"/>
            <a:ext cx="354586" cy="355557"/>
            <a:chOff x="-32927950" y="3944800"/>
            <a:chExt cx="292225" cy="293025"/>
          </a:xfrm>
        </p:grpSpPr>
        <p:sp>
          <p:nvSpPr>
            <p:cNvPr id="8278" name="Google Shape;8278;p7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7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7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74"/>
          <p:cNvGrpSpPr/>
          <p:nvPr/>
        </p:nvGrpSpPr>
        <p:grpSpPr>
          <a:xfrm>
            <a:off x="3073898" y="2882849"/>
            <a:ext cx="354586" cy="353888"/>
            <a:chOff x="-31094350" y="3194000"/>
            <a:chExt cx="292225" cy="291650"/>
          </a:xfrm>
        </p:grpSpPr>
        <p:sp>
          <p:nvSpPr>
            <p:cNvPr id="8288" name="Google Shape;8288;p7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74"/>
          <p:cNvGrpSpPr/>
          <p:nvPr/>
        </p:nvGrpSpPr>
        <p:grpSpPr>
          <a:xfrm>
            <a:off x="3074368" y="3353341"/>
            <a:ext cx="353645" cy="354191"/>
            <a:chOff x="-31093575" y="3552550"/>
            <a:chExt cx="291450" cy="291900"/>
          </a:xfrm>
        </p:grpSpPr>
        <p:sp>
          <p:nvSpPr>
            <p:cNvPr id="8297" name="Google Shape;8297;p7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74"/>
          <p:cNvGrpSpPr/>
          <p:nvPr/>
        </p:nvGrpSpPr>
        <p:grpSpPr>
          <a:xfrm>
            <a:off x="3074368" y="3818569"/>
            <a:ext cx="353645" cy="353615"/>
            <a:chOff x="-31093575" y="3911725"/>
            <a:chExt cx="291450" cy="291425"/>
          </a:xfrm>
        </p:grpSpPr>
        <p:sp>
          <p:nvSpPr>
            <p:cNvPr id="8302" name="Google Shape;8302;p7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74"/>
          <p:cNvGrpSpPr/>
          <p:nvPr/>
        </p:nvGrpSpPr>
        <p:grpSpPr>
          <a:xfrm>
            <a:off x="2183798" y="4275536"/>
            <a:ext cx="356497" cy="354586"/>
            <a:chOff x="-29946000" y="3183175"/>
            <a:chExt cx="293800" cy="292225"/>
          </a:xfrm>
        </p:grpSpPr>
        <p:sp>
          <p:nvSpPr>
            <p:cNvPr id="8305" name="Google Shape;8305;p7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74"/>
          <p:cNvGrpSpPr/>
          <p:nvPr/>
        </p:nvGrpSpPr>
        <p:grpSpPr>
          <a:xfrm>
            <a:off x="2628330" y="1532689"/>
            <a:ext cx="358408" cy="354161"/>
            <a:chOff x="-34408675" y="3202075"/>
            <a:chExt cx="295375" cy="291875"/>
          </a:xfrm>
        </p:grpSpPr>
        <p:sp>
          <p:nvSpPr>
            <p:cNvPr id="8312" name="Google Shape;8312;p7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74"/>
          <p:cNvGrpSpPr/>
          <p:nvPr/>
        </p:nvGrpSpPr>
        <p:grpSpPr>
          <a:xfrm>
            <a:off x="2630241" y="1972683"/>
            <a:ext cx="354586" cy="356254"/>
            <a:chOff x="-34405525" y="3558075"/>
            <a:chExt cx="292225" cy="293600"/>
          </a:xfrm>
        </p:grpSpPr>
        <p:sp>
          <p:nvSpPr>
            <p:cNvPr id="8317" name="Google Shape;8317;p7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74"/>
          <p:cNvGrpSpPr/>
          <p:nvPr/>
        </p:nvGrpSpPr>
        <p:grpSpPr>
          <a:xfrm>
            <a:off x="2629755" y="2409340"/>
            <a:ext cx="355557" cy="353615"/>
            <a:chOff x="-34406325" y="3919600"/>
            <a:chExt cx="293025" cy="291425"/>
          </a:xfrm>
        </p:grpSpPr>
        <p:sp>
          <p:nvSpPr>
            <p:cNvPr id="8321" name="Google Shape;8321;p7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74"/>
          <p:cNvGrpSpPr/>
          <p:nvPr/>
        </p:nvGrpSpPr>
        <p:grpSpPr>
          <a:xfrm>
            <a:off x="1293653" y="2888703"/>
            <a:ext cx="353645" cy="342179"/>
            <a:chOff x="-32568800" y="3232000"/>
            <a:chExt cx="291450" cy="282000"/>
          </a:xfrm>
        </p:grpSpPr>
        <p:sp>
          <p:nvSpPr>
            <p:cNvPr id="8329" name="Google Shape;8329;p7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74"/>
          <p:cNvGrpSpPr/>
          <p:nvPr/>
        </p:nvGrpSpPr>
        <p:grpSpPr>
          <a:xfrm>
            <a:off x="1293183" y="3353613"/>
            <a:ext cx="354586" cy="353645"/>
            <a:chOff x="-32569575" y="3586425"/>
            <a:chExt cx="292225" cy="291450"/>
          </a:xfrm>
        </p:grpSpPr>
        <p:sp>
          <p:nvSpPr>
            <p:cNvPr id="8332" name="Google Shape;8332;p7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74"/>
          <p:cNvGrpSpPr/>
          <p:nvPr/>
        </p:nvGrpSpPr>
        <p:grpSpPr>
          <a:xfrm>
            <a:off x="1284098" y="3818205"/>
            <a:ext cx="372756" cy="354343"/>
            <a:chOff x="-32576675" y="3944600"/>
            <a:chExt cx="307200" cy="292025"/>
          </a:xfrm>
        </p:grpSpPr>
        <p:sp>
          <p:nvSpPr>
            <p:cNvPr id="8335" name="Google Shape;8335;p7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74"/>
          <p:cNvGrpSpPr/>
          <p:nvPr/>
        </p:nvGrpSpPr>
        <p:grpSpPr>
          <a:xfrm>
            <a:off x="3529065" y="2882500"/>
            <a:ext cx="354586" cy="354586"/>
            <a:chOff x="-30735200" y="3192625"/>
            <a:chExt cx="292225" cy="292225"/>
          </a:xfrm>
        </p:grpSpPr>
        <p:sp>
          <p:nvSpPr>
            <p:cNvPr id="8338" name="Google Shape;8338;p7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74"/>
          <p:cNvGrpSpPr/>
          <p:nvPr/>
        </p:nvGrpSpPr>
        <p:grpSpPr>
          <a:xfrm>
            <a:off x="3529065" y="3353932"/>
            <a:ext cx="354586" cy="353008"/>
            <a:chOff x="-30735200" y="3552550"/>
            <a:chExt cx="292225" cy="290925"/>
          </a:xfrm>
        </p:grpSpPr>
        <p:sp>
          <p:nvSpPr>
            <p:cNvPr id="8346" name="Google Shape;8346;p7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74"/>
          <p:cNvGrpSpPr/>
          <p:nvPr/>
        </p:nvGrpSpPr>
        <p:grpSpPr>
          <a:xfrm>
            <a:off x="3529065" y="3818554"/>
            <a:ext cx="354586" cy="353645"/>
            <a:chOff x="-30735200" y="3910925"/>
            <a:chExt cx="292225" cy="291450"/>
          </a:xfrm>
        </p:grpSpPr>
        <p:sp>
          <p:nvSpPr>
            <p:cNvPr id="8349" name="Google Shape;8349;p7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51" name="Google Shape;8351;p74"/>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2" name="Google Shape;8352;p74"/>
          <p:cNvGrpSpPr/>
          <p:nvPr/>
        </p:nvGrpSpPr>
        <p:grpSpPr>
          <a:xfrm>
            <a:off x="4882910" y="1531421"/>
            <a:ext cx="358971" cy="359224"/>
            <a:chOff x="-57956275" y="3197925"/>
            <a:chExt cx="319000" cy="319225"/>
          </a:xfrm>
        </p:grpSpPr>
        <p:sp>
          <p:nvSpPr>
            <p:cNvPr id="8353" name="Google Shape;8353;p7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74"/>
          <p:cNvGrpSpPr/>
          <p:nvPr/>
        </p:nvGrpSpPr>
        <p:grpSpPr>
          <a:xfrm>
            <a:off x="4905064" y="1987846"/>
            <a:ext cx="314662" cy="358971"/>
            <a:chOff x="-57940525" y="3590375"/>
            <a:chExt cx="279625" cy="319000"/>
          </a:xfrm>
        </p:grpSpPr>
        <p:sp>
          <p:nvSpPr>
            <p:cNvPr id="8361" name="Google Shape;8361;p7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74"/>
          <p:cNvGrpSpPr/>
          <p:nvPr/>
        </p:nvGrpSpPr>
        <p:grpSpPr>
          <a:xfrm>
            <a:off x="4875945" y="2429217"/>
            <a:ext cx="358099" cy="358999"/>
            <a:chOff x="-57959425" y="3982600"/>
            <a:chExt cx="318225" cy="319025"/>
          </a:xfrm>
        </p:grpSpPr>
        <p:sp>
          <p:nvSpPr>
            <p:cNvPr id="8367" name="Google Shape;8367;p7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74"/>
          <p:cNvGrpSpPr/>
          <p:nvPr/>
        </p:nvGrpSpPr>
        <p:grpSpPr>
          <a:xfrm>
            <a:off x="7076112" y="1532546"/>
            <a:ext cx="357226" cy="357226"/>
            <a:chOff x="-55987225" y="3198925"/>
            <a:chExt cx="317450" cy="317450"/>
          </a:xfrm>
        </p:grpSpPr>
        <p:sp>
          <p:nvSpPr>
            <p:cNvPr id="8372" name="Google Shape;8372;p7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74"/>
          <p:cNvGrpSpPr/>
          <p:nvPr/>
        </p:nvGrpSpPr>
        <p:grpSpPr>
          <a:xfrm>
            <a:off x="7076112" y="1988578"/>
            <a:ext cx="357226" cy="357367"/>
            <a:chOff x="-55987225" y="3591025"/>
            <a:chExt cx="317450" cy="317575"/>
          </a:xfrm>
        </p:grpSpPr>
        <p:sp>
          <p:nvSpPr>
            <p:cNvPr id="8377" name="Google Shape;8377;p7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74"/>
          <p:cNvGrpSpPr/>
          <p:nvPr/>
        </p:nvGrpSpPr>
        <p:grpSpPr>
          <a:xfrm>
            <a:off x="7090027" y="2429217"/>
            <a:ext cx="358999" cy="358999"/>
            <a:chOff x="-55988800" y="3982600"/>
            <a:chExt cx="319025" cy="319025"/>
          </a:xfrm>
        </p:grpSpPr>
        <p:sp>
          <p:nvSpPr>
            <p:cNvPr id="8383" name="Google Shape;8383;p7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74"/>
          <p:cNvGrpSpPr/>
          <p:nvPr/>
        </p:nvGrpSpPr>
        <p:grpSpPr>
          <a:xfrm>
            <a:off x="5748546" y="2887174"/>
            <a:ext cx="356326" cy="358971"/>
            <a:chOff x="-54026025" y="3192625"/>
            <a:chExt cx="316650" cy="319000"/>
          </a:xfrm>
        </p:grpSpPr>
        <p:sp>
          <p:nvSpPr>
            <p:cNvPr id="8389" name="Google Shape;8389;p7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74"/>
          <p:cNvGrpSpPr/>
          <p:nvPr/>
        </p:nvGrpSpPr>
        <p:grpSpPr>
          <a:xfrm>
            <a:off x="5768492" y="3358148"/>
            <a:ext cx="316434" cy="358099"/>
            <a:chOff x="-54007925" y="3584850"/>
            <a:chExt cx="281200" cy="318225"/>
          </a:xfrm>
        </p:grpSpPr>
        <p:sp>
          <p:nvSpPr>
            <p:cNvPr id="8398" name="Google Shape;8398;p7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74"/>
          <p:cNvGrpSpPr/>
          <p:nvPr/>
        </p:nvGrpSpPr>
        <p:grpSpPr>
          <a:xfrm>
            <a:off x="5768492" y="3820033"/>
            <a:ext cx="316434" cy="358914"/>
            <a:chOff x="-54007925" y="3975575"/>
            <a:chExt cx="281200" cy="318950"/>
          </a:xfrm>
        </p:grpSpPr>
        <p:sp>
          <p:nvSpPr>
            <p:cNvPr id="8405" name="Google Shape;8405;p7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74"/>
          <p:cNvGrpSpPr/>
          <p:nvPr/>
        </p:nvGrpSpPr>
        <p:grpSpPr>
          <a:xfrm>
            <a:off x="8003359" y="2904504"/>
            <a:ext cx="274770" cy="358492"/>
            <a:chOff x="-52005775" y="3208025"/>
            <a:chExt cx="244175" cy="318575"/>
          </a:xfrm>
        </p:grpSpPr>
        <p:sp>
          <p:nvSpPr>
            <p:cNvPr id="8410" name="Google Shape;8410;p7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4"/>
          <p:cNvGrpSpPr/>
          <p:nvPr/>
        </p:nvGrpSpPr>
        <p:grpSpPr>
          <a:xfrm>
            <a:off x="5309825" y="1532546"/>
            <a:ext cx="358099" cy="358099"/>
            <a:chOff x="-57568775" y="3198925"/>
            <a:chExt cx="318225" cy="318225"/>
          </a:xfrm>
        </p:grpSpPr>
        <p:sp>
          <p:nvSpPr>
            <p:cNvPr id="8422" name="Google Shape;8422;p7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74"/>
          <p:cNvGrpSpPr/>
          <p:nvPr/>
        </p:nvGrpSpPr>
        <p:grpSpPr>
          <a:xfrm>
            <a:off x="5331543" y="1987846"/>
            <a:ext cx="314662" cy="358099"/>
            <a:chOff x="-57549075" y="3590375"/>
            <a:chExt cx="279625" cy="318225"/>
          </a:xfrm>
        </p:grpSpPr>
        <p:sp>
          <p:nvSpPr>
            <p:cNvPr id="8429" name="Google Shape;8429;p7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74"/>
          <p:cNvGrpSpPr/>
          <p:nvPr/>
        </p:nvGrpSpPr>
        <p:grpSpPr>
          <a:xfrm>
            <a:off x="5323740" y="2429217"/>
            <a:ext cx="359871" cy="359871"/>
            <a:chOff x="-57570350" y="3982600"/>
            <a:chExt cx="319800" cy="319800"/>
          </a:xfrm>
        </p:grpSpPr>
        <p:sp>
          <p:nvSpPr>
            <p:cNvPr id="8434" name="Google Shape;8434;p7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7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7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74"/>
          <p:cNvGrpSpPr/>
          <p:nvPr/>
        </p:nvGrpSpPr>
        <p:grpSpPr>
          <a:xfrm>
            <a:off x="7538779" y="1531646"/>
            <a:ext cx="314662" cy="358999"/>
            <a:chOff x="-55576850" y="3198125"/>
            <a:chExt cx="279625" cy="319025"/>
          </a:xfrm>
        </p:grpSpPr>
        <p:sp>
          <p:nvSpPr>
            <p:cNvPr id="8439" name="Google Shape;8439;p7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74"/>
          <p:cNvGrpSpPr/>
          <p:nvPr/>
        </p:nvGrpSpPr>
        <p:grpSpPr>
          <a:xfrm>
            <a:off x="7516174" y="1987621"/>
            <a:ext cx="359871" cy="358324"/>
            <a:chOff x="-55596550" y="3590175"/>
            <a:chExt cx="319800" cy="318425"/>
          </a:xfrm>
        </p:grpSpPr>
        <p:sp>
          <p:nvSpPr>
            <p:cNvPr id="8444" name="Google Shape;8444;p7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74"/>
          <p:cNvGrpSpPr/>
          <p:nvPr/>
        </p:nvGrpSpPr>
        <p:grpSpPr>
          <a:xfrm>
            <a:off x="7531412" y="2428964"/>
            <a:ext cx="358999" cy="359252"/>
            <a:chOff x="-55595775" y="3982375"/>
            <a:chExt cx="319025" cy="319250"/>
          </a:xfrm>
        </p:grpSpPr>
        <p:sp>
          <p:nvSpPr>
            <p:cNvPr id="8449" name="Google Shape;8449;p7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74"/>
          <p:cNvGrpSpPr/>
          <p:nvPr/>
        </p:nvGrpSpPr>
        <p:grpSpPr>
          <a:xfrm>
            <a:off x="6188595" y="2887174"/>
            <a:ext cx="358999" cy="358099"/>
            <a:chOff x="-53635375" y="3192625"/>
            <a:chExt cx="319025" cy="318225"/>
          </a:xfrm>
        </p:grpSpPr>
        <p:sp>
          <p:nvSpPr>
            <p:cNvPr id="8456" name="Google Shape;8456;p7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74"/>
          <p:cNvGrpSpPr/>
          <p:nvPr/>
        </p:nvGrpSpPr>
        <p:grpSpPr>
          <a:xfrm>
            <a:off x="6210763" y="3358148"/>
            <a:ext cx="314662" cy="358999"/>
            <a:chOff x="-53615675" y="3584850"/>
            <a:chExt cx="279625" cy="319025"/>
          </a:xfrm>
        </p:grpSpPr>
        <p:sp>
          <p:nvSpPr>
            <p:cNvPr id="8460" name="Google Shape;8460;p7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4"/>
          <p:cNvGrpSpPr/>
          <p:nvPr/>
        </p:nvGrpSpPr>
        <p:grpSpPr>
          <a:xfrm>
            <a:off x="6188609" y="3821074"/>
            <a:ext cx="358971" cy="357874"/>
            <a:chOff x="-53634575" y="3976500"/>
            <a:chExt cx="319000" cy="318025"/>
          </a:xfrm>
        </p:grpSpPr>
        <p:sp>
          <p:nvSpPr>
            <p:cNvPr id="8464" name="Google Shape;8464;p7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74"/>
          <p:cNvGrpSpPr/>
          <p:nvPr/>
        </p:nvGrpSpPr>
        <p:grpSpPr>
          <a:xfrm>
            <a:off x="7983413" y="3364028"/>
            <a:ext cx="314662" cy="358436"/>
            <a:chOff x="-52023900" y="3590075"/>
            <a:chExt cx="279625" cy="318525"/>
          </a:xfrm>
        </p:grpSpPr>
        <p:sp>
          <p:nvSpPr>
            <p:cNvPr id="8473" name="Google Shape;8473;p7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74"/>
          <p:cNvGrpSpPr/>
          <p:nvPr/>
        </p:nvGrpSpPr>
        <p:grpSpPr>
          <a:xfrm>
            <a:off x="5746654" y="1532546"/>
            <a:ext cx="358971" cy="358971"/>
            <a:chOff x="-57173375" y="3198925"/>
            <a:chExt cx="319000" cy="319000"/>
          </a:xfrm>
        </p:grpSpPr>
        <p:sp>
          <p:nvSpPr>
            <p:cNvPr id="8481" name="Google Shape;8481;p7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4"/>
          <p:cNvGrpSpPr/>
          <p:nvPr/>
        </p:nvGrpSpPr>
        <p:grpSpPr>
          <a:xfrm>
            <a:off x="5747541" y="2009987"/>
            <a:ext cx="357198" cy="314690"/>
            <a:chOff x="-57176525" y="3610050"/>
            <a:chExt cx="317425" cy="279650"/>
          </a:xfrm>
        </p:grpSpPr>
        <p:sp>
          <p:nvSpPr>
            <p:cNvPr id="8486" name="Google Shape;8486;p7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74"/>
          <p:cNvGrpSpPr/>
          <p:nvPr/>
        </p:nvGrpSpPr>
        <p:grpSpPr>
          <a:xfrm>
            <a:off x="5779179" y="2428542"/>
            <a:ext cx="323524" cy="358774"/>
            <a:chOff x="-57162350" y="3982000"/>
            <a:chExt cx="287500" cy="318825"/>
          </a:xfrm>
        </p:grpSpPr>
        <p:sp>
          <p:nvSpPr>
            <p:cNvPr id="8492" name="Google Shape;8492;p7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74"/>
          <p:cNvGrpSpPr/>
          <p:nvPr/>
        </p:nvGrpSpPr>
        <p:grpSpPr>
          <a:xfrm>
            <a:off x="7957995" y="1532546"/>
            <a:ext cx="358099" cy="356326"/>
            <a:chOff x="-55202750" y="3198925"/>
            <a:chExt cx="318225" cy="316650"/>
          </a:xfrm>
        </p:grpSpPr>
        <p:sp>
          <p:nvSpPr>
            <p:cNvPr id="8501" name="Google Shape;8501;p7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74"/>
          <p:cNvGrpSpPr/>
          <p:nvPr/>
        </p:nvGrpSpPr>
        <p:grpSpPr>
          <a:xfrm>
            <a:off x="7968629" y="1987846"/>
            <a:ext cx="336830" cy="358099"/>
            <a:chOff x="-55194875" y="3590375"/>
            <a:chExt cx="299325" cy="318225"/>
          </a:xfrm>
        </p:grpSpPr>
        <p:sp>
          <p:nvSpPr>
            <p:cNvPr id="8504" name="Google Shape;8504;p7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7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7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74"/>
          <p:cNvGrpSpPr/>
          <p:nvPr/>
        </p:nvGrpSpPr>
        <p:grpSpPr>
          <a:xfrm>
            <a:off x="7973247" y="2430117"/>
            <a:ext cx="357198" cy="357198"/>
            <a:chOff x="-55203525" y="3983400"/>
            <a:chExt cx="317425" cy="317425"/>
          </a:xfrm>
        </p:grpSpPr>
        <p:sp>
          <p:nvSpPr>
            <p:cNvPr id="8510" name="Google Shape;8510;p7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74"/>
          <p:cNvGrpSpPr/>
          <p:nvPr/>
        </p:nvGrpSpPr>
        <p:grpSpPr>
          <a:xfrm>
            <a:off x="6639727" y="2887174"/>
            <a:ext cx="335930" cy="358971"/>
            <a:chOff x="-53232900" y="3192625"/>
            <a:chExt cx="298525" cy="319000"/>
          </a:xfrm>
        </p:grpSpPr>
        <p:sp>
          <p:nvSpPr>
            <p:cNvPr id="8514" name="Google Shape;8514;p7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74"/>
          <p:cNvGrpSpPr/>
          <p:nvPr/>
        </p:nvGrpSpPr>
        <p:grpSpPr>
          <a:xfrm>
            <a:off x="6629093" y="3358148"/>
            <a:ext cx="357198" cy="356326"/>
            <a:chOff x="-53242350" y="3584850"/>
            <a:chExt cx="317425" cy="316650"/>
          </a:xfrm>
        </p:grpSpPr>
        <p:sp>
          <p:nvSpPr>
            <p:cNvPr id="8523" name="Google Shape;8523;p7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74"/>
          <p:cNvGrpSpPr/>
          <p:nvPr/>
        </p:nvGrpSpPr>
        <p:grpSpPr>
          <a:xfrm>
            <a:off x="6650362" y="3820849"/>
            <a:ext cx="314662" cy="358999"/>
            <a:chOff x="-53224225" y="3976300"/>
            <a:chExt cx="279625" cy="319025"/>
          </a:xfrm>
        </p:grpSpPr>
        <p:sp>
          <p:nvSpPr>
            <p:cNvPr id="8529" name="Google Shape;8529;p7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7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74"/>
          <p:cNvGrpSpPr/>
          <p:nvPr/>
        </p:nvGrpSpPr>
        <p:grpSpPr>
          <a:xfrm>
            <a:off x="7961258" y="3828529"/>
            <a:ext cx="358971" cy="358408"/>
            <a:chOff x="-52043575" y="3983125"/>
            <a:chExt cx="319000" cy="318500"/>
          </a:xfrm>
        </p:grpSpPr>
        <p:sp>
          <p:nvSpPr>
            <p:cNvPr id="8537" name="Google Shape;8537;p7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74"/>
          <p:cNvGrpSpPr/>
          <p:nvPr/>
        </p:nvGrpSpPr>
        <p:grpSpPr>
          <a:xfrm>
            <a:off x="6215199" y="1532546"/>
            <a:ext cx="314662" cy="358971"/>
            <a:chOff x="-56766175" y="3198925"/>
            <a:chExt cx="279625" cy="319000"/>
          </a:xfrm>
        </p:grpSpPr>
        <p:sp>
          <p:nvSpPr>
            <p:cNvPr id="8547" name="Google Shape;8547;p7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74"/>
          <p:cNvGrpSpPr/>
          <p:nvPr/>
        </p:nvGrpSpPr>
        <p:grpSpPr>
          <a:xfrm>
            <a:off x="6214313" y="1987846"/>
            <a:ext cx="316434" cy="358099"/>
            <a:chOff x="-56766175" y="3590375"/>
            <a:chExt cx="281200" cy="318225"/>
          </a:xfrm>
        </p:grpSpPr>
        <p:sp>
          <p:nvSpPr>
            <p:cNvPr id="8555" name="Google Shape;8555;p7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74"/>
          <p:cNvGrpSpPr/>
          <p:nvPr/>
        </p:nvGrpSpPr>
        <p:grpSpPr>
          <a:xfrm>
            <a:off x="6251269" y="2429217"/>
            <a:ext cx="272126" cy="358099"/>
            <a:chOff x="-56747275" y="3982600"/>
            <a:chExt cx="241825" cy="318225"/>
          </a:xfrm>
        </p:grpSpPr>
        <p:sp>
          <p:nvSpPr>
            <p:cNvPr id="8560" name="Google Shape;8560;p7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74"/>
          <p:cNvGrpSpPr/>
          <p:nvPr/>
        </p:nvGrpSpPr>
        <p:grpSpPr>
          <a:xfrm>
            <a:off x="4881188" y="2894264"/>
            <a:ext cx="314662" cy="358971"/>
            <a:chOff x="-54793175" y="3198925"/>
            <a:chExt cx="279625" cy="319000"/>
          </a:xfrm>
        </p:grpSpPr>
        <p:sp>
          <p:nvSpPr>
            <p:cNvPr id="8568" name="Google Shape;8568;p7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74"/>
          <p:cNvGrpSpPr/>
          <p:nvPr/>
        </p:nvGrpSpPr>
        <p:grpSpPr>
          <a:xfrm>
            <a:off x="4859020" y="3371455"/>
            <a:ext cx="358999" cy="342991"/>
            <a:chOff x="-54812875" y="3596675"/>
            <a:chExt cx="319025" cy="304800"/>
          </a:xfrm>
        </p:grpSpPr>
        <p:sp>
          <p:nvSpPr>
            <p:cNvPr id="8576" name="Google Shape;8576;p7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3" name="Google Shape;8583;p74"/>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4"/>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5" name="Google Shape;8585;p74"/>
          <p:cNvGrpSpPr/>
          <p:nvPr/>
        </p:nvGrpSpPr>
        <p:grpSpPr>
          <a:xfrm>
            <a:off x="4881188" y="3827938"/>
            <a:ext cx="314662" cy="358099"/>
            <a:chOff x="-54793175" y="3982600"/>
            <a:chExt cx="279625" cy="318225"/>
          </a:xfrm>
        </p:grpSpPr>
        <p:sp>
          <p:nvSpPr>
            <p:cNvPr id="8586" name="Google Shape;8586;p7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74"/>
          <p:cNvGrpSpPr/>
          <p:nvPr/>
        </p:nvGrpSpPr>
        <p:grpSpPr>
          <a:xfrm>
            <a:off x="7092647" y="2887174"/>
            <a:ext cx="314662" cy="358099"/>
            <a:chOff x="-52832000" y="3192625"/>
            <a:chExt cx="279625" cy="318225"/>
          </a:xfrm>
        </p:grpSpPr>
        <p:sp>
          <p:nvSpPr>
            <p:cNvPr id="8594" name="Google Shape;8594;p7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74"/>
          <p:cNvGrpSpPr/>
          <p:nvPr/>
        </p:nvGrpSpPr>
        <p:grpSpPr>
          <a:xfrm>
            <a:off x="7070492" y="3359048"/>
            <a:ext cx="358971" cy="357198"/>
            <a:chOff x="-52851675" y="3585650"/>
            <a:chExt cx="319000" cy="317425"/>
          </a:xfrm>
        </p:grpSpPr>
        <p:sp>
          <p:nvSpPr>
            <p:cNvPr id="8603" name="Google Shape;8603;p7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74"/>
          <p:cNvGrpSpPr/>
          <p:nvPr/>
        </p:nvGrpSpPr>
        <p:grpSpPr>
          <a:xfrm>
            <a:off x="7092647" y="3820849"/>
            <a:ext cx="314662" cy="358999"/>
            <a:chOff x="-52832000" y="3976300"/>
            <a:chExt cx="279625" cy="319025"/>
          </a:xfrm>
        </p:grpSpPr>
        <p:sp>
          <p:nvSpPr>
            <p:cNvPr id="8610" name="Google Shape;8610;p7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74"/>
          <p:cNvGrpSpPr/>
          <p:nvPr/>
        </p:nvGrpSpPr>
        <p:grpSpPr>
          <a:xfrm>
            <a:off x="6209853" y="4275497"/>
            <a:ext cx="316434" cy="358099"/>
            <a:chOff x="-51633225" y="3198925"/>
            <a:chExt cx="281200" cy="318225"/>
          </a:xfrm>
        </p:grpSpPr>
        <p:sp>
          <p:nvSpPr>
            <p:cNvPr id="8616" name="Google Shape;8616;p7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74"/>
          <p:cNvGrpSpPr/>
          <p:nvPr/>
        </p:nvGrpSpPr>
        <p:grpSpPr>
          <a:xfrm>
            <a:off x="6628676" y="1533418"/>
            <a:ext cx="365188" cy="357226"/>
            <a:chOff x="-56396775" y="3199700"/>
            <a:chExt cx="324525" cy="317450"/>
          </a:xfrm>
        </p:grpSpPr>
        <p:sp>
          <p:nvSpPr>
            <p:cNvPr id="8624" name="Google Shape;8624;p7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74"/>
          <p:cNvGrpSpPr/>
          <p:nvPr/>
        </p:nvGrpSpPr>
        <p:grpSpPr>
          <a:xfrm>
            <a:off x="6631771" y="1999353"/>
            <a:ext cx="358999" cy="335958"/>
            <a:chOff x="-56394425" y="3600600"/>
            <a:chExt cx="319025" cy="298550"/>
          </a:xfrm>
        </p:grpSpPr>
        <p:sp>
          <p:nvSpPr>
            <p:cNvPr id="8631" name="Google Shape;8631;p7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74"/>
          <p:cNvGrpSpPr/>
          <p:nvPr/>
        </p:nvGrpSpPr>
        <p:grpSpPr>
          <a:xfrm>
            <a:off x="6662538" y="2430117"/>
            <a:ext cx="327068" cy="357198"/>
            <a:chOff x="-56379450" y="3983400"/>
            <a:chExt cx="290650" cy="317425"/>
          </a:xfrm>
        </p:grpSpPr>
        <p:sp>
          <p:nvSpPr>
            <p:cNvPr id="8635" name="Google Shape;8635;p7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4"/>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4"/>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74"/>
          <p:cNvGrpSpPr/>
          <p:nvPr/>
        </p:nvGrpSpPr>
        <p:grpSpPr>
          <a:xfrm>
            <a:off x="5326242" y="2894264"/>
            <a:ext cx="316434" cy="358971"/>
            <a:chOff x="-54401725" y="3198925"/>
            <a:chExt cx="281200" cy="319000"/>
          </a:xfrm>
        </p:grpSpPr>
        <p:sp>
          <p:nvSpPr>
            <p:cNvPr id="8644" name="Google Shape;8644;p7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74"/>
          <p:cNvGrpSpPr/>
          <p:nvPr/>
        </p:nvGrpSpPr>
        <p:grpSpPr>
          <a:xfrm>
            <a:off x="5327128" y="3364365"/>
            <a:ext cx="314662" cy="358099"/>
            <a:chOff x="-54401725" y="3590375"/>
            <a:chExt cx="279625" cy="318225"/>
          </a:xfrm>
        </p:grpSpPr>
        <p:sp>
          <p:nvSpPr>
            <p:cNvPr id="8656" name="Google Shape;8656;p7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74"/>
          <p:cNvGrpSpPr/>
          <p:nvPr/>
        </p:nvGrpSpPr>
        <p:grpSpPr>
          <a:xfrm>
            <a:off x="5324920" y="3827938"/>
            <a:ext cx="319079" cy="358099"/>
            <a:chOff x="-54403300" y="3982600"/>
            <a:chExt cx="283550" cy="318225"/>
          </a:xfrm>
        </p:grpSpPr>
        <p:sp>
          <p:nvSpPr>
            <p:cNvPr id="8663" name="Google Shape;8663;p7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74"/>
          <p:cNvGrpSpPr/>
          <p:nvPr/>
        </p:nvGrpSpPr>
        <p:grpSpPr>
          <a:xfrm>
            <a:off x="7512313" y="2889172"/>
            <a:ext cx="356298" cy="356973"/>
            <a:chOff x="-52458650" y="3194400"/>
            <a:chExt cx="316625" cy="317225"/>
          </a:xfrm>
        </p:grpSpPr>
        <p:sp>
          <p:nvSpPr>
            <p:cNvPr id="8669" name="Google Shape;8669;p7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74"/>
          <p:cNvGrpSpPr/>
          <p:nvPr/>
        </p:nvGrpSpPr>
        <p:grpSpPr>
          <a:xfrm>
            <a:off x="7521611" y="3358148"/>
            <a:ext cx="337703" cy="357845"/>
            <a:chOff x="-52450000" y="3584850"/>
            <a:chExt cx="300100" cy="318000"/>
          </a:xfrm>
        </p:grpSpPr>
        <p:sp>
          <p:nvSpPr>
            <p:cNvPr id="8678" name="Google Shape;8678;p7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74"/>
          <p:cNvGrpSpPr/>
          <p:nvPr/>
        </p:nvGrpSpPr>
        <p:grpSpPr>
          <a:xfrm>
            <a:off x="7533131" y="3822621"/>
            <a:ext cx="314662" cy="357226"/>
            <a:chOff x="-52440550" y="3977875"/>
            <a:chExt cx="279625" cy="317450"/>
          </a:xfrm>
        </p:grpSpPr>
        <p:sp>
          <p:nvSpPr>
            <p:cNvPr id="8686" name="Google Shape;8686;p7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74"/>
          <p:cNvGrpSpPr/>
          <p:nvPr/>
        </p:nvGrpSpPr>
        <p:grpSpPr>
          <a:xfrm>
            <a:off x="6645066" y="4278827"/>
            <a:ext cx="314662" cy="358999"/>
            <a:chOff x="-51623775" y="3584850"/>
            <a:chExt cx="279625" cy="319025"/>
          </a:xfrm>
        </p:grpSpPr>
        <p:sp>
          <p:nvSpPr>
            <p:cNvPr id="8695" name="Google Shape;8695;p7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07"/>
        <p:cNvGrpSpPr/>
        <p:nvPr/>
      </p:nvGrpSpPr>
      <p:grpSpPr>
        <a:xfrm>
          <a:off x="0" y="0"/>
          <a:ext cx="0" cy="0"/>
          <a:chOff x="0" y="0"/>
          <a:chExt cx="0" cy="0"/>
        </a:xfrm>
      </p:grpSpPr>
      <p:sp>
        <p:nvSpPr>
          <p:cNvPr id="8708" name="Google Shape;8708;p7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709" name="Google Shape;8709;p7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710" name="Google Shape;8710;p75"/>
          <p:cNvGrpSpPr/>
          <p:nvPr/>
        </p:nvGrpSpPr>
        <p:grpSpPr>
          <a:xfrm>
            <a:off x="885675" y="1539249"/>
            <a:ext cx="276003" cy="357300"/>
            <a:chOff x="-50469125" y="3183175"/>
            <a:chExt cx="233150" cy="301825"/>
          </a:xfrm>
        </p:grpSpPr>
        <p:sp>
          <p:nvSpPr>
            <p:cNvPr id="8711" name="Google Shape;8711;p7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75"/>
          <p:cNvGrpSpPr/>
          <p:nvPr/>
        </p:nvGrpSpPr>
        <p:grpSpPr>
          <a:xfrm>
            <a:off x="845574" y="1974651"/>
            <a:ext cx="356205" cy="355288"/>
            <a:chOff x="-50504575" y="3550975"/>
            <a:chExt cx="300900" cy="300125"/>
          </a:xfrm>
        </p:grpSpPr>
        <p:sp>
          <p:nvSpPr>
            <p:cNvPr id="8715" name="Google Shape;8715;p7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845574" y="2412893"/>
            <a:ext cx="356205" cy="354341"/>
            <a:chOff x="-50503000" y="3921175"/>
            <a:chExt cx="300900" cy="299325"/>
          </a:xfrm>
        </p:grpSpPr>
        <p:sp>
          <p:nvSpPr>
            <p:cNvPr id="8720" name="Google Shape;8720;p7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75"/>
          <p:cNvGrpSpPr/>
          <p:nvPr/>
        </p:nvGrpSpPr>
        <p:grpSpPr>
          <a:xfrm>
            <a:off x="3049627" y="1558811"/>
            <a:ext cx="355258" cy="356205"/>
            <a:chOff x="-48630025" y="3199700"/>
            <a:chExt cx="300100" cy="300900"/>
          </a:xfrm>
        </p:grpSpPr>
        <p:sp>
          <p:nvSpPr>
            <p:cNvPr id="8726" name="Google Shape;8726;p7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75"/>
          <p:cNvGrpSpPr/>
          <p:nvPr/>
        </p:nvGrpSpPr>
        <p:grpSpPr>
          <a:xfrm>
            <a:off x="3049627" y="1996107"/>
            <a:ext cx="355258" cy="355258"/>
            <a:chOff x="-48630025" y="3569100"/>
            <a:chExt cx="300100" cy="300100"/>
          </a:xfrm>
        </p:grpSpPr>
        <p:sp>
          <p:nvSpPr>
            <p:cNvPr id="8730" name="Google Shape;8730;p7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75"/>
          <p:cNvGrpSpPr/>
          <p:nvPr/>
        </p:nvGrpSpPr>
        <p:grpSpPr>
          <a:xfrm>
            <a:off x="3050101" y="2433403"/>
            <a:ext cx="354311" cy="353394"/>
            <a:chOff x="-48629225" y="3938500"/>
            <a:chExt cx="299300" cy="298525"/>
          </a:xfrm>
        </p:grpSpPr>
        <p:sp>
          <p:nvSpPr>
            <p:cNvPr id="8741" name="Google Shape;8741;p7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75"/>
          <p:cNvGrpSpPr/>
          <p:nvPr/>
        </p:nvGrpSpPr>
        <p:grpSpPr>
          <a:xfrm>
            <a:off x="1785504" y="2904744"/>
            <a:ext cx="311458" cy="354341"/>
            <a:chOff x="-46762575" y="3200500"/>
            <a:chExt cx="263100" cy="299325"/>
          </a:xfrm>
        </p:grpSpPr>
        <p:sp>
          <p:nvSpPr>
            <p:cNvPr id="8746" name="Google Shape;8746;p7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75"/>
          <p:cNvGrpSpPr/>
          <p:nvPr/>
        </p:nvGrpSpPr>
        <p:grpSpPr>
          <a:xfrm>
            <a:off x="1763589" y="3363466"/>
            <a:ext cx="355288" cy="312375"/>
            <a:chOff x="-46779900" y="3588000"/>
            <a:chExt cx="300125" cy="263875"/>
          </a:xfrm>
        </p:grpSpPr>
        <p:sp>
          <p:nvSpPr>
            <p:cNvPr id="8752" name="Google Shape;8752;p7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75"/>
          <p:cNvGrpSpPr/>
          <p:nvPr/>
        </p:nvGrpSpPr>
        <p:grpSpPr>
          <a:xfrm>
            <a:off x="1764062" y="3778388"/>
            <a:ext cx="354341" cy="353394"/>
            <a:chOff x="-46779100" y="3938500"/>
            <a:chExt cx="299325" cy="298525"/>
          </a:xfrm>
        </p:grpSpPr>
        <p:sp>
          <p:nvSpPr>
            <p:cNvPr id="8757" name="Google Shape;8757;p7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75"/>
          <p:cNvGrpSpPr/>
          <p:nvPr/>
        </p:nvGrpSpPr>
        <p:grpSpPr>
          <a:xfrm>
            <a:off x="3971800" y="2911255"/>
            <a:ext cx="355258" cy="355288"/>
            <a:chOff x="-44924250" y="3206000"/>
            <a:chExt cx="300100" cy="300125"/>
          </a:xfrm>
        </p:grpSpPr>
        <p:sp>
          <p:nvSpPr>
            <p:cNvPr id="8760" name="Google Shape;8760;p7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75"/>
          <p:cNvGrpSpPr/>
          <p:nvPr/>
        </p:nvGrpSpPr>
        <p:grpSpPr>
          <a:xfrm>
            <a:off x="1286286" y="1539249"/>
            <a:ext cx="355258" cy="355258"/>
            <a:chOff x="-50134375" y="3183175"/>
            <a:chExt cx="300100" cy="300100"/>
          </a:xfrm>
        </p:grpSpPr>
        <p:sp>
          <p:nvSpPr>
            <p:cNvPr id="8766" name="Google Shape;8766;p7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1286286" y="1974651"/>
            <a:ext cx="355258" cy="355288"/>
            <a:chOff x="-50134375" y="3550975"/>
            <a:chExt cx="300100" cy="300125"/>
          </a:xfrm>
        </p:grpSpPr>
        <p:sp>
          <p:nvSpPr>
            <p:cNvPr id="8777" name="Google Shape;8777;p7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75"/>
          <p:cNvGrpSpPr/>
          <p:nvPr/>
        </p:nvGrpSpPr>
        <p:grpSpPr>
          <a:xfrm>
            <a:off x="1286286" y="2412183"/>
            <a:ext cx="355258" cy="355051"/>
            <a:chOff x="-50134375" y="3920575"/>
            <a:chExt cx="300100" cy="299925"/>
          </a:xfrm>
        </p:grpSpPr>
        <p:sp>
          <p:nvSpPr>
            <p:cNvPr id="8780" name="Google Shape;8780;p7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3497010" y="1559758"/>
            <a:ext cx="357123" cy="355258"/>
            <a:chOff x="-48262200" y="3200500"/>
            <a:chExt cx="301675" cy="300100"/>
          </a:xfrm>
        </p:grpSpPr>
        <p:sp>
          <p:nvSpPr>
            <p:cNvPr id="8784" name="Google Shape;8784;p7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75"/>
          <p:cNvGrpSpPr/>
          <p:nvPr/>
        </p:nvGrpSpPr>
        <p:grpSpPr>
          <a:xfrm>
            <a:off x="3526383" y="1996847"/>
            <a:ext cx="298377" cy="354519"/>
            <a:chOff x="-48233050" y="3569725"/>
            <a:chExt cx="252050" cy="299475"/>
          </a:xfrm>
        </p:grpSpPr>
        <p:sp>
          <p:nvSpPr>
            <p:cNvPr id="8794" name="Google Shape;8794;p7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75"/>
          <p:cNvGrpSpPr/>
          <p:nvPr/>
        </p:nvGrpSpPr>
        <p:grpSpPr>
          <a:xfrm>
            <a:off x="3550148" y="2430591"/>
            <a:ext cx="250847" cy="358070"/>
            <a:chOff x="-48216525" y="3936125"/>
            <a:chExt cx="211900" cy="302475"/>
          </a:xfrm>
        </p:grpSpPr>
        <p:sp>
          <p:nvSpPr>
            <p:cNvPr id="8798" name="Google Shape;8798;p7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75"/>
          <p:cNvGrpSpPr/>
          <p:nvPr/>
        </p:nvGrpSpPr>
        <p:grpSpPr>
          <a:xfrm>
            <a:off x="2205866" y="2905661"/>
            <a:ext cx="355258" cy="355288"/>
            <a:chOff x="-46410500" y="3201275"/>
            <a:chExt cx="300100" cy="300125"/>
          </a:xfrm>
        </p:grpSpPr>
        <p:sp>
          <p:nvSpPr>
            <p:cNvPr id="8803" name="Google Shape;8803;p7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75"/>
          <p:cNvGrpSpPr/>
          <p:nvPr/>
        </p:nvGrpSpPr>
        <p:grpSpPr>
          <a:xfrm>
            <a:off x="2205866" y="3341092"/>
            <a:ext cx="355258" cy="356205"/>
            <a:chOff x="-46409700" y="3569100"/>
            <a:chExt cx="300100" cy="300900"/>
          </a:xfrm>
        </p:grpSpPr>
        <p:sp>
          <p:nvSpPr>
            <p:cNvPr id="8809" name="Google Shape;8809;p7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75"/>
          <p:cNvGrpSpPr/>
          <p:nvPr/>
        </p:nvGrpSpPr>
        <p:grpSpPr>
          <a:xfrm>
            <a:off x="2193747" y="3776524"/>
            <a:ext cx="379497" cy="358070"/>
            <a:chOff x="-46422300" y="3936925"/>
            <a:chExt cx="320575" cy="302475"/>
          </a:xfrm>
        </p:grpSpPr>
        <p:sp>
          <p:nvSpPr>
            <p:cNvPr id="8815" name="Google Shape;8815;p7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75"/>
          <p:cNvGrpSpPr/>
          <p:nvPr/>
        </p:nvGrpSpPr>
        <p:grpSpPr>
          <a:xfrm>
            <a:off x="3971326" y="3330852"/>
            <a:ext cx="356205" cy="355258"/>
            <a:chOff x="-44914800" y="3560450"/>
            <a:chExt cx="300900" cy="300100"/>
          </a:xfrm>
        </p:grpSpPr>
        <p:sp>
          <p:nvSpPr>
            <p:cNvPr id="8818" name="Google Shape;8818;p7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75"/>
          <p:cNvGrpSpPr/>
          <p:nvPr/>
        </p:nvGrpSpPr>
        <p:grpSpPr>
          <a:xfrm>
            <a:off x="1726378" y="1539486"/>
            <a:ext cx="354311" cy="354104"/>
            <a:chOff x="-49764975" y="3183375"/>
            <a:chExt cx="299300" cy="299125"/>
          </a:xfrm>
        </p:grpSpPr>
        <p:sp>
          <p:nvSpPr>
            <p:cNvPr id="8824" name="Google Shape;8824;p7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75"/>
          <p:cNvGrpSpPr/>
          <p:nvPr/>
        </p:nvGrpSpPr>
        <p:grpSpPr>
          <a:xfrm>
            <a:off x="1726378" y="1974947"/>
            <a:ext cx="354311" cy="355909"/>
            <a:chOff x="-49764975" y="3551225"/>
            <a:chExt cx="299300" cy="300650"/>
          </a:xfrm>
        </p:grpSpPr>
        <p:sp>
          <p:nvSpPr>
            <p:cNvPr id="8834" name="Google Shape;8834;p7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75"/>
          <p:cNvGrpSpPr/>
          <p:nvPr/>
        </p:nvGrpSpPr>
        <p:grpSpPr>
          <a:xfrm>
            <a:off x="1724040" y="2411710"/>
            <a:ext cx="358987" cy="355525"/>
            <a:chOff x="-49766550" y="3920175"/>
            <a:chExt cx="303250" cy="300325"/>
          </a:xfrm>
        </p:grpSpPr>
        <p:sp>
          <p:nvSpPr>
            <p:cNvPr id="8846" name="Google Shape;8846;p7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7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75"/>
          <p:cNvGrpSpPr/>
          <p:nvPr/>
        </p:nvGrpSpPr>
        <p:grpSpPr>
          <a:xfrm>
            <a:off x="3939571" y="1559758"/>
            <a:ext cx="357123" cy="354341"/>
            <a:chOff x="-47892800" y="3200500"/>
            <a:chExt cx="301675" cy="299325"/>
          </a:xfrm>
        </p:grpSpPr>
        <p:sp>
          <p:nvSpPr>
            <p:cNvPr id="8851" name="Google Shape;8851;p7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75"/>
          <p:cNvGrpSpPr/>
          <p:nvPr/>
        </p:nvGrpSpPr>
        <p:grpSpPr>
          <a:xfrm>
            <a:off x="4003437" y="1996107"/>
            <a:ext cx="229391" cy="355258"/>
            <a:chOff x="-47839250" y="3569100"/>
            <a:chExt cx="193775" cy="300100"/>
          </a:xfrm>
        </p:grpSpPr>
        <p:sp>
          <p:nvSpPr>
            <p:cNvPr id="8858" name="Google Shape;8858;p7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75"/>
          <p:cNvGrpSpPr/>
          <p:nvPr/>
        </p:nvGrpSpPr>
        <p:grpSpPr>
          <a:xfrm>
            <a:off x="3940503" y="2432456"/>
            <a:ext cx="355258" cy="356205"/>
            <a:chOff x="-47892800" y="3937700"/>
            <a:chExt cx="300100" cy="300900"/>
          </a:xfrm>
        </p:grpSpPr>
        <p:sp>
          <p:nvSpPr>
            <p:cNvPr id="8865" name="Google Shape;8865;p7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7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75"/>
          <p:cNvGrpSpPr/>
          <p:nvPr/>
        </p:nvGrpSpPr>
        <p:grpSpPr>
          <a:xfrm>
            <a:off x="2645798" y="2926170"/>
            <a:ext cx="355258" cy="311458"/>
            <a:chOff x="-46042675" y="3218600"/>
            <a:chExt cx="300100" cy="263100"/>
          </a:xfrm>
        </p:grpSpPr>
        <p:sp>
          <p:nvSpPr>
            <p:cNvPr id="8874" name="Google Shape;8874;p7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75"/>
          <p:cNvGrpSpPr/>
          <p:nvPr/>
        </p:nvGrpSpPr>
        <p:grpSpPr>
          <a:xfrm>
            <a:off x="2645798" y="3340619"/>
            <a:ext cx="355258" cy="323118"/>
            <a:chOff x="-46042675" y="3568700"/>
            <a:chExt cx="300100" cy="272950"/>
          </a:xfrm>
        </p:grpSpPr>
        <p:sp>
          <p:nvSpPr>
            <p:cNvPr id="8881" name="Google Shape;8881;p7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75"/>
          <p:cNvGrpSpPr/>
          <p:nvPr/>
        </p:nvGrpSpPr>
        <p:grpSpPr>
          <a:xfrm>
            <a:off x="2687749" y="3777589"/>
            <a:ext cx="271357" cy="356057"/>
            <a:chOff x="-46007225" y="3937825"/>
            <a:chExt cx="229225" cy="300775"/>
          </a:xfrm>
        </p:grpSpPr>
        <p:sp>
          <p:nvSpPr>
            <p:cNvPr id="8886" name="Google Shape;8886;p7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6" name="Google Shape;8896;p75"/>
          <p:cNvGrpSpPr/>
          <p:nvPr/>
        </p:nvGrpSpPr>
        <p:grpSpPr>
          <a:xfrm>
            <a:off x="3993241" y="3767675"/>
            <a:ext cx="312375" cy="357596"/>
            <a:chOff x="-44895900" y="3929450"/>
            <a:chExt cx="263875" cy="302075"/>
          </a:xfrm>
        </p:grpSpPr>
        <p:sp>
          <p:nvSpPr>
            <p:cNvPr id="8897" name="Google Shape;8897;p7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75"/>
          <p:cNvGrpSpPr/>
          <p:nvPr/>
        </p:nvGrpSpPr>
        <p:grpSpPr>
          <a:xfrm>
            <a:off x="2167060" y="1550436"/>
            <a:ext cx="356205" cy="332885"/>
            <a:chOff x="-49397175" y="3192625"/>
            <a:chExt cx="300900" cy="281200"/>
          </a:xfrm>
        </p:grpSpPr>
        <p:sp>
          <p:nvSpPr>
            <p:cNvPr id="8904" name="Google Shape;8904;p7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75"/>
          <p:cNvGrpSpPr/>
          <p:nvPr/>
        </p:nvGrpSpPr>
        <p:grpSpPr>
          <a:xfrm>
            <a:off x="2193163" y="1974651"/>
            <a:ext cx="304000" cy="356205"/>
            <a:chOff x="-49375900" y="3550975"/>
            <a:chExt cx="256800" cy="300900"/>
          </a:xfrm>
        </p:grpSpPr>
        <p:sp>
          <p:nvSpPr>
            <p:cNvPr id="8912" name="Google Shape;8912;p7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75"/>
          <p:cNvGrpSpPr/>
          <p:nvPr/>
        </p:nvGrpSpPr>
        <p:grpSpPr>
          <a:xfrm>
            <a:off x="2188516" y="2411946"/>
            <a:ext cx="313293" cy="356205"/>
            <a:chOff x="-49378250" y="3920375"/>
            <a:chExt cx="264650" cy="300900"/>
          </a:xfrm>
        </p:grpSpPr>
        <p:sp>
          <p:nvSpPr>
            <p:cNvPr id="8924" name="Google Shape;8924;p7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75"/>
          <p:cNvGrpSpPr/>
          <p:nvPr/>
        </p:nvGrpSpPr>
        <p:grpSpPr>
          <a:xfrm>
            <a:off x="907504" y="2904744"/>
            <a:ext cx="312375" cy="357123"/>
            <a:chOff x="-47505300" y="3200500"/>
            <a:chExt cx="263875" cy="301675"/>
          </a:xfrm>
        </p:grpSpPr>
        <p:sp>
          <p:nvSpPr>
            <p:cNvPr id="8932" name="Google Shape;8932;p7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5" name="Google Shape;8945;p75"/>
          <p:cNvGrpSpPr/>
          <p:nvPr/>
        </p:nvGrpSpPr>
        <p:grpSpPr>
          <a:xfrm>
            <a:off x="885604" y="3341092"/>
            <a:ext cx="356176" cy="355051"/>
            <a:chOff x="-47524975" y="3569100"/>
            <a:chExt cx="300875" cy="299925"/>
          </a:xfrm>
        </p:grpSpPr>
        <p:sp>
          <p:nvSpPr>
            <p:cNvPr id="8946" name="Google Shape;8946;p7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75"/>
          <p:cNvGrpSpPr/>
          <p:nvPr/>
        </p:nvGrpSpPr>
        <p:grpSpPr>
          <a:xfrm>
            <a:off x="886062" y="3820354"/>
            <a:ext cx="355258" cy="270410"/>
            <a:chOff x="-47523400" y="3973950"/>
            <a:chExt cx="300100" cy="228425"/>
          </a:xfrm>
        </p:grpSpPr>
        <p:sp>
          <p:nvSpPr>
            <p:cNvPr id="8952" name="Google Shape;8952;p7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75"/>
          <p:cNvGrpSpPr/>
          <p:nvPr/>
        </p:nvGrpSpPr>
        <p:grpSpPr>
          <a:xfrm>
            <a:off x="3091183" y="2903353"/>
            <a:ext cx="354341" cy="357596"/>
            <a:chOff x="-45673275" y="3199325"/>
            <a:chExt cx="299325" cy="302075"/>
          </a:xfrm>
        </p:grpSpPr>
        <p:sp>
          <p:nvSpPr>
            <p:cNvPr id="8958" name="Google Shape;8958;p7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75"/>
          <p:cNvGrpSpPr/>
          <p:nvPr/>
        </p:nvGrpSpPr>
        <p:grpSpPr>
          <a:xfrm>
            <a:off x="3090251" y="3361602"/>
            <a:ext cx="356205" cy="314240"/>
            <a:chOff x="-45674075" y="3586425"/>
            <a:chExt cx="300900" cy="265450"/>
          </a:xfrm>
        </p:grpSpPr>
        <p:sp>
          <p:nvSpPr>
            <p:cNvPr id="8962" name="Google Shape;8962;p7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75"/>
          <p:cNvGrpSpPr/>
          <p:nvPr/>
        </p:nvGrpSpPr>
        <p:grpSpPr>
          <a:xfrm>
            <a:off x="3091183" y="3777441"/>
            <a:ext cx="354341" cy="356205"/>
            <a:chOff x="-45673275" y="3937700"/>
            <a:chExt cx="299325" cy="300900"/>
          </a:xfrm>
        </p:grpSpPr>
        <p:sp>
          <p:nvSpPr>
            <p:cNvPr id="8965" name="Google Shape;8965;p7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75"/>
          <p:cNvGrpSpPr/>
          <p:nvPr/>
        </p:nvGrpSpPr>
        <p:grpSpPr>
          <a:xfrm>
            <a:off x="2205349" y="4270225"/>
            <a:ext cx="356205" cy="356205"/>
            <a:chOff x="-44512325" y="3176075"/>
            <a:chExt cx="300900" cy="300900"/>
          </a:xfrm>
        </p:grpSpPr>
        <p:sp>
          <p:nvSpPr>
            <p:cNvPr id="8972" name="Google Shape;8972;p7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75"/>
          <p:cNvGrpSpPr/>
          <p:nvPr/>
        </p:nvGrpSpPr>
        <p:grpSpPr>
          <a:xfrm>
            <a:off x="2608689" y="1539249"/>
            <a:ext cx="354341" cy="354341"/>
            <a:chOff x="-49027775" y="3183175"/>
            <a:chExt cx="299325" cy="299325"/>
          </a:xfrm>
        </p:grpSpPr>
        <p:sp>
          <p:nvSpPr>
            <p:cNvPr id="8976" name="Google Shape;8976;p7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75"/>
          <p:cNvGrpSpPr/>
          <p:nvPr/>
        </p:nvGrpSpPr>
        <p:grpSpPr>
          <a:xfrm>
            <a:off x="2608230" y="1974651"/>
            <a:ext cx="355258" cy="357152"/>
            <a:chOff x="-49027775" y="3550975"/>
            <a:chExt cx="300100" cy="301700"/>
          </a:xfrm>
        </p:grpSpPr>
        <p:sp>
          <p:nvSpPr>
            <p:cNvPr id="8981" name="Google Shape;8981;p7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75"/>
          <p:cNvGrpSpPr/>
          <p:nvPr/>
        </p:nvGrpSpPr>
        <p:grpSpPr>
          <a:xfrm>
            <a:off x="2606306" y="2411710"/>
            <a:ext cx="359106" cy="355525"/>
            <a:chOff x="-49031025" y="3920175"/>
            <a:chExt cx="303350" cy="300325"/>
          </a:xfrm>
        </p:grpSpPr>
        <p:sp>
          <p:nvSpPr>
            <p:cNvPr id="8992" name="Google Shape;8992;p7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75"/>
          <p:cNvGrpSpPr/>
          <p:nvPr/>
        </p:nvGrpSpPr>
        <p:grpSpPr>
          <a:xfrm>
            <a:off x="1322411" y="2904744"/>
            <a:ext cx="356176" cy="354341"/>
            <a:chOff x="-47155575" y="3200500"/>
            <a:chExt cx="300875" cy="299325"/>
          </a:xfrm>
        </p:grpSpPr>
        <p:sp>
          <p:nvSpPr>
            <p:cNvPr id="8999" name="Google Shape;8999;p7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5" name="Google Shape;9005;p75"/>
          <p:cNvGrpSpPr/>
          <p:nvPr/>
        </p:nvGrpSpPr>
        <p:grpSpPr>
          <a:xfrm>
            <a:off x="1322870" y="3341092"/>
            <a:ext cx="355258" cy="355258"/>
            <a:chOff x="-47154800" y="3569100"/>
            <a:chExt cx="300100" cy="300100"/>
          </a:xfrm>
        </p:grpSpPr>
        <p:sp>
          <p:nvSpPr>
            <p:cNvPr id="9006" name="Google Shape;9006;p7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75"/>
          <p:cNvGrpSpPr/>
          <p:nvPr/>
        </p:nvGrpSpPr>
        <p:grpSpPr>
          <a:xfrm>
            <a:off x="1323343" y="3779305"/>
            <a:ext cx="354311" cy="353423"/>
            <a:chOff x="-47154000" y="3939275"/>
            <a:chExt cx="299300" cy="298550"/>
          </a:xfrm>
        </p:grpSpPr>
        <p:sp>
          <p:nvSpPr>
            <p:cNvPr id="9013" name="Google Shape;9013;p7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75"/>
          <p:cNvGrpSpPr/>
          <p:nvPr/>
        </p:nvGrpSpPr>
        <p:grpSpPr>
          <a:xfrm>
            <a:off x="3548633" y="2904744"/>
            <a:ext cx="312375" cy="354341"/>
            <a:chOff x="-45286550" y="3200500"/>
            <a:chExt cx="263875" cy="299325"/>
          </a:xfrm>
        </p:grpSpPr>
        <p:sp>
          <p:nvSpPr>
            <p:cNvPr id="9018" name="Google Shape;9018;p7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75"/>
          <p:cNvGrpSpPr/>
          <p:nvPr/>
        </p:nvGrpSpPr>
        <p:grpSpPr>
          <a:xfrm>
            <a:off x="3548633" y="3342039"/>
            <a:ext cx="312375" cy="354311"/>
            <a:chOff x="-45286550" y="3569900"/>
            <a:chExt cx="263875" cy="299300"/>
          </a:xfrm>
        </p:grpSpPr>
        <p:sp>
          <p:nvSpPr>
            <p:cNvPr id="9022" name="Google Shape;9022;p7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75"/>
          <p:cNvGrpSpPr/>
          <p:nvPr/>
        </p:nvGrpSpPr>
        <p:grpSpPr>
          <a:xfrm>
            <a:off x="3559820" y="3778388"/>
            <a:ext cx="290001" cy="355258"/>
            <a:chOff x="-45277900" y="3938500"/>
            <a:chExt cx="244975" cy="300100"/>
          </a:xfrm>
        </p:grpSpPr>
        <p:sp>
          <p:nvSpPr>
            <p:cNvPr id="9029" name="Google Shape;9029;p7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75"/>
          <p:cNvGrpSpPr/>
          <p:nvPr/>
        </p:nvGrpSpPr>
        <p:grpSpPr>
          <a:xfrm>
            <a:off x="2645769" y="4247490"/>
            <a:ext cx="355258" cy="355258"/>
            <a:chOff x="-44502875" y="3576975"/>
            <a:chExt cx="300100" cy="300100"/>
          </a:xfrm>
        </p:grpSpPr>
        <p:sp>
          <p:nvSpPr>
            <p:cNvPr id="9034" name="Google Shape;9034;p7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75"/>
          <p:cNvGrpSpPr/>
          <p:nvPr/>
        </p:nvGrpSpPr>
        <p:grpSpPr>
          <a:xfrm>
            <a:off x="4858968" y="1532275"/>
            <a:ext cx="356221" cy="354973"/>
            <a:chOff x="-13947000" y="3212800"/>
            <a:chExt cx="353675" cy="352400"/>
          </a:xfrm>
        </p:grpSpPr>
        <p:sp>
          <p:nvSpPr>
            <p:cNvPr id="9038" name="Google Shape;9038;p7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75"/>
          <p:cNvGrpSpPr/>
          <p:nvPr/>
        </p:nvGrpSpPr>
        <p:grpSpPr>
          <a:xfrm>
            <a:off x="4858981" y="1973145"/>
            <a:ext cx="356196" cy="354670"/>
            <a:chOff x="-13946200" y="3647075"/>
            <a:chExt cx="353650" cy="352100"/>
          </a:xfrm>
        </p:grpSpPr>
        <p:sp>
          <p:nvSpPr>
            <p:cNvPr id="9041" name="Google Shape;9041;p7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7" name="Google Shape;9047;p75"/>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8" name="Google Shape;9048;p75"/>
          <p:cNvGrpSpPr/>
          <p:nvPr/>
        </p:nvGrpSpPr>
        <p:grpSpPr>
          <a:xfrm>
            <a:off x="6642374" y="1532628"/>
            <a:ext cx="357002" cy="354267"/>
            <a:chOff x="-12163025" y="3214275"/>
            <a:chExt cx="354450" cy="351700"/>
          </a:xfrm>
        </p:grpSpPr>
        <p:sp>
          <p:nvSpPr>
            <p:cNvPr id="9049" name="Google Shape;9049;p7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75"/>
          <p:cNvGrpSpPr/>
          <p:nvPr/>
        </p:nvGrpSpPr>
        <p:grpSpPr>
          <a:xfrm>
            <a:off x="6643154" y="1972365"/>
            <a:ext cx="355441" cy="356232"/>
            <a:chOff x="-12160675" y="3647875"/>
            <a:chExt cx="352900" cy="353650"/>
          </a:xfrm>
        </p:grpSpPr>
        <p:sp>
          <p:nvSpPr>
            <p:cNvPr id="9053" name="Google Shape;9053;p7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75"/>
          <p:cNvGrpSpPr/>
          <p:nvPr/>
        </p:nvGrpSpPr>
        <p:grpSpPr>
          <a:xfrm>
            <a:off x="6653870" y="2416821"/>
            <a:ext cx="354635" cy="356232"/>
            <a:chOff x="-12160675" y="4081850"/>
            <a:chExt cx="352100" cy="353650"/>
          </a:xfrm>
        </p:grpSpPr>
        <p:sp>
          <p:nvSpPr>
            <p:cNvPr id="9061" name="Google Shape;9061;p7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75"/>
          <p:cNvGrpSpPr/>
          <p:nvPr/>
        </p:nvGrpSpPr>
        <p:grpSpPr>
          <a:xfrm>
            <a:off x="4858836" y="2891264"/>
            <a:ext cx="355416" cy="355652"/>
            <a:chOff x="-10391650" y="3180600"/>
            <a:chExt cx="352875" cy="353075"/>
          </a:xfrm>
        </p:grpSpPr>
        <p:sp>
          <p:nvSpPr>
            <p:cNvPr id="9068" name="Google Shape;9068;p7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75"/>
          <p:cNvGrpSpPr/>
          <p:nvPr/>
        </p:nvGrpSpPr>
        <p:grpSpPr>
          <a:xfrm>
            <a:off x="4858835" y="3368062"/>
            <a:ext cx="354635" cy="353890"/>
            <a:chOff x="-10390875" y="3616350"/>
            <a:chExt cx="352100" cy="351325"/>
          </a:xfrm>
        </p:grpSpPr>
        <p:sp>
          <p:nvSpPr>
            <p:cNvPr id="9075" name="Google Shape;9075;p7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75"/>
          <p:cNvGrpSpPr/>
          <p:nvPr/>
        </p:nvGrpSpPr>
        <p:grpSpPr>
          <a:xfrm>
            <a:off x="7525810" y="2892727"/>
            <a:ext cx="312585" cy="354670"/>
            <a:chOff x="-10370400" y="4049550"/>
            <a:chExt cx="310350" cy="352100"/>
          </a:xfrm>
        </p:grpSpPr>
        <p:sp>
          <p:nvSpPr>
            <p:cNvPr id="9079" name="Google Shape;9079;p7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4" name="Google Shape;9084;p75"/>
          <p:cNvGrpSpPr/>
          <p:nvPr/>
        </p:nvGrpSpPr>
        <p:grpSpPr>
          <a:xfrm>
            <a:off x="6630066" y="2891668"/>
            <a:ext cx="379236" cy="354847"/>
            <a:chOff x="-8674650" y="3210975"/>
            <a:chExt cx="376525" cy="352275"/>
          </a:xfrm>
        </p:grpSpPr>
        <p:sp>
          <p:nvSpPr>
            <p:cNvPr id="9085" name="Google Shape;9085;p7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75"/>
          <p:cNvGrpSpPr/>
          <p:nvPr/>
        </p:nvGrpSpPr>
        <p:grpSpPr>
          <a:xfrm>
            <a:off x="5301563" y="1531633"/>
            <a:ext cx="356221" cy="356257"/>
            <a:chOff x="-13512225" y="3211525"/>
            <a:chExt cx="353675" cy="353675"/>
          </a:xfrm>
        </p:grpSpPr>
        <p:sp>
          <p:nvSpPr>
            <p:cNvPr id="9092" name="Google Shape;9092;p7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75"/>
          <p:cNvGrpSpPr/>
          <p:nvPr/>
        </p:nvGrpSpPr>
        <p:grpSpPr>
          <a:xfrm>
            <a:off x="5301563" y="1973145"/>
            <a:ext cx="356221" cy="354670"/>
            <a:chOff x="-13512225" y="3647075"/>
            <a:chExt cx="353675" cy="352100"/>
          </a:xfrm>
        </p:grpSpPr>
        <p:sp>
          <p:nvSpPr>
            <p:cNvPr id="9098" name="Google Shape;9098;p7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75"/>
          <p:cNvGrpSpPr/>
          <p:nvPr/>
        </p:nvGrpSpPr>
        <p:grpSpPr>
          <a:xfrm>
            <a:off x="5311876" y="2417211"/>
            <a:ext cx="356221" cy="355451"/>
            <a:chOff x="-13512225" y="4080275"/>
            <a:chExt cx="353675" cy="352875"/>
          </a:xfrm>
        </p:grpSpPr>
        <p:sp>
          <p:nvSpPr>
            <p:cNvPr id="9109" name="Google Shape;9109;p7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75"/>
          <p:cNvGrpSpPr/>
          <p:nvPr/>
        </p:nvGrpSpPr>
        <p:grpSpPr>
          <a:xfrm>
            <a:off x="7084956" y="1564572"/>
            <a:ext cx="356196" cy="290379"/>
            <a:chOff x="-11728250" y="3245400"/>
            <a:chExt cx="353650" cy="288275"/>
          </a:xfrm>
        </p:grpSpPr>
        <p:sp>
          <p:nvSpPr>
            <p:cNvPr id="9121" name="Google Shape;9121;p7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6" name="Google Shape;9126;p75"/>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7" name="Google Shape;9127;p75"/>
          <p:cNvGrpSpPr/>
          <p:nvPr/>
        </p:nvGrpSpPr>
        <p:grpSpPr>
          <a:xfrm>
            <a:off x="7083760" y="1971660"/>
            <a:ext cx="358588" cy="357642"/>
            <a:chOff x="-11729050" y="3646475"/>
            <a:chExt cx="356025" cy="355050"/>
          </a:xfrm>
        </p:grpSpPr>
        <p:sp>
          <p:nvSpPr>
            <p:cNvPr id="9128" name="Google Shape;9128;p75"/>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5"/>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5"/>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5"/>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5"/>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5"/>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5"/>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5"/>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5"/>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5"/>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5"/>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75"/>
          <p:cNvGrpSpPr/>
          <p:nvPr/>
        </p:nvGrpSpPr>
        <p:grpSpPr>
          <a:xfrm>
            <a:off x="7117464" y="2417211"/>
            <a:ext cx="311804" cy="355451"/>
            <a:chOff x="-11703850" y="4081850"/>
            <a:chExt cx="309575" cy="352875"/>
          </a:xfrm>
        </p:grpSpPr>
        <p:sp>
          <p:nvSpPr>
            <p:cNvPr id="9140" name="Google Shape;9140;p7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75"/>
          <p:cNvGrpSpPr/>
          <p:nvPr/>
        </p:nvGrpSpPr>
        <p:grpSpPr>
          <a:xfrm>
            <a:off x="5306120" y="2891364"/>
            <a:ext cx="357002" cy="355451"/>
            <a:chOff x="-9958475" y="3180025"/>
            <a:chExt cx="354450" cy="352875"/>
          </a:xfrm>
        </p:grpSpPr>
        <p:sp>
          <p:nvSpPr>
            <p:cNvPr id="9149" name="Google Shape;9149;p7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75"/>
          <p:cNvGrpSpPr/>
          <p:nvPr/>
        </p:nvGrpSpPr>
        <p:grpSpPr>
          <a:xfrm>
            <a:off x="5315247" y="3367345"/>
            <a:ext cx="337966" cy="355325"/>
            <a:chOff x="-9949025" y="3615575"/>
            <a:chExt cx="335550" cy="352750"/>
          </a:xfrm>
        </p:grpSpPr>
        <p:sp>
          <p:nvSpPr>
            <p:cNvPr id="9153" name="Google Shape;9153;p7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75"/>
          <p:cNvGrpSpPr/>
          <p:nvPr/>
        </p:nvGrpSpPr>
        <p:grpSpPr>
          <a:xfrm>
            <a:off x="7950093" y="2890851"/>
            <a:ext cx="360175" cy="358423"/>
            <a:chOff x="-9961625" y="4048175"/>
            <a:chExt cx="357600" cy="355825"/>
          </a:xfrm>
        </p:grpSpPr>
        <p:sp>
          <p:nvSpPr>
            <p:cNvPr id="9157" name="Google Shape;9157;p7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75"/>
          <p:cNvGrpSpPr/>
          <p:nvPr/>
        </p:nvGrpSpPr>
        <p:grpSpPr>
          <a:xfrm>
            <a:off x="6636814" y="3366363"/>
            <a:ext cx="364959" cy="357289"/>
            <a:chOff x="-8680950" y="3624225"/>
            <a:chExt cx="362350" cy="354700"/>
          </a:xfrm>
        </p:grpSpPr>
        <p:sp>
          <p:nvSpPr>
            <p:cNvPr id="9164" name="Google Shape;9164;p7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75"/>
          <p:cNvGrpSpPr/>
          <p:nvPr/>
        </p:nvGrpSpPr>
        <p:grpSpPr>
          <a:xfrm>
            <a:off x="5773058" y="1532024"/>
            <a:ext cx="313365" cy="355476"/>
            <a:chOff x="-13056975" y="3212300"/>
            <a:chExt cx="311125" cy="352900"/>
          </a:xfrm>
        </p:grpSpPr>
        <p:sp>
          <p:nvSpPr>
            <p:cNvPr id="9171" name="Google Shape;9171;p7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75"/>
          <p:cNvGrpSpPr/>
          <p:nvPr/>
        </p:nvGrpSpPr>
        <p:grpSpPr>
          <a:xfrm>
            <a:off x="5750446" y="1972818"/>
            <a:ext cx="358588" cy="355325"/>
            <a:chOff x="-13077450" y="3647075"/>
            <a:chExt cx="356025" cy="352750"/>
          </a:xfrm>
        </p:grpSpPr>
        <p:sp>
          <p:nvSpPr>
            <p:cNvPr id="9176" name="Google Shape;9176;p7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75"/>
          <p:cNvGrpSpPr/>
          <p:nvPr/>
        </p:nvGrpSpPr>
        <p:grpSpPr>
          <a:xfrm>
            <a:off x="5761552" y="2416418"/>
            <a:ext cx="357002" cy="357037"/>
            <a:chOff x="-13079025" y="4079475"/>
            <a:chExt cx="354450" cy="354450"/>
          </a:xfrm>
        </p:grpSpPr>
        <p:sp>
          <p:nvSpPr>
            <p:cNvPr id="9180" name="Google Shape;9180;p7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75"/>
          <p:cNvGrpSpPr/>
          <p:nvPr/>
        </p:nvGrpSpPr>
        <p:grpSpPr>
          <a:xfrm>
            <a:off x="7534619" y="1532427"/>
            <a:ext cx="356221" cy="354670"/>
            <a:chOff x="-11292700" y="3213875"/>
            <a:chExt cx="353675" cy="352100"/>
          </a:xfrm>
        </p:grpSpPr>
        <p:sp>
          <p:nvSpPr>
            <p:cNvPr id="9185" name="Google Shape;9185;p7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7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75"/>
          <p:cNvGrpSpPr/>
          <p:nvPr/>
        </p:nvGrpSpPr>
        <p:grpSpPr>
          <a:xfrm>
            <a:off x="7528677" y="1972365"/>
            <a:ext cx="368106" cy="356232"/>
            <a:chOff x="-11299000" y="3647875"/>
            <a:chExt cx="365475" cy="353650"/>
          </a:xfrm>
        </p:grpSpPr>
        <p:sp>
          <p:nvSpPr>
            <p:cNvPr id="9193" name="Google Shape;9193;p7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5"/>
          <p:cNvGrpSpPr/>
          <p:nvPr/>
        </p:nvGrpSpPr>
        <p:grpSpPr>
          <a:xfrm>
            <a:off x="7544139" y="2428316"/>
            <a:ext cx="357808" cy="333240"/>
            <a:chOff x="-11295075" y="4092875"/>
            <a:chExt cx="355250" cy="330825"/>
          </a:xfrm>
        </p:grpSpPr>
        <p:sp>
          <p:nvSpPr>
            <p:cNvPr id="9200" name="Google Shape;9200;p7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75"/>
          <p:cNvGrpSpPr/>
          <p:nvPr/>
        </p:nvGrpSpPr>
        <p:grpSpPr>
          <a:xfrm>
            <a:off x="5769739" y="2891364"/>
            <a:ext cx="312585" cy="355451"/>
            <a:chOff x="-9500075" y="3180800"/>
            <a:chExt cx="310350" cy="352875"/>
          </a:xfrm>
        </p:grpSpPr>
        <p:sp>
          <p:nvSpPr>
            <p:cNvPr id="9206" name="Google Shape;9206;p7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5"/>
          <p:cNvGrpSpPr/>
          <p:nvPr/>
        </p:nvGrpSpPr>
        <p:grpSpPr>
          <a:xfrm>
            <a:off x="5747530" y="3366879"/>
            <a:ext cx="356221" cy="356257"/>
            <a:chOff x="-9523700" y="3614000"/>
            <a:chExt cx="353675" cy="353675"/>
          </a:xfrm>
        </p:grpSpPr>
        <p:sp>
          <p:nvSpPr>
            <p:cNvPr id="9216" name="Google Shape;9216;p7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75"/>
          <p:cNvGrpSpPr/>
          <p:nvPr/>
        </p:nvGrpSpPr>
        <p:grpSpPr>
          <a:xfrm>
            <a:off x="7532481" y="3389521"/>
            <a:ext cx="356221" cy="354670"/>
            <a:chOff x="-9523700" y="4049550"/>
            <a:chExt cx="353675" cy="352100"/>
          </a:xfrm>
        </p:grpSpPr>
        <p:sp>
          <p:nvSpPr>
            <p:cNvPr id="9226" name="Google Shape;9226;p7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75"/>
          <p:cNvGrpSpPr/>
          <p:nvPr/>
        </p:nvGrpSpPr>
        <p:grpSpPr>
          <a:xfrm>
            <a:off x="7088596" y="3389494"/>
            <a:ext cx="357002" cy="311029"/>
            <a:chOff x="-8209150" y="3659675"/>
            <a:chExt cx="354450" cy="308775"/>
          </a:xfrm>
        </p:grpSpPr>
        <p:sp>
          <p:nvSpPr>
            <p:cNvPr id="9234" name="Google Shape;9234;p7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75"/>
          <p:cNvGrpSpPr/>
          <p:nvPr/>
        </p:nvGrpSpPr>
        <p:grpSpPr>
          <a:xfrm>
            <a:off x="6191845" y="1532024"/>
            <a:ext cx="356221" cy="355476"/>
            <a:chOff x="-12643475" y="3212300"/>
            <a:chExt cx="353675" cy="352900"/>
          </a:xfrm>
        </p:grpSpPr>
        <p:sp>
          <p:nvSpPr>
            <p:cNvPr id="9241" name="Google Shape;9241;p7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5"/>
          <p:cNvGrpSpPr/>
          <p:nvPr/>
        </p:nvGrpSpPr>
        <p:grpSpPr>
          <a:xfrm>
            <a:off x="6191845" y="1983798"/>
            <a:ext cx="356221" cy="333366"/>
            <a:chOff x="-12643475" y="3657325"/>
            <a:chExt cx="353675" cy="330950"/>
          </a:xfrm>
        </p:grpSpPr>
        <p:sp>
          <p:nvSpPr>
            <p:cNvPr id="9251" name="Google Shape;9251;p7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75"/>
          <p:cNvGrpSpPr/>
          <p:nvPr/>
        </p:nvGrpSpPr>
        <p:grpSpPr>
          <a:xfrm>
            <a:off x="6202157" y="2418407"/>
            <a:ext cx="356221" cy="353059"/>
            <a:chOff x="-12643475" y="4081850"/>
            <a:chExt cx="353675" cy="350500"/>
          </a:xfrm>
        </p:grpSpPr>
        <p:sp>
          <p:nvSpPr>
            <p:cNvPr id="9258" name="Google Shape;9258;p7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75"/>
          <p:cNvGrpSpPr/>
          <p:nvPr/>
        </p:nvGrpSpPr>
        <p:grpSpPr>
          <a:xfrm>
            <a:off x="7974847" y="1532427"/>
            <a:ext cx="355416" cy="354670"/>
            <a:chOff x="-10857925" y="3213875"/>
            <a:chExt cx="352875" cy="352100"/>
          </a:xfrm>
        </p:grpSpPr>
        <p:sp>
          <p:nvSpPr>
            <p:cNvPr id="9263" name="Google Shape;9263;p7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3" name="Google Shape;9273;p75"/>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4" name="Google Shape;9274;p75"/>
          <p:cNvGrpSpPr/>
          <p:nvPr/>
        </p:nvGrpSpPr>
        <p:grpSpPr>
          <a:xfrm>
            <a:off x="7984757" y="2428316"/>
            <a:ext cx="356221" cy="333240"/>
            <a:chOff x="-10858725" y="4092875"/>
            <a:chExt cx="353675" cy="330825"/>
          </a:xfrm>
        </p:grpSpPr>
        <p:sp>
          <p:nvSpPr>
            <p:cNvPr id="9275" name="Google Shape;9275;p7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75"/>
          <p:cNvGrpSpPr/>
          <p:nvPr/>
        </p:nvGrpSpPr>
        <p:grpSpPr>
          <a:xfrm>
            <a:off x="6191762" y="2891855"/>
            <a:ext cx="356096" cy="354469"/>
            <a:chOff x="-9089725" y="3180200"/>
            <a:chExt cx="353550" cy="351900"/>
          </a:xfrm>
        </p:grpSpPr>
        <p:sp>
          <p:nvSpPr>
            <p:cNvPr id="9282" name="Google Shape;9282;p7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75"/>
          <p:cNvGrpSpPr/>
          <p:nvPr/>
        </p:nvGrpSpPr>
        <p:grpSpPr>
          <a:xfrm>
            <a:off x="6243280" y="3367282"/>
            <a:ext cx="252278" cy="355451"/>
            <a:chOff x="-9039300" y="3614000"/>
            <a:chExt cx="250475" cy="352875"/>
          </a:xfrm>
        </p:grpSpPr>
        <p:sp>
          <p:nvSpPr>
            <p:cNvPr id="9285" name="Google Shape;9285;p7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75"/>
          <p:cNvGrpSpPr/>
          <p:nvPr/>
        </p:nvGrpSpPr>
        <p:grpSpPr>
          <a:xfrm>
            <a:off x="7975246" y="3389521"/>
            <a:ext cx="354635" cy="354670"/>
            <a:chOff x="-9088150" y="4049550"/>
            <a:chExt cx="352100" cy="352100"/>
          </a:xfrm>
        </p:grpSpPr>
        <p:sp>
          <p:nvSpPr>
            <p:cNvPr id="9288" name="Google Shape;9288;p7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75"/>
          <p:cNvGrpSpPr/>
          <p:nvPr/>
        </p:nvGrpSpPr>
        <p:grpSpPr>
          <a:xfrm>
            <a:off x="7109610" y="2891754"/>
            <a:ext cx="315757" cy="354670"/>
            <a:chOff x="-8191825" y="3174500"/>
            <a:chExt cx="313500" cy="352100"/>
          </a:xfrm>
        </p:grpSpPr>
        <p:sp>
          <p:nvSpPr>
            <p:cNvPr id="9295" name="Google Shape;9295;p7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01"/>
        <p:cNvGrpSpPr/>
        <p:nvPr/>
      </p:nvGrpSpPr>
      <p:grpSpPr>
        <a:xfrm>
          <a:off x="0" y="0"/>
          <a:ext cx="0" cy="0"/>
          <a:chOff x="0" y="0"/>
          <a:chExt cx="0" cy="0"/>
        </a:xfrm>
      </p:grpSpPr>
      <p:sp>
        <p:nvSpPr>
          <p:cNvPr id="9302" name="Google Shape;9302;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303" name="Google Shape;9303;p76"/>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4" name="Google Shape;9304;p76"/>
          <p:cNvGrpSpPr/>
          <p:nvPr/>
        </p:nvGrpSpPr>
        <p:grpSpPr>
          <a:xfrm>
            <a:off x="748855" y="2243507"/>
            <a:ext cx="452798" cy="449473"/>
            <a:chOff x="-21322300" y="3693325"/>
            <a:chExt cx="306400" cy="304150"/>
          </a:xfrm>
        </p:grpSpPr>
        <p:sp>
          <p:nvSpPr>
            <p:cNvPr id="9305" name="Google Shape;9305;p7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76"/>
          <p:cNvGrpSpPr/>
          <p:nvPr/>
        </p:nvGrpSpPr>
        <p:grpSpPr>
          <a:xfrm>
            <a:off x="748263" y="2810244"/>
            <a:ext cx="453980" cy="422540"/>
            <a:chOff x="-21322300" y="4077125"/>
            <a:chExt cx="307200" cy="285925"/>
          </a:xfrm>
        </p:grpSpPr>
        <p:sp>
          <p:nvSpPr>
            <p:cNvPr id="9310" name="Google Shape;9310;p7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6"/>
          <p:cNvGrpSpPr/>
          <p:nvPr/>
        </p:nvGrpSpPr>
        <p:grpSpPr>
          <a:xfrm>
            <a:off x="3525440" y="1689128"/>
            <a:ext cx="451653" cy="450212"/>
            <a:chOff x="-19394200" y="3333800"/>
            <a:chExt cx="305625" cy="304650"/>
          </a:xfrm>
        </p:grpSpPr>
        <p:sp>
          <p:nvSpPr>
            <p:cNvPr id="9323" name="Google Shape;9323;p7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76"/>
          <p:cNvGrpSpPr/>
          <p:nvPr/>
        </p:nvGrpSpPr>
        <p:grpSpPr>
          <a:xfrm>
            <a:off x="3524276" y="2243580"/>
            <a:ext cx="453980" cy="449325"/>
            <a:chOff x="-19396575" y="3708500"/>
            <a:chExt cx="307200" cy="304050"/>
          </a:xfrm>
        </p:grpSpPr>
        <p:sp>
          <p:nvSpPr>
            <p:cNvPr id="9333" name="Google Shape;9333;p7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76"/>
          <p:cNvGrpSpPr/>
          <p:nvPr/>
        </p:nvGrpSpPr>
        <p:grpSpPr>
          <a:xfrm>
            <a:off x="3518457" y="2796461"/>
            <a:ext cx="465618" cy="450101"/>
            <a:chOff x="-19394200" y="4084200"/>
            <a:chExt cx="315075" cy="304575"/>
          </a:xfrm>
        </p:grpSpPr>
        <p:sp>
          <p:nvSpPr>
            <p:cNvPr id="9337" name="Google Shape;9337;p7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6"/>
          <p:cNvGrpSpPr/>
          <p:nvPr/>
        </p:nvGrpSpPr>
        <p:grpSpPr>
          <a:xfrm>
            <a:off x="6324167" y="1689001"/>
            <a:ext cx="400447" cy="450470"/>
            <a:chOff x="-17526750" y="3309200"/>
            <a:chExt cx="270975" cy="304825"/>
          </a:xfrm>
        </p:grpSpPr>
        <p:sp>
          <p:nvSpPr>
            <p:cNvPr id="9344" name="Google Shape;9344;p7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76"/>
          <p:cNvGrpSpPr/>
          <p:nvPr/>
        </p:nvGrpSpPr>
        <p:grpSpPr>
          <a:xfrm>
            <a:off x="6300319" y="2244173"/>
            <a:ext cx="448143" cy="448143"/>
            <a:chOff x="-17542500" y="3684100"/>
            <a:chExt cx="303250" cy="303250"/>
          </a:xfrm>
        </p:grpSpPr>
        <p:sp>
          <p:nvSpPr>
            <p:cNvPr id="9350" name="Google Shape;9350;p7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76"/>
          <p:cNvGrpSpPr/>
          <p:nvPr/>
        </p:nvGrpSpPr>
        <p:grpSpPr>
          <a:xfrm>
            <a:off x="6299728" y="2810817"/>
            <a:ext cx="449325" cy="421395"/>
            <a:chOff x="-17542500" y="4068450"/>
            <a:chExt cx="304050" cy="285150"/>
          </a:xfrm>
        </p:grpSpPr>
        <p:sp>
          <p:nvSpPr>
            <p:cNvPr id="9358" name="Google Shape;9358;p7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76"/>
          <p:cNvGrpSpPr/>
          <p:nvPr/>
        </p:nvGrpSpPr>
        <p:grpSpPr>
          <a:xfrm>
            <a:off x="3530150" y="3342211"/>
            <a:ext cx="343404" cy="449325"/>
            <a:chOff x="-15652200" y="3335975"/>
            <a:chExt cx="232375" cy="304050"/>
          </a:xfrm>
        </p:grpSpPr>
        <p:sp>
          <p:nvSpPr>
            <p:cNvPr id="9365" name="Google Shape;9365;p7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76"/>
          <p:cNvGrpSpPr/>
          <p:nvPr/>
        </p:nvGrpSpPr>
        <p:grpSpPr>
          <a:xfrm>
            <a:off x="1303491" y="1689573"/>
            <a:ext cx="450470" cy="449325"/>
            <a:chOff x="-20946600" y="3317850"/>
            <a:chExt cx="304825" cy="304050"/>
          </a:xfrm>
        </p:grpSpPr>
        <p:sp>
          <p:nvSpPr>
            <p:cNvPr id="9375" name="Google Shape;9375;p7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76"/>
          <p:cNvGrpSpPr/>
          <p:nvPr/>
        </p:nvGrpSpPr>
        <p:grpSpPr>
          <a:xfrm>
            <a:off x="1304064" y="2243729"/>
            <a:ext cx="449325" cy="449030"/>
            <a:chOff x="-20945825" y="3692175"/>
            <a:chExt cx="304050" cy="303850"/>
          </a:xfrm>
        </p:grpSpPr>
        <p:sp>
          <p:nvSpPr>
            <p:cNvPr id="9379" name="Google Shape;9379;p7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76"/>
          <p:cNvGrpSpPr/>
          <p:nvPr/>
        </p:nvGrpSpPr>
        <p:grpSpPr>
          <a:xfrm>
            <a:off x="1329667" y="2797442"/>
            <a:ext cx="398119" cy="448143"/>
            <a:chOff x="-20930075" y="4066100"/>
            <a:chExt cx="269400" cy="303250"/>
          </a:xfrm>
        </p:grpSpPr>
        <p:sp>
          <p:nvSpPr>
            <p:cNvPr id="9384" name="Google Shape;9384;p7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76"/>
          <p:cNvGrpSpPr/>
          <p:nvPr/>
        </p:nvGrpSpPr>
        <p:grpSpPr>
          <a:xfrm>
            <a:off x="4110888" y="1689848"/>
            <a:ext cx="372516" cy="448771"/>
            <a:chOff x="-18994100" y="3334775"/>
            <a:chExt cx="252075" cy="303675"/>
          </a:xfrm>
        </p:grpSpPr>
        <p:sp>
          <p:nvSpPr>
            <p:cNvPr id="9387" name="Google Shape;9387;p7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76"/>
          <p:cNvGrpSpPr/>
          <p:nvPr/>
        </p:nvGrpSpPr>
        <p:grpSpPr>
          <a:xfrm>
            <a:off x="4125445" y="2244743"/>
            <a:ext cx="343404" cy="446998"/>
            <a:chOff x="-18983850" y="3710075"/>
            <a:chExt cx="232375" cy="302475"/>
          </a:xfrm>
        </p:grpSpPr>
        <p:sp>
          <p:nvSpPr>
            <p:cNvPr id="9392" name="Google Shape;9392;p7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76"/>
          <p:cNvGrpSpPr/>
          <p:nvPr/>
        </p:nvGrpSpPr>
        <p:grpSpPr>
          <a:xfrm>
            <a:off x="4071911" y="2797422"/>
            <a:ext cx="450470" cy="448180"/>
            <a:chOff x="-19020075" y="4084200"/>
            <a:chExt cx="304825" cy="303275"/>
          </a:xfrm>
        </p:grpSpPr>
        <p:sp>
          <p:nvSpPr>
            <p:cNvPr id="9397" name="Google Shape;9397;p7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76"/>
          <p:cNvGrpSpPr/>
          <p:nvPr/>
        </p:nvGrpSpPr>
        <p:grpSpPr>
          <a:xfrm>
            <a:off x="6889176" y="1689001"/>
            <a:ext cx="396937" cy="450470"/>
            <a:chOff x="-17149475" y="3309200"/>
            <a:chExt cx="268600" cy="304825"/>
          </a:xfrm>
        </p:grpSpPr>
        <p:sp>
          <p:nvSpPr>
            <p:cNvPr id="9407" name="Google Shape;9407;p7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76"/>
          <p:cNvGrpSpPr/>
          <p:nvPr/>
        </p:nvGrpSpPr>
        <p:grpSpPr>
          <a:xfrm>
            <a:off x="6862982" y="2258120"/>
            <a:ext cx="449325" cy="420249"/>
            <a:chOff x="-17168375" y="3692750"/>
            <a:chExt cx="304050" cy="284375"/>
          </a:xfrm>
        </p:grpSpPr>
        <p:sp>
          <p:nvSpPr>
            <p:cNvPr id="9410" name="Google Shape;9410;p7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76"/>
          <p:cNvGrpSpPr/>
          <p:nvPr/>
        </p:nvGrpSpPr>
        <p:grpSpPr>
          <a:xfrm>
            <a:off x="6859491" y="2796852"/>
            <a:ext cx="456308" cy="449325"/>
            <a:chOff x="-17170750" y="4058800"/>
            <a:chExt cx="308775" cy="304050"/>
          </a:xfrm>
        </p:grpSpPr>
        <p:sp>
          <p:nvSpPr>
            <p:cNvPr id="9418" name="Google Shape;9418;p7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6"/>
          <p:cNvGrpSpPr/>
          <p:nvPr/>
        </p:nvGrpSpPr>
        <p:grpSpPr>
          <a:xfrm>
            <a:off x="5721388" y="3343358"/>
            <a:ext cx="450470" cy="446998"/>
            <a:chOff x="-15688425" y="3707725"/>
            <a:chExt cx="304825" cy="302475"/>
          </a:xfrm>
        </p:grpSpPr>
        <p:sp>
          <p:nvSpPr>
            <p:cNvPr id="9436" name="Google Shape;9436;p7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76"/>
          <p:cNvGrpSpPr/>
          <p:nvPr/>
        </p:nvGrpSpPr>
        <p:grpSpPr>
          <a:xfrm>
            <a:off x="1865544" y="1690441"/>
            <a:ext cx="451653" cy="447589"/>
            <a:chOff x="-20572500" y="3319025"/>
            <a:chExt cx="305625" cy="302875"/>
          </a:xfrm>
        </p:grpSpPr>
        <p:sp>
          <p:nvSpPr>
            <p:cNvPr id="9443" name="Google Shape;9443;p7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76"/>
          <p:cNvGrpSpPr/>
          <p:nvPr/>
        </p:nvGrpSpPr>
        <p:grpSpPr>
          <a:xfrm>
            <a:off x="1866708" y="2305410"/>
            <a:ext cx="449325" cy="325670"/>
            <a:chOff x="-20571700" y="3722875"/>
            <a:chExt cx="304050" cy="220375"/>
          </a:xfrm>
        </p:grpSpPr>
        <p:sp>
          <p:nvSpPr>
            <p:cNvPr id="9446" name="Google Shape;9446;p7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76"/>
          <p:cNvGrpSpPr/>
          <p:nvPr/>
        </p:nvGrpSpPr>
        <p:grpSpPr>
          <a:xfrm>
            <a:off x="1866135" y="2796278"/>
            <a:ext cx="450470" cy="450470"/>
            <a:chOff x="-20571700" y="4066875"/>
            <a:chExt cx="304825" cy="304825"/>
          </a:xfrm>
        </p:grpSpPr>
        <p:sp>
          <p:nvSpPr>
            <p:cNvPr id="9454" name="Google Shape;9454;p7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76"/>
          <p:cNvGrpSpPr/>
          <p:nvPr/>
        </p:nvGrpSpPr>
        <p:grpSpPr>
          <a:xfrm>
            <a:off x="4632837" y="1688259"/>
            <a:ext cx="453980" cy="451948"/>
            <a:chOff x="-18645175" y="3334200"/>
            <a:chExt cx="307200" cy="305825"/>
          </a:xfrm>
        </p:grpSpPr>
        <p:sp>
          <p:nvSpPr>
            <p:cNvPr id="9461" name="Google Shape;9461;p7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76"/>
          <p:cNvGrpSpPr/>
          <p:nvPr/>
        </p:nvGrpSpPr>
        <p:grpSpPr>
          <a:xfrm>
            <a:off x="4633429" y="2242989"/>
            <a:ext cx="452798" cy="450507"/>
            <a:chOff x="-18645175" y="3708500"/>
            <a:chExt cx="306400" cy="304850"/>
          </a:xfrm>
        </p:grpSpPr>
        <p:sp>
          <p:nvSpPr>
            <p:cNvPr id="9467" name="Google Shape;9467;p7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76"/>
          <p:cNvGrpSpPr/>
          <p:nvPr/>
        </p:nvGrpSpPr>
        <p:grpSpPr>
          <a:xfrm>
            <a:off x="4631101" y="2795630"/>
            <a:ext cx="457453" cy="451763"/>
            <a:chOff x="-18647525" y="4082625"/>
            <a:chExt cx="309550" cy="305700"/>
          </a:xfrm>
        </p:grpSpPr>
        <p:sp>
          <p:nvSpPr>
            <p:cNvPr id="9475" name="Google Shape;9475;p7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76"/>
          <p:cNvGrpSpPr/>
          <p:nvPr/>
        </p:nvGrpSpPr>
        <p:grpSpPr>
          <a:xfrm>
            <a:off x="7441485" y="1689592"/>
            <a:ext cx="395755" cy="449288"/>
            <a:chOff x="-16775350" y="3309200"/>
            <a:chExt cx="267800" cy="304025"/>
          </a:xfrm>
        </p:grpSpPr>
        <p:sp>
          <p:nvSpPr>
            <p:cNvPr id="9480" name="Google Shape;9480;p7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76"/>
          <p:cNvGrpSpPr/>
          <p:nvPr/>
        </p:nvGrpSpPr>
        <p:grpSpPr>
          <a:xfrm>
            <a:off x="7441485" y="2241827"/>
            <a:ext cx="395755" cy="452835"/>
            <a:chOff x="-16775350" y="3683300"/>
            <a:chExt cx="267800" cy="306425"/>
          </a:xfrm>
        </p:grpSpPr>
        <p:sp>
          <p:nvSpPr>
            <p:cNvPr id="9484" name="Google Shape;9484;p7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76"/>
          <p:cNvGrpSpPr/>
          <p:nvPr/>
        </p:nvGrpSpPr>
        <p:grpSpPr>
          <a:xfrm>
            <a:off x="7413536" y="2796870"/>
            <a:ext cx="451653" cy="449288"/>
            <a:chOff x="-16794250" y="4058225"/>
            <a:chExt cx="305625" cy="304025"/>
          </a:xfrm>
        </p:grpSpPr>
        <p:sp>
          <p:nvSpPr>
            <p:cNvPr id="9488" name="Google Shape;9488;p7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7" name="Google Shape;9497;p76"/>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8" name="Google Shape;9498;p76"/>
          <p:cNvGrpSpPr/>
          <p:nvPr/>
        </p:nvGrpSpPr>
        <p:grpSpPr>
          <a:xfrm>
            <a:off x="2414953" y="1689573"/>
            <a:ext cx="457453" cy="449325"/>
            <a:chOff x="-20199150" y="3317850"/>
            <a:chExt cx="309550" cy="304050"/>
          </a:xfrm>
        </p:grpSpPr>
        <p:sp>
          <p:nvSpPr>
            <p:cNvPr id="9499" name="Google Shape;9499;p7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6"/>
          <p:cNvGrpSpPr/>
          <p:nvPr/>
        </p:nvGrpSpPr>
        <p:grpSpPr>
          <a:xfrm>
            <a:off x="2417281" y="2242861"/>
            <a:ext cx="452798" cy="450766"/>
            <a:chOff x="-20199150" y="3693150"/>
            <a:chExt cx="306400" cy="305025"/>
          </a:xfrm>
        </p:grpSpPr>
        <p:sp>
          <p:nvSpPr>
            <p:cNvPr id="9507" name="Google Shape;9507;p7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76"/>
          <p:cNvGrpSpPr/>
          <p:nvPr/>
        </p:nvGrpSpPr>
        <p:grpSpPr>
          <a:xfrm>
            <a:off x="2417854" y="2795687"/>
            <a:ext cx="451653" cy="451653"/>
            <a:chOff x="-20197575" y="4066875"/>
            <a:chExt cx="305625" cy="305625"/>
          </a:xfrm>
        </p:grpSpPr>
        <p:sp>
          <p:nvSpPr>
            <p:cNvPr id="9514" name="Google Shape;9514;p7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6"/>
          <p:cNvGrpSpPr/>
          <p:nvPr/>
        </p:nvGrpSpPr>
        <p:grpSpPr>
          <a:xfrm>
            <a:off x="5200071" y="1687520"/>
            <a:ext cx="449325" cy="453426"/>
            <a:chOff x="-18271050" y="3333200"/>
            <a:chExt cx="304050" cy="306825"/>
          </a:xfrm>
        </p:grpSpPr>
        <p:sp>
          <p:nvSpPr>
            <p:cNvPr id="9523" name="Google Shape;9523;p7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76"/>
          <p:cNvGrpSpPr/>
          <p:nvPr/>
        </p:nvGrpSpPr>
        <p:grpSpPr>
          <a:xfrm>
            <a:off x="5200644" y="2244171"/>
            <a:ext cx="448180" cy="448143"/>
            <a:chOff x="-18270275" y="3710875"/>
            <a:chExt cx="303275" cy="303250"/>
          </a:xfrm>
        </p:grpSpPr>
        <p:sp>
          <p:nvSpPr>
            <p:cNvPr id="9529" name="Google Shape;9529;p7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76"/>
          <p:cNvGrpSpPr/>
          <p:nvPr/>
        </p:nvGrpSpPr>
        <p:grpSpPr>
          <a:xfrm>
            <a:off x="5254196" y="2797422"/>
            <a:ext cx="341076" cy="448180"/>
            <a:chOff x="-18234025" y="4084200"/>
            <a:chExt cx="230800" cy="303275"/>
          </a:xfrm>
        </p:grpSpPr>
        <p:sp>
          <p:nvSpPr>
            <p:cNvPr id="9536" name="Google Shape;9536;p7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76"/>
          <p:cNvGrpSpPr/>
          <p:nvPr/>
        </p:nvGrpSpPr>
        <p:grpSpPr>
          <a:xfrm>
            <a:off x="2366751" y="3341641"/>
            <a:ext cx="449325" cy="450470"/>
            <a:chOff x="-16419350" y="3308400"/>
            <a:chExt cx="304050" cy="304825"/>
          </a:xfrm>
        </p:grpSpPr>
        <p:sp>
          <p:nvSpPr>
            <p:cNvPr id="9540" name="Google Shape;9540;p7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76"/>
          <p:cNvGrpSpPr/>
          <p:nvPr/>
        </p:nvGrpSpPr>
        <p:grpSpPr>
          <a:xfrm>
            <a:off x="4638306" y="3340423"/>
            <a:ext cx="395755" cy="452872"/>
            <a:chOff x="-16401225" y="3683275"/>
            <a:chExt cx="267800" cy="306450"/>
          </a:xfrm>
        </p:grpSpPr>
        <p:sp>
          <p:nvSpPr>
            <p:cNvPr id="9548" name="Google Shape;9548;p7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76"/>
          <p:cNvGrpSpPr/>
          <p:nvPr/>
        </p:nvGrpSpPr>
        <p:grpSpPr>
          <a:xfrm>
            <a:off x="8003755" y="2797062"/>
            <a:ext cx="450470" cy="448180"/>
            <a:chOff x="-16419350" y="4058200"/>
            <a:chExt cx="304825" cy="303275"/>
          </a:xfrm>
        </p:grpSpPr>
        <p:sp>
          <p:nvSpPr>
            <p:cNvPr id="9556" name="Google Shape;9556;p7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76"/>
          <p:cNvGrpSpPr/>
          <p:nvPr/>
        </p:nvGrpSpPr>
        <p:grpSpPr>
          <a:xfrm>
            <a:off x="4030643" y="3343080"/>
            <a:ext cx="450507" cy="447589"/>
            <a:chOff x="-15296200" y="3326900"/>
            <a:chExt cx="304850" cy="302875"/>
          </a:xfrm>
        </p:grpSpPr>
        <p:sp>
          <p:nvSpPr>
            <p:cNvPr id="9564" name="Google Shape;9564;p7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76"/>
          <p:cNvGrpSpPr/>
          <p:nvPr/>
        </p:nvGrpSpPr>
        <p:grpSpPr>
          <a:xfrm>
            <a:off x="2946296" y="1706881"/>
            <a:ext cx="486566" cy="414708"/>
            <a:chOff x="-19835275" y="3330250"/>
            <a:chExt cx="329250" cy="280625"/>
          </a:xfrm>
        </p:grpSpPr>
        <p:sp>
          <p:nvSpPr>
            <p:cNvPr id="9570" name="Google Shape;9570;p7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76"/>
          <p:cNvGrpSpPr/>
          <p:nvPr/>
        </p:nvGrpSpPr>
        <p:grpSpPr>
          <a:xfrm>
            <a:off x="2964325" y="2243470"/>
            <a:ext cx="450507" cy="449547"/>
            <a:chOff x="-19822675" y="3692750"/>
            <a:chExt cx="304850" cy="304200"/>
          </a:xfrm>
        </p:grpSpPr>
        <p:sp>
          <p:nvSpPr>
            <p:cNvPr id="9574" name="Google Shape;9574;p7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76"/>
          <p:cNvGrpSpPr/>
          <p:nvPr/>
        </p:nvGrpSpPr>
        <p:grpSpPr>
          <a:xfrm>
            <a:off x="2964916" y="2796278"/>
            <a:ext cx="449325" cy="450470"/>
            <a:chOff x="-19822675" y="4066875"/>
            <a:chExt cx="304050" cy="304825"/>
          </a:xfrm>
        </p:grpSpPr>
        <p:sp>
          <p:nvSpPr>
            <p:cNvPr id="9580" name="Google Shape;9580;p7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76"/>
          <p:cNvGrpSpPr/>
          <p:nvPr/>
        </p:nvGrpSpPr>
        <p:grpSpPr>
          <a:xfrm>
            <a:off x="5773985" y="1689571"/>
            <a:ext cx="399302" cy="449325"/>
            <a:chOff x="-17878825" y="3334400"/>
            <a:chExt cx="270200" cy="304050"/>
          </a:xfrm>
        </p:grpSpPr>
        <p:sp>
          <p:nvSpPr>
            <p:cNvPr id="9587" name="Google Shape;9587;p7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76"/>
          <p:cNvGrpSpPr/>
          <p:nvPr/>
        </p:nvGrpSpPr>
        <p:grpSpPr>
          <a:xfrm>
            <a:off x="5747809" y="2242416"/>
            <a:ext cx="451653" cy="451653"/>
            <a:chOff x="-17896150" y="3709300"/>
            <a:chExt cx="305625" cy="305625"/>
          </a:xfrm>
        </p:grpSpPr>
        <p:sp>
          <p:nvSpPr>
            <p:cNvPr id="9595" name="Google Shape;9595;p7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6"/>
          <p:cNvGrpSpPr/>
          <p:nvPr/>
        </p:nvGrpSpPr>
        <p:grpSpPr>
          <a:xfrm>
            <a:off x="5775740" y="2795686"/>
            <a:ext cx="395792" cy="451653"/>
            <a:chOff x="-17878025" y="4082625"/>
            <a:chExt cx="267825" cy="305625"/>
          </a:xfrm>
        </p:grpSpPr>
        <p:sp>
          <p:nvSpPr>
            <p:cNvPr id="9600" name="Google Shape;9600;p7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76"/>
          <p:cNvGrpSpPr/>
          <p:nvPr/>
        </p:nvGrpSpPr>
        <p:grpSpPr>
          <a:xfrm>
            <a:off x="2919632" y="3355015"/>
            <a:ext cx="450507" cy="423722"/>
            <a:chOff x="-16044450" y="3317850"/>
            <a:chExt cx="304850" cy="286725"/>
          </a:xfrm>
        </p:grpSpPr>
        <p:sp>
          <p:nvSpPr>
            <p:cNvPr id="9608" name="Google Shape;9608;p7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2" name="Google Shape;9612;p76"/>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3" name="Google Shape;9613;p76"/>
          <p:cNvGrpSpPr/>
          <p:nvPr/>
        </p:nvGrpSpPr>
        <p:grpSpPr>
          <a:xfrm>
            <a:off x="8042149" y="2243724"/>
            <a:ext cx="373662" cy="449030"/>
            <a:chOff x="-16018450" y="4058400"/>
            <a:chExt cx="252850" cy="303850"/>
          </a:xfrm>
        </p:grpSpPr>
        <p:sp>
          <p:nvSpPr>
            <p:cNvPr id="9614" name="Google Shape;9614;p7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6"/>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2"/>
        <p:cNvGrpSpPr/>
        <p:nvPr/>
      </p:nvGrpSpPr>
      <p:grpSpPr>
        <a:xfrm>
          <a:off x="0" y="0"/>
          <a:ext cx="0" cy="0"/>
          <a:chOff x="0" y="0"/>
          <a:chExt cx="0" cy="0"/>
        </a:xfrm>
      </p:grpSpPr>
      <p:sp>
        <p:nvSpPr>
          <p:cNvPr id="9623" name="Google Shape;9623;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624" name="Google Shape;9624;p77"/>
          <p:cNvGrpSpPr/>
          <p:nvPr/>
        </p:nvGrpSpPr>
        <p:grpSpPr>
          <a:xfrm>
            <a:off x="845901" y="1689241"/>
            <a:ext cx="442337" cy="419623"/>
            <a:chOff x="-6696925" y="3272575"/>
            <a:chExt cx="307200" cy="291425"/>
          </a:xfrm>
        </p:grpSpPr>
        <p:sp>
          <p:nvSpPr>
            <p:cNvPr id="9625" name="Google Shape;9625;p7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77"/>
          <p:cNvGrpSpPr/>
          <p:nvPr/>
        </p:nvGrpSpPr>
        <p:grpSpPr>
          <a:xfrm>
            <a:off x="845884" y="2204636"/>
            <a:ext cx="442373" cy="420775"/>
            <a:chOff x="-6690625" y="3631325"/>
            <a:chExt cx="307225" cy="292225"/>
          </a:xfrm>
        </p:grpSpPr>
        <p:sp>
          <p:nvSpPr>
            <p:cNvPr id="9628" name="Google Shape;9628;p7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77"/>
          <p:cNvGrpSpPr/>
          <p:nvPr/>
        </p:nvGrpSpPr>
        <p:grpSpPr>
          <a:xfrm>
            <a:off x="868005" y="2756972"/>
            <a:ext cx="421927" cy="419371"/>
            <a:chOff x="-6689825" y="3992050"/>
            <a:chExt cx="293025" cy="291250"/>
          </a:xfrm>
        </p:grpSpPr>
        <p:sp>
          <p:nvSpPr>
            <p:cNvPr id="9634" name="Google Shape;9634;p7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6" name="Google Shape;9646;p77"/>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7" name="Google Shape;9647;p77"/>
          <p:cNvGrpSpPr/>
          <p:nvPr/>
        </p:nvGrpSpPr>
        <p:grpSpPr>
          <a:xfrm>
            <a:off x="3551317" y="2205192"/>
            <a:ext cx="423043" cy="419659"/>
            <a:chOff x="-4837325" y="3612425"/>
            <a:chExt cx="293800" cy="291450"/>
          </a:xfrm>
        </p:grpSpPr>
        <p:sp>
          <p:nvSpPr>
            <p:cNvPr id="9648" name="Google Shape;9648;p7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77"/>
          <p:cNvGrpSpPr/>
          <p:nvPr/>
        </p:nvGrpSpPr>
        <p:grpSpPr>
          <a:xfrm>
            <a:off x="3564349" y="2756826"/>
            <a:ext cx="420775" cy="419659"/>
            <a:chOff x="-4837325" y="3971575"/>
            <a:chExt cx="292225" cy="291450"/>
          </a:xfrm>
        </p:grpSpPr>
        <p:sp>
          <p:nvSpPr>
            <p:cNvPr id="9652" name="Google Shape;9652;p7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7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77"/>
          <p:cNvGrpSpPr/>
          <p:nvPr/>
        </p:nvGrpSpPr>
        <p:grpSpPr>
          <a:xfrm>
            <a:off x="6256364" y="1714185"/>
            <a:ext cx="430998" cy="369730"/>
            <a:chOff x="-3037625" y="3254850"/>
            <a:chExt cx="299325" cy="256775"/>
          </a:xfrm>
        </p:grpSpPr>
        <p:sp>
          <p:nvSpPr>
            <p:cNvPr id="9659" name="Google Shape;9659;p7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3" name="Google Shape;9663;p77"/>
          <p:cNvGrpSpPr/>
          <p:nvPr/>
        </p:nvGrpSpPr>
        <p:grpSpPr>
          <a:xfrm>
            <a:off x="6260324" y="2204615"/>
            <a:ext cx="423079" cy="420811"/>
            <a:chOff x="-3031325" y="3597450"/>
            <a:chExt cx="293825" cy="292250"/>
          </a:xfrm>
        </p:grpSpPr>
        <p:sp>
          <p:nvSpPr>
            <p:cNvPr id="9664" name="Google Shape;9664;p7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7"/>
          <p:cNvGrpSpPr/>
          <p:nvPr/>
        </p:nvGrpSpPr>
        <p:grpSpPr>
          <a:xfrm>
            <a:off x="6272798" y="2781214"/>
            <a:ext cx="421927" cy="370882"/>
            <a:chOff x="-3030525" y="3973150"/>
            <a:chExt cx="293025" cy="257575"/>
          </a:xfrm>
        </p:grpSpPr>
        <p:sp>
          <p:nvSpPr>
            <p:cNvPr id="9669" name="Google Shape;9669;p7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77"/>
          <p:cNvGrpSpPr/>
          <p:nvPr/>
        </p:nvGrpSpPr>
        <p:grpSpPr>
          <a:xfrm>
            <a:off x="1374391" y="3369426"/>
            <a:ext cx="421927" cy="297195"/>
            <a:chOff x="-1199300" y="3279250"/>
            <a:chExt cx="293025" cy="206400"/>
          </a:xfrm>
        </p:grpSpPr>
        <p:sp>
          <p:nvSpPr>
            <p:cNvPr id="9672" name="Google Shape;9672;p7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77"/>
          <p:cNvGrpSpPr/>
          <p:nvPr/>
        </p:nvGrpSpPr>
        <p:grpSpPr>
          <a:xfrm>
            <a:off x="1381477" y="1688773"/>
            <a:ext cx="444605" cy="420559"/>
            <a:chOff x="-6338550" y="3272950"/>
            <a:chExt cx="308775" cy="292075"/>
          </a:xfrm>
        </p:grpSpPr>
        <p:sp>
          <p:nvSpPr>
            <p:cNvPr id="9677" name="Google Shape;9677;p7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77"/>
          <p:cNvGrpSpPr/>
          <p:nvPr/>
        </p:nvGrpSpPr>
        <p:grpSpPr>
          <a:xfrm>
            <a:off x="1392817" y="2205194"/>
            <a:ext cx="421927" cy="419659"/>
            <a:chOff x="-6329100" y="3632100"/>
            <a:chExt cx="293025" cy="291450"/>
          </a:xfrm>
        </p:grpSpPr>
        <p:sp>
          <p:nvSpPr>
            <p:cNvPr id="9681" name="Google Shape;9681;p7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77"/>
          <p:cNvGrpSpPr/>
          <p:nvPr/>
        </p:nvGrpSpPr>
        <p:grpSpPr>
          <a:xfrm>
            <a:off x="1405867" y="2756828"/>
            <a:ext cx="419623" cy="419659"/>
            <a:chOff x="-6329875" y="3992050"/>
            <a:chExt cx="291425" cy="291450"/>
          </a:xfrm>
        </p:grpSpPr>
        <p:sp>
          <p:nvSpPr>
            <p:cNvPr id="9685" name="Google Shape;9685;p7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7"/>
          <p:cNvGrpSpPr/>
          <p:nvPr/>
        </p:nvGrpSpPr>
        <p:grpSpPr>
          <a:xfrm>
            <a:off x="4092004" y="1687530"/>
            <a:ext cx="423079" cy="423043"/>
            <a:chOff x="-4478975" y="3251700"/>
            <a:chExt cx="293825" cy="293800"/>
          </a:xfrm>
        </p:grpSpPr>
        <p:sp>
          <p:nvSpPr>
            <p:cNvPr id="9690" name="Google Shape;9690;p7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77"/>
          <p:cNvGrpSpPr/>
          <p:nvPr/>
        </p:nvGrpSpPr>
        <p:grpSpPr>
          <a:xfrm>
            <a:off x="4092004" y="2205192"/>
            <a:ext cx="423079" cy="419659"/>
            <a:chOff x="-4475825" y="3612425"/>
            <a:chExt cx="293825" cy="291450"/>
          </a:xfrm>
        </p:grpSpPr>
        <p:sp>
          <p:nvSpPr>
            <p:cNvPr id="9694" name="Google Shape;9694;p7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77"/>
          <p:cNvGrpSpPr/>
          <p:nvPr/>
        </p:nvGrpSpPr>
        <p:grpSpPr>
          <a:xfrm>
            <a:off x="4101077" y="2756844"/>
            <a:ext cx="428730" cy="419623"/>
            <a:chOff x="-4480550" y="3970800"/>
            <a:chExt cx="297750" cy="291425"/>
          </a:xfrm>
        </p:grpSpPr>
        <p:sp>
          <p:nvSpPr>
            <p:cNvPr id="9698" name="Google Shape;9698;p7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0" name="Google Shape;9700;p77"/>
          <p:cNvGrpSpPr/>
          <p:nvPr/>
        </p:nvGrpSpPr>
        <p:grpSpPr>
          <a:xfrm>
            <a:off x="6804910" y="1689221"/>
            <a:ext cx="415123" cy="419659"/>
            <a:chOff x="-2668225" y="3239075"/>
            <a:chExt cx="288300" cy="291450"/>
          </a:xfrm>
        </p:grpSpPr>
        <p:sp>
          <p:nvSpPr>
            <p:cNvPr id="9701" name="Google Shape;9701;p7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77"/>
          <p:cNvGrpSpPr/>
          <p:nvPr/>
        </p:nvGrpSpPr>
        <p:grpSpPr>
          <a:xfrm>
            <a:off x="6802066" y="2205191"/>
            <a:ext cx="420811" cy="419659"/>
            <a:chOff x="-2671375" y="3597450"/>
            <a:chExt cx="292250" cy="291450"/>
          </a:xfrm>
        </p:grpSpPr>
        <p:sp>
          <p:nvSpPr>
            <p:cNvPr id="9707" name="Google Shape;9707;p7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77"/>
          <p:cNvGrpSpPr/>
          <p:nvPr/>
        </p:nvGrpSpPr>
        <p:grpSpPr>
          <a:xfrm>
            <a:off x="6812849" y="2755691"/>
            <a:ext cx="423043" cy="421927"/>
            <a:chOff x="-2670575" y="3956600"/>
            <a:chExt cx="293800" cy="293025"/>
          </a:xfrm>
        </p:grpSpPr>
        <p:sp>
          <p:nvSpPr>
            <p:cNvPr id="9710" name="Google Shape;9710;p7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77"/>
          <p:cNvGrpSpPr/>
          <p:nvPr/>
        </p:nvGrpSpPr>
        <p:grpSpPr>
          <a:xfrm>
            <a:off x="3070370" y="3311947"/>
            <a:ext cx="426462" cy="418363"/>
            <a:chOff x="-1183550" y="3586525"/>
            <a:chExt cx="296175" cy="290550"/>
          </a:xfrm>
        </p:grpSpPr>
        <p:sp>
          <p:nvSpPr>
            <p:cNvPr id="9715" name="Google Shape;9715;p7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4" name="Google Shape;9724;p77"/>
          <p:cNvGrpSpPr/>
          <p:nvPr/>
        </p:nvGrpSpPr>
        <p:grpSpPr>
          <a:xfrm>
            <a:off x="1933980" y="1689799"/>
            <a:ext cx="420811" cy="418507"/>
            <a:chOff x="-5971525" y="3273750"/>
            <a:chExt cx="292250" cy="290650"/>
          </a:xfrm>
        </p:grpSpPr>
        <p:sp>
          <p:nvSpPr>
            <p:cNvPr id="9725" name="Google Shape;9725;p7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7" name="Google Shape;9727;p77"/>
          <p:cNvGrpSpPr/>
          <p:nvPr/>
        </p:nvGrpSpPr>
        <p:grpSpPr>
          <a:xfrm>
            <a:off x="1928310" y="2203826"/>
            <a:ext cx="432150" cy="422395"/>
            <a:chOff x="-5974675" y="3632100"/>
            <a:chExt cx="300125" cy="293350"/>
          </a:xfrm>
        </p:grpSpPr>
        <p:sp>
          <p:nvSpPr>
            <p:cNvPr id="9728" name="Google Shape;9728;p7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77"/>
          <p:cNvGrpSpPr/>
          <p:nvPr/>
        </p:nvGrpSpPr>
        <p:grpSpPr>
          <a:xfrm>
            <a:off x="1958351" y="2755694"/>
            <a:ext cx="395865" cy="421927"/>
            <a:chOff x="-5971525" y="3990475"/>
            <a:chExt cx="274925" cy="293025"/>
          </a:xfrm>
        </p:grpSpPr>
        <p:sp>
          <p:nvSpPr>
            <p:cNvPr id="9732" name="Google Shape;9732;p7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7"/>
          <p:cNvGrpSpPr/>
          <p:nvPr/>
        </p:nvGrpSpPr>
        <p:grpSpPr>
          <a:xfrm>
            <a:off x="4631558" y="1689798"/>
            <a:ext cx="420775" cy="418507"/>
            <a:chOff x="-4118225" y="3253275"/>
            <a:chExt cx="292225" cy="290650"/>
          </a:xfrm>
        </p:grpSpPr>
        <p:sp>
          <p:nvSpPr>
            <p:cNvPr id="9737" name="Google Shape;9737;p7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77"/>
          <p:cNvGrpSpPr/>
          <p:nvPr/>
        </p:nvGrpSpPr>
        <p:grpSpPr>
          <a:xfrm>
            <a:off x="4682008" y="2204922"/>
            <a:ext cx="319874" cy="420199"/>
            <a:chOff x="-4082800" y="3612425"/>
            <a:chExt cx="222150" cy="291825"/>
          </a:xfrm>
        </p:grpSpPr>
        <p:sp>
          <p:nvSpPr>
            <p:cNvPr id="9740" name="Google Shape;9740;p7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77"/>
          <p:cNvGrpSpPr/>
          <p:nvPr/>
        </p:nvGrpSpPr>
        <p:grpSpPr>
          <a:xfrm>
            <a:off x="4643456" y="2769876"/>
            <a:ext cx="420775" cy="393561"/>
            <a:chOff x="-4118225" y="3990475"/>
            <a:chExt cx="292225" cy="273325"/>
          </a:xfrm>
        </p:grpSpPr>
        <p:sp>
          <p:nvSpPr>
            <p:cNvPr id="9744" name="Google Shape;9744;p7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77"/>
          <p:cNvGrpSpPr/>
          <p:nvPr/>
        </p:nvGrpSpPr>
        <p:grpSpPr>
          <a:xfrm>
            <a:off x="7354110" y="1688087"/>
            <a:ext cx="394713" cy="421927"/>
            <a:chOff x="-2312225" y="3238300"/>
            <a:chExt cx="274125" cy="293025"/>
          </a:xfrm>
        </p:grpSpPr>
        <p:sp>
          <p:nvSpPr>
            <p:cNvPr id="9749" name="Google Shape;9749;p7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77"/>
          <p:cNvGrpSpPr/>
          <p:nvPr/>
        </p:nvGrpSpPr>
        <p:grpSpPr>
          <a:xfrm>
            <a:off x="7341062" y="2153586"/>
            <a:ext cx="420811" cy="522864"/>
            <a:chOff x="-2310650" y="3525775"/>
            <a:chExt cx="292250" cy="363125"/>
          </a:xfrm>
        </p:grpSpPr>
        <p:sp>
          <p:nvSpPr>
            <p:cNvPr id="9752" name="Google Shape;9752;p7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77"/>
          <p:cNvGrpSpPr/>
          <p:nvPr/>
        </p:nvGrpSpPr>
        <p:grpSpPr>
          <a:xfrm>
            <a:off x="7351827" y="2756825"/>
            <a:ext cx="423079" cy="419659"/>
            <a:chOff x="-2310650" y="3958175"/>
            <a:chExt cx="293825" cy="291450"/>
          </a:xfrm>
        </p:grpSpPr>
        <p:sp>
          <p:nvSpPr>
            <p:cNvPr id="9757" name="Google Shape;9757;p7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77"/>
          <p:cNvGrpSpPr/>
          <p:nvPr/>
        </p:nvGrpSpPr>
        <p:grpSpPr>
          <a:xfrm>
            <a:off x="4718688" y="3308459"/>
            <a:ext cx="424159" cy="419659"/>
            <a:chOff x="-1182750" y="3962900"/>
            <a:chExt cx="294575" cy="291450"/>
          </a:xfrm>
        </p:grpSpPr>
        <p:sp>
          <p:nvSpPr>
            <p:cNvPr id="9760" name="Google Shape;9760;p7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77"/>
          <p:cNvGrpSpPr/>
          <p:nvPr/>
        </p:nvGrpSpPr>
        <p:grpSpPr>
          <a:xfrm>
            <a:off x="2471824" y="1689223"/>
            <a:ext cx="424195" cy="419659"/>
            <a:chOff x="-5611575" y="3272950"/>
            <a:chExt cx="294600" cy="291450"/>
          </a:xfrm>
        </p:grpSpPr>
        <p:sp>
          <p:nvSpPr>
            <p:cNvPr id="9768" name="Google Shape;9768;p7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77"/>
          <p:cNvGrpSpPr/>
          <p:nvPr/>
        </p:nvGrpSpPr>
        <p:grpSpPr>
          <a:xfrm>
            <a:off x="2471824" y="2205770"/>
            <a:ext cx="424195" cy="418507"/>
            <a:chOff x="-5613150" y="3632900"/>
            <a:chExt cx="294600" cy="290650"/>
          </a:xfrm>
        </p:grpSpPr>
        <p:sp>
          <p:nvSpPr>
            <p:cNvPr id="9774" name="Google Shape;9774;p7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77"/>
          <p:cNvGrpSpPr/>
          <p:nvPr/>
        </p:nvGrpSpPr>
        <p:grpSpPr>
          <a:xfrm>
            <a:off x="2483722" y="2756270"/>
            <a:ext cx="424195" cy="420775"/>
            <a:chOff x="-5613150" y="3991275"/>
            <a:chExt cx="294600" cy="292225"/>
          </a:xfrm>
        </p:grpSpPr>
        <p:sp>
          <p:nvSpPr>
            <p:cNvPr id="9777" name="Google Shape;9777;p7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77"/>
          <p:cNvGrpSpPr/>
          <p:nvPr/>
        </p:nvGrpSpPr>
        <p:grpSpPr>
          <a:xfrm>
            <a:off x="5155210" y="1689438"/>
            <a:ext cx="434634" cy="419227"/>
            <a:chOff x="-3768700" y="3253275"/>
            <a:chExt cx="301850" cy="291150"/>
          </a:xfrm>
        </p:grpSpPr>
        <p:sp>
          <p:nvSpPr>
            <p:cNvPr id="9787" name="Google Shape;9787;p7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77"/>
          <p:cNvGrpSpPr/>
          <p:nvPr/>
        </p:nvGrpSpPr>
        <p:grpSpPr>
          <a:xfrm>
            <a:off x="5159293" y="2217090"/>
            <a:ext cx="426462" cy="395865"/>
            <a:chOff x="-3808700" y="3628950"/>
            <a:chExt cx="296175" cy="274925"/>
          </a:xfrm>
        </p:grpSpPr>
        <p:sp>
          <p:nvSpPr>
            <p:cNvPr id="9791" name="Google Shape;9791;p7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77"/>
          <p:cNvGrpSpPr/>
          <p:nvPr/>
        </p:nvGrpSpPr>
        <p:grpSpPr>
          <a:xfrm>
            <a:off x="5224504" y="2756412"/>
            <a:ext cx="419443" cy="420487"/>
            <a:chOff x="-3771675" y="3971775"/>
            <a:chExt cx="291300" cy="292025"/>
          </a:xfrm>
        </p:grpSpPr>
        <p:sp>
          <p:nvSpPr>
            <p:cNvPr id="9795" name="Google Shape;9795;p7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77"/>
          <p:cNvGrpSpPr/>
          <p:nvPr/>
        </p:nvGrpSpPr>
        <p:grpSpPr>
          <a:xfrm>
            <a:off x="7885948" y="1716461"/>
            <a:ext cx="420271" cy="320774"/>
            <a:chOff x="-1951475" y="3273100"/>
            <a:chExt cx="291875" cy="222775"/>
          </a:xfrm>
        </p:grpSpPr>
        <p:sp>
          <p:nvSpPr>
            <p:cNvPr id="9801" name="Google Shape;9801;p7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77"/>
          <p:cNvGrpSpPr/>
          <p:nvPr/>
        </p:nvGrpSpPr>
        <p:grpSpPr>
          <a:xfrm>
            <a:off x="7883429" y="2205191"/>
            <a:ext cx="425310" cy="419659"/>
            <a:chOff x="-1951475" y="3597450"/>
            <a:chExt cx="295375" cy="291450"/>
          </a:xfrm>
        </p:grpSpPr>
        <p:sp>
          <p:nvSpPr>
            <p:cNvPr id="9805" name="Google Shape;9805;p7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77"/>
          <p:cNvGrpSpPr/>
          <p:nvPr/>
        </p:nvGrpSpPr>
        <p:grpSpPr>
          <a:xfrm>
            <a:off x="7885680" y="2756825"/>
            <a:ext cx="444605" cy="419659"/>
            <a:chOff x="-1960150" y="3956600"/>
            <a:chExt cx="308775" cy="291450"/>
          </a:xfrm>
        </p:grpSpPr>
        <p:sp>
          <p:nvSpPr>
            <p:cNvPr id="9810" name="Google Shape;9810;p7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77"/>
          <p:cNvGrpSpPr/>
          <p:nvPr/>
        </p:nvGrpSpPr>
        <p:grpSpPr>
          <a:xfrm>
            <a:off x="1939718" y="3307636"/>
            <a:ext cx="420775" cy="420775"/>
            <a:chOff x="-804700" y="3226500"/>
            <a:chExt cx="292225" cy="292225"/>
          </a:xfrm>
        </p:grpSpPr>
        <p:sp>
          <p:nvSpPr>
            <p:cNvPr id="9813" name="Google Shape;9813;p7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77"/>
          <p:cNvGrpSpPr/>
          <p:nvPr/>
        </p:nvGrpSpPr>
        <p:grpSpPr>
          <a:xfrm>
            <a:off x="3019809" y="1688647"/>
            <a:ext cx="420775" cy="420811"/>
            <a:chOff x="-5251625" y="3272950"/>
            <a:chExt cx="292225" cy="292250"/>
          </a:xfrm>
        </p:grpSpPr>
        <p:sp>
          <p:nvSpPr>
            <p:cNvPr id="9821" name="Google Shape;9821;p7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77"/>
          <p:cNvGrpSpPr/>
          <p:nvPr/>
        </p:nvGrpSpPr>
        <p:grpSpPr>
          <a:xfrm>
            <a:off x="3016407" y="2204348"/>
            <a:ext cx="427578" cy="421351"/>
            <a:chOff x="-5254775" y="3631325"/>
            <a:chExt cx="296950" cy="292625"/>
          </a:xfrm>
        </p:grpSpPr>
        <p:sp>
          <p:nvSpPr>
            <p:cNvPr id="9825" name="Google Shape;9825;p7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2" name="Google Shape;9832;p77"/>
          <p:cNvGrpSpPr/>
          <p:nvPr/>
        </p:nvGrpSpPr>
        <p:grpSpPr>
          <a:xfrm>
            <a:off x="3032265" y="2756270"/>
            <a:ext cx="419659" cy="420775"/>
            <a:chOff x="-5251625" y="3991275"/>
            <a:chExt cx="291450" cy="292225"/>
          </a:xfrm>
        </p:grpSpPr>
        <p:sp>
          <p:nvSpPr>
            <p:cNvPr id="9833" name="Google Shape;9833;p7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7"/>
          <p:cNvGrpSpPr/>
          <p:nvPr/>
        </p:nvGrpSpPr>
        <p:grpSpPr>
          <a:xfrm>
            <a:off x="5772848" y="1689240"/>
            <a:ext cx="319874" cy="419623"/>
            <a:chOff x="-3365275" y="3253275"/>
            <a:chExt cx="222150" cy="291425"/>
          </a:xfrm>
        </p:grpSpPr>
        <p:sp>
          <p:nvSpPr>
            <p:cNvPr id="9839" name="Google Shape;9839;p7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77"/>
          <p:cNvGrpSpPr/>
          <p:nvPr/>
        </p:nvGrpSpPr>
        <p:grpSpPr>
          <a:xfrm>
            <a:off x="5746786" y="2204058"/>
            <a:ext cx="371998" cy="421927"/>
            <a:chOff x="-3383375" y="3611625"/>
            <a:chExt cx="258350" cy="293025"/>
          </a:xfrm>
        </p:grpSpPr>
        <p:sp>
          <p:nvSpPr>
            <p:cNvPr id="9842" name="Google Shape;9842;p7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77"/>
          <p:cNvGrpSpPr/>
          <p:nvPr/>
        </p:nvGrpSpPr>
        <p:grpSpPr>
          <a:xfrm>
            <a:off x="5809135" y="2756826"/>
            <a:ext cx="271097" cy="419659"/>
            <a:chOff x="-3347950" y="3971575"/>
            <a:chExt cx="188275" cy="291450"/>
          </a:xfrm>
        </p:grpSpPr>
        <p:sp>
          <p:nvSpPr>
            <p:cNvPr id="9845" name="Google Shape;9845;p7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77"/>
          <p:cNvGrpSpPr/>
          <p:nvPr/>
        </p:nvGrpSpPr>
        <p:grpSpPr>
          <a:xfrm>
            <a:off x="858994" y="3307061"/>
            <a:ext cx="371998" cy="421927"/>
            <a:chOff x="-1575775" y="3238300"/>
            <a:chExt cx="258350" cy="293025"/>
          </a:xfrm>
        </p:grpSpPr>
        <p:sp>
          <p:nvSpPr>
            <p:cNvPr id="9849" name="Google Shape;9849;p7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77"/>
          <p:cNvGrpSpPr/>
          <p:nvPr/>
        </p:nvGrpSpPr>
        <p:grpSpPr>
          <a:xfrm>
            <a:off x="2503892" y="3309051"/>
            <a:ext cx="423079" cy="424159"/>
            <a:chOff x="-1591550" y="3597475"/>
            <a:chExt cx="293825" cy="294575"/>
          </a:xfrm>
        </p:grpSpPr>
        <p:sp>
          <p:nvSpPr>
            <p:cNvPr id="9855" name="Google Shape;9855;p7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77"/>
          <p:cNvGrpSpPr/>
          <p:nvPr/>
        </p:nvGrpSpPr>
        <p:grpSpPr>
          <a:xfrm>
            <a:off x="4153362" y="3318663"/>
            <a:ext cx="421927" cy="399248"/>
            <a:chOff x="-1592325" y="3957400"/>
            <a:chExt cx="293025" cy="277275"/>
          </a:xfrm>
        </p:grpSpPr>
        <p:sp>
          <p:nvSpPr>
            <p:cNvPr id="9859" name="Google Shape;9859;p7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7"/>
          <p:cNvGrpSpPr/>
          <p:nvPr/>
        </p:nvGrpSpPr>
        <p:grpSpPr>
          <a:xfrm>
            <a:off x="3640232" y="3310744"/>
            <a:ext cx="369730" cy="420775"/>
            <a:chOff x="-778700" y="3612425"/>
            <a:chExt cx="256775" cy="292225"/>
          </a:xfrm>
        </p:grpSpPr>
        <p:sp>
          <p:nvSpPr>
            <p:cNvPr id="9864" name="Google Shape;9864;p7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77"/>
          <p:cNvGrpSpPr/>
          <p:nvPr/>
        </p:nvGrpSpPr>
        <p:grpSpPr>
          <a:xfrm>
            <a:off x="6111733" y="3828305"/>
            <a:ext cx="340731" cy="387641"/>
            <a:chOff x="7728464" y="1561258"/>
            <a:chExt cx="349719" cy="397866"/>
          </a:xfrm>
        </p:grpSpPr>
        <p:sp>
          <p:nvSpPr>
            <p:cNvPr id="9871" name="Google Shape;9871;p7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77"/>
          <p:cNvGrpSpPr/>
          <p:nvPr/>
        </p:nvGrpSpPr>
        <p:grpSpPr>
          <a:xfrm>
            <a:off x="4034702" y="3828305"/>
            <a:ext cx="387681" cy="387641"/>
            <a:chOff x="5611350" y="1561258"/>
            <a:chExt cx="397907" cy="397866"/>
          </a:xfrm>
        </p:grpSpPr>
        <p:sp>
          <p:nvSpPr>
            <p:cNvPr id="9874" name="Google Shape;9874;p7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77"/>
          <p:cNvGrpSpPr/>
          <p:nvPr/>
        </p:nvGrpSpPr>
        <p:grpSpPr>
          <a:xfrm>
            <a:off x="4553987" y="3925571"/>
            <a:ext cx="387610" cy="193109"/>
            <a:chOff x="6140660" y="1661097"/>
            <a:chExt cx="397835" cy="198202"/>
          </a:xfrm>
        </p:grpSpPr>
        <p:sp>
          <p:nvSpPr>
            <p:cNvPr id="9879" name="Google Shape;9879;p7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77"/>
          <p:cNvGrpSpPr/>
          <p:nvPr/>
        </p:nvGrpSpPr>
        <p:grpSpPr>
          <a:xfrm>
            <a:off x="5073202" y="3828305"/>
            <a:ext cx="387681" cy="387641"/>
            <a:chOff x="6669907" y="1561258"/>
            <a:chExt cx="397907" cy="397866"/>
          </a:xfrm>
        </p:grpSpPr>
        <p:sp>
          <p:nvSpPr>
            <p:cNvPr id="9884" name="Google Shape;9884;p7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7"/>
          <p:cNvGrpSpPr/>
          <p:nvPr/>
        </p:nvGrpSpPr>
        <p:grpSpPr>
          <a:xfrm>
            <a:off x="5592488" y="3828305"/>
            <a:ext cx="387641" cy="387641"/>
            <a:chOff x="7199196" y="1561258"/>
            <a:chExt cx="397866" cy="397866"/>
          </a:xfrm>
        </p:grpSpPr>
        <p:sp>
          <p:nvSpPr>
            <p:cNvPr id="9890" name="Google Shape;9890;p7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7"/>
          <p:cNvGrpSpPr/>
          <p:nvPr/>
        </p:nvGrpSpPr>
        <p:grpSpPr>
          <a:xfrm>
            <a:off x="1958433" y="3885842"/>
            <a:ext cx="387681" cy="272572"/>
            <a:chOff x="3386036" y="1746339"/>
            <a:chExt cx="397907" cy="279762"/>
          </a:xfrm>
        </p:grpSpPr>
        <p:sp>
          <p:nvSpPr>
            <p:cNvPr id="9894" name="Google Shape;9894;p7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77"/>
          <p:cNvGrpSpPr/>
          <p:nvPr/>
        </p:nvGrpSpPr>
        <p:grpSpPr>
          <a:xfrm>
            <a:off x="2996130" y="3828288"/>
            <a:ext cx="387681" cy="387681"/>
            <a:chOff x="4417380" y="1687279"/>
            <a:chExt cx="397907" cy="397907"/>
          </a:xfrm>
        </p:grpSpPr>
        <p:sp>
          <p:nvSpPr>
            <p:cNvPr id="9897" name="Google Shape;9897;p7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77"/>
          <p:cNvGrpSpPr/>
          <p:nvPr/>
        </p:nvGrpSpPr>
        <p:grpSpPr>
          <a:xfrm>
            <a:off x="7942611" y="3308537"/>
            <a:ext cx="387661" cy="387661"/>
            <a:chOff x="2869999" y="1687279"/>
            <a:chExt cx="397887" cy="397887"/>
          </a:xfrm>
        </p:grpSpPr>
        <p:sp>
          <p:nvSpPr>
            <p:cNvPr id="9900" name="Google Shape;9900;p7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77"/>
          <p:cNvGrpSpPr/>
          <p:nvPr/>
        </p:nvGrpSpPr>
        <p:grpSpPr>
          <a:xfrm>
            <a:off x="2477718" y="3828664"/>
            <a:ext cx="386807" cy="386929"/>
            <a:chOff x="3902887" y="1687655"/>
            <a:chExt cx="397010" cy="397135"/>
          </a:xfrm>
        </p:grpSpPr>
        <p:sp>
          <p:nvSpPr>
            <p:cNvPr id="9903" name="Google Shape;9903;p7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7"/>
          <p:cNvGrpSpPr/>
          <p:nvPr/>
        </p:nvGrpSpPr>
        <p:grpSpPr>
          <a:xfrm>
            <a:off x="3515416" y="3828288"/>
            <a:ext cx="387681" cy="387681"/>
            <a:chOff x="4933458" y="1687279"/>
            <a:chExt cx="397907" cy="397907"/>
          </a:xfrm>
        </p:grpSpPr>
        <p:sp>
          <p:nvSpPr>
            <p:cNvPr id="9906" name="Google Shape;9906;p7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7"/>
          <p:cNvGrpSpPr/>
          <p:nvPr/>
        </p:nvGrpSpPr>
        <p:grpSpPr>
          <a:xfrm>
            <a:off x="6348367" y="3308537"/>
            <a:ext cx="387661" cy="387661"/>
            <a:chOff x="1379798" y="1723250"/>
            <a:chExt cx="397887" cy="397887"/>
          </a:xfrm>
        </p:grpSpPr>
        <p:sp>
          <p:nvSpPr>
            <p:cNvPr id="9909" name="Google Shape;9909;p7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77"/>
          <p:cNvGrpSpPr/>
          <p:nvPr/>
        </p:nvGrpSpPr>
        <p:grpSpPr>
          <a:xfrm>
            <a:off x="5286246" y="3308537"/>
            <a:ext cx="387681" cy="387661"/>
            <a:chOff x="266768" y="1721375"/>
            <a:chExt cx="397907" cy="397887"/>
          </a:xfrm>
        </p:grpSpPr>
        <p:sp>
          <p:nvSpPr>
            <p:cNvPr id="9914" name="Google Shape;9914;p7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7"/>
          <p:cNvGrpSpPr/>
          <p:nvPr/>
        </p:nvGrpSpPr>
        <p:grpSpPr>
          <a:xfrm>
            <a:off x="5817327" y="3308537"/>
            <a:ext cx="387641" cy="387661"/>
            <a:chOff x="864491" y="1723250"/>
            <a:chExt cx="397866" cy="397887"/>
          </a:xfrm>
        </p:grpSpPr>
        <p:sp>
          <p:nvSpPr>
            <p:cNvPr id="9917" name="Google Shape;9917;p7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0" name="Google Shape;9920;p77"/>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1" name="Google Shape;9921;p77"/>
          <p:cNvGrpSpPr/>
          <p:nvPr/>
        </p:nvGrpSpPr>
        <p:grpSpPr>
          <a:xfrm>
            <a:off x="7411672" y="3308924"/>
            <a:ext cx="387539" cy="386888"/>
            <a:chOff x="2408992" y="1722875"/>
            <a:chExt cx="397761" cy="397093"/>
          </a:xfrm>
        </p:grpSpPr>
        <p:sp>
          <p:nvSpPr>
            <p:cNvPr id="9922" name="Google Shape;9922;p7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27"/>
        <p:cNvGrpSpPr/>
        <p:nvPr/>
      </p:nvGrpSpPr>
      <p:grpSpPr>
        <a:xfrm>
          <a:off x="0" y="0"/>
          <a:ext cx="0" cy="0"/>
          <a:chOff x="0" y="0"/>
          <a:chExt cx="0" cy="0"/>
        </a:xfrm>
      </p:grpSpPr>
      <p:pic>
        <p:nvPicPr>
          <p:cNvPr id="9928" name="Google Shape;9928;p7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56"/>
        <p:cNvGrpSpPr/>
        <p:nvPr/>
      </p:nvGrpSpPr>
      <p:grpSpPr>
        <a:xfrm>
          <a:off x="0" y="0"/>
          <a:ext cx="0" cy="0"/>
          <a:chOff x="0" y="0"/>
          <a:chExt cx="0" cy="0"/>
        </a:xfrm>
      </p:grpSpPr>
      <p:sp>
        <p:nvSpPr>
          <p:cNvPr id="557" name="Google Shape;557;p34"/>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558" name="Google Shape;558;p34"/>
          <p:cNvSpPr txBox="1">
            <a:spLocks noGrp="1"/>
          </p:cNvSpPr>
          <p:nvPr>
            <p:ph type="subTitle" idx="1"/>
          </p:nvPr>
        </p:nvSpPr>
        <p:spPr>
          <a:xfrm>
            <a:off x="629750" y="2112250"/>
            <a:ext cx="4025700" cy="172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 The planet’s name has nothing to do with the liquid metal, since Mercury was named after the Roman messenger god</a:t>
            </a:r>
            <a:endParaRPr/>
          </a:p>
        </p:txBody>
      </p:sp>
      <p:grpSp>
        <p:nvGrpSpPr>
          <p:cNvPr id="559" name="Google Shape;559;p34"/>
          <p:cNvGrpSpPr/>
          <p:nvPr/>
        </p:nvGrpSpPr>
        <p:grpSpPr>
          <a:xfrm>
            <a:off x="6188510" y="1749883"/>
            <a:ext cx="3986668" cy="3802433"/>
            <a:chOff x="3131475" y="2015075"/>
            <a:chExt cx="1767375" cy="1685700"/>
          </a:xfrm>
        </p:grpSpPr>
        <p:sp>
          <p:nvSpPr>
            <p:cNvPr id="560" name="Google Shape;560;p34"/>
            <p:cNvSpPr/>
            <p:nvPr/>
          </p:nvSpPr>
          <p:spPr>
            <a:xfrm>
              <a:off x="3171375" y="2149975"/>
              <a:ext cx="1526000" cy="1387100"/>
            </a:xfrm>
            <a:custGeom>
              <a:avLst/>
              <a:gdLst/>
              <a:ahLst/>
              <a:cxnLst/>
              <a:rect l="l" t="t" r="r" b="b"/>
              <a:pathLst>
                <a:path w="61040" h="55484" extrusionOk="0">
                  <a:moveTo>
                    <a:pt x="44483" y="1"/>
                  </a:moveTo>
                  <a:cubicBezTo>
                    <a:pt x="42981" y="1"/>
                    <a:pt x="41385" y="404"/>
                    <a:pt x="39701" y="1308"/>
                  </a:cubicBezTo>
                  <a:cubicBezTo>
                    <a:pt x="35958" y="3337"/>
                    <a:pt x="33475" y="7041"/>
                    <a:pt x="31032" y="10548"/>
                  </a:cubicBezTo>
                  <a:cubicBezTo>
                    <a:pt x="26560" y="16971"/>
                    <a:pt x="21595" y="23276"/>
                    <a:pt x="14974" y="27453"/>
                  </a:cubicBezTo>
                  <a:cubicBezTo>
                    <a:pt x="11980" y="29325"/>
                    <a:pt x="8689" y="30744"/>
                    <a:pt x="5852" y="32852"/>
                  </a:cubicBezTo>
                  <a:cubicBezTo>
                    <a:pt x="3015" y="34960"/>
                    <a:pt x="552" y="37994"/>
                    <a:pt x="276" y="41521"/>
                  </a:cubicBezTo>
                  <a:cubicBezTo>
                    <a:pt x="0" y="45265"/>
                    <a:pt x="2246" y="48851"/>
                    <a:pt x="5320" y="51018"/>
                  </a:cubicBezTo>
                  <a:cubicBezTo>
                    <a:pt x="8394" y="53165"/>
                    <a:pt x="12157" y="54091"/>
                    <a:pt x="15861" y="54584"/>
                  </a:cubicBezTo>
                  <a:cubicBezTo>
                    <a:pt x="19723" y="55116"/>
                    <a:pt x="23624" y="55254"/>
                    <a:pt x="27505" y="55372"/>
                  </a:cubicBezTo>
                  <a:cubicBezTo>
                    <a:pt x="29205" y="55430"/>
                    <a:pt x="30926" y="55484"/>
                    <a:pt x="32645" y="55484"/>
                  </a:cubicBezTo>
                  <a:cubicBezTo>
                    <a:pt x="37898" y="55484"/>
                    <a:pt x="43138" y="54984"/>
                    <a:pt x="47740" y="52594"/>
                  </a:cubicBezTo>
                  <a:cubicBezTo>
                    <a:pt x="52705" y="50013"/>
                    <a:pt x="56449" y="45383"/>
                    <a:pt x="58518" y="40181"/>
                  </a:cubicBezTo>
                  <a:cubicBezTo>
                    <a:pt x="60567" y="34980"/>
                    <a:pt x="61040" y="29246"/>
                    <a:pt x="60488" y="23670"/>
                  </a:cubicBezTo>
                  <a:cubicBezTo>
                    <a:pt x="59723" y="16018"/>
                    <a:pt x="53953" y="1"/>
                    <a:pt x="444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3479725" y="3537150"/>
              <a:ext cx="254175" cy="163625"/>
            </a:xfrm>
            <a:custGeom>
              <a:avLst/>
              <a:gdLst/>
              <a:ahLst/>
              <a:cxnLst/>
              <a:rect l="l" t="t" r="r" b="b"/>
              <a:pathLst>
                <a:path w="10167" h="6545" extrusionOk="0">
                  <a:moveTo>
                    <a:pt x="7601" y="1"/>
                  </a:moveTo>
                  <a:cubicBezTo>
                    <a:pt x="7236" y="1"/>
                    <a:pt x="6825" y="272"/>
                    <a:pt x="6364" y="929"/>
                  </a:cubicBezTo>
                  <a:cubicBezTo>
                    <a:pt x="6088" y="1304"/>
                    <a:pt x="5990" y="1757"/>
                    <a:pt x="5773" y="2171"/>
                  </a:cubicBezTo>
                  <a:cubicBezTo>
                    <a:pt x="5084" y="3471"/>
                    <a:pt x="3409" y="3826"/>
                    <a:pt x="1951" y="4082"/>
                  </a:cubicBezTo>
                  <a:cubicBezTo>
                    <a:pt x="1419" y="4161"/>
                    <a:pt x="828" y="4279"/>
                    <a:pt x="453" y="4673"/>
                  </a:cubicBezTo>
                  <a:cubicBezTo>
                    <a:pt x="59" y="5047"/>
                    <a:pt x="0" y="5816"/>
                    <a:pt x="473" y="6092"/>
                  </a:cubicBezTo>
                  <a:cubicBezTo>
                    <a:pt x="650" y="6190"/>
                    <a:pt x="867" y="6210"/>
                    <a:pt x="1084" y="6229"/>
                  </a:cubicBezTo>
                  <a:cubicBezTo>
                    <a:pt x="1568" y="6257"/>
                    <a:pt x="2053" y="6271"/>
                    <a:pt x="2539" y="6271"/>
                  </a:cubicBezTo>
                  <a:cubicBezTo>
                    <a:pt x="3777" y="6271"/>
                    <a:pt x="5021" y="6182"/>
                    <a:pt x="6266" y="6013"/>
                  </a:cubicBezTo>
                  <a:cubicBezTo>
                    <a:pt x="6368" y="5999"/>
                    <a:pt x="6477" y="5988"/>
                    <a:pt x="6585" y="5988"/>
                  </a:cubicBezTo>
                  <a:cubicBezTo>
                    <a:pt x="6790" y="5988"/>
                    <a:pt x="6991" y="6028"/>
                    <a:pt x="7133" y="6170"/>
                  </a:cubicBezTo>
                  <a:cubicBezTo>
                    <a:pt x="7211" y="6249"/>
                    <a:pt x="7271" y="6387"/>
                    <a:pt x="7369" y="6466"/>
                  </a:cubicBezTo>
                  <a:cubicBezTo>
                    <a:pt x="7468" y="6525"/>
                    <a:pt x="7606" y="6525"/>
                    <a:pt x="7743" y="6525"/>
                  </a:cubicBezTo>
                  <a:cubicBezTo>
                    <a:pt x="8374" y="6525"/>
                    <a:pt x="9004" y="6545"/>
                    <a:pt x="9635" y="6545"/>
                  </a:cubicBezTo>
                  <a:cubicBezTo>
                    <a:pt x="9753" y="6545"/>
                    <a:pt x="9871" y="6545"/>
                    <a:pt x="9950" y="6486"/>
                  </a:cubicBezTo>
                  <a:cubicBezTo>
                    <a:pt x="10167" y="6348"/>
                    <a:pt x="10128" y="6052"/>
                    <a:pt x="10088" y="5816"/>
                  </a:cubicBezTo>
                  <a:cubicBezTo>
                    <a:pt x="9896" y="5016"/>
                    <a:pt x="9173" y="1"/>
                    <a:pt x="7601" y="1"/>
                  </a:cubicBezTo>
                  <a:close/>
                </a:path>
              </a:pathLst>
            </a:custGeom>
            <a:solidFill>
              <a:srgbClr val="744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3131475" y="3474100"/>
              <a:ext cx="254200" cy="163625"/>
            </a:xfrm>
            <a:custGeom>
              <a:avLst/>
              <a:gdLst/>
              <a:ahLst/>
              <a:cxnLst/>
              <a:rect l="l" t="t" r="r" b="b"/>
              <a:pathLst>
                <a:path w="10168" h="6545" extrusionOk="0">
                  <a:moveTo>
                    <a:pt x="7601" y="1"/>
                  </a:moveTo>
                  <a:cubicBezTo>
                    <a:pt x="7236" y="1"/>
                    <a:pt x="6825" y="272"/>
                    <a:pt x="6364" y="929"/>
                  </a:cubicBezTo>
                  <a:cubicBezTo>
                    <a:pt x="6089" y="1304"/>
                    <a:pt x="5990" y="1757"/>
                    <a:pt x="5773" y="2171"/>
                  </a:cubicBezTo>
                  <a:cubicBezTo>
                    <a:pt x="5084" y="3471"/>
                    <a:pt x="3409" y="3826"/>
                    <a:pt x="1951" y="4082"/>
                  </a:cubicBezTo>
                  <a:cubicBezTo>
                    <a:pt x="1399" y="4161"/>
                    <a:pt x="828" y="4279"/>
                    <a:pt x="434" y="4673"/>
                  </a:cubicBezTo>
                  <a:cubicBezTo>
                    <a:pt x="59" y="5047"/>
                    <a:pt x="0" y="5816"/>
                    <a:pt x="473" y="6092"/>
                  </a:cubicBezTo>
                  <a:cubicBezTo>
                    <a:pt x="651" y="6190"/>
                    <a:pt x="867" y="6210"/>
                    <a:pt x="1064" y="6230"/>
                  </a:cubicBezTo>
                  <a:cubicBezTo>
                    <a:pt x="1554" y="6257"/>
                    <a:pt x="2043" y="6271"/>
                    <a:pt x="2532" y="6271"/>
                  </a:cubicBezTo>
                  <a:cubicBezTo>
                    <a:pt x="3775" y="6271"/>
                    <a:pt x="5016" y="6182"/>
                    <a:pt x="6246" y="6013"/>
                  </a:cubicBezTo>
                  <a:cubicBezTo>
                    <a:pt x="6355" y="5999"/>
                    <a:pt x="6468" y="5988"/>
                    <a:pt x="6578" y="5988"/>
                  </a:cubicBezTo>
                  <a:cubicBezTo>
                    <a:pt x="6787" y="5988"/>
                    <a:pt x="6984" y="6028"/>
                    <a:pt x="7113" y="6170"/>
                  </a:cubicBezTo>
                  <a:cubicBezTo>
                    <a:pt x="7212" y="6249"/>
                    <a:pt x="7271" y="6387"/>
                    <a:pt x="7369" y="6466"/>
                  </a:cubicBezTo>
                  <a:cubicBezTo>
                    <a:pt x="7468" y="6525"/>
                    <a:pt x="7606" y="6525"/>
                    <a:pt x="7724" y="6525"/>
                  </a:cubicBezTo>
                  <a:cubicBezTo>
                    <a:pt x="8374" y="6525"/>
                    <a:pt x="9005" y="6545"/>
                    <a:pt x="9635" y="6545"/>
                  </a:cubicBezTo>
                  <a:cubicBezTo>
                    <a:pt x="9753" y="6545"/>
                    <a:pt x="9871" y="6545"/>
                    <a:pt x="9950" y="6486"/>
                  </a:cubicBezTo>
                  <a:cubicBezTo>
                    <a:pt x="10167" y="6348"/>
                    <a:pt x="10128" y="6052"/>
                    <a:pt x="10088" y="5816"/>
                  </a:cubicBezTo>
                  <a:cubicBezTo>
                    <a:pt x="9896" y="5016"/>
                    <a:pt x="9173" y="1"/>
                    <a:pt x="7601" y="1"/>
                  </a:cubicBezTo>
                  <a:close/>
                </a:path>
              </a:pathLst>
            </a:custGeom>
            <a:solidFill>
              <a:srgbClr val="7444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3490550" y="3064150"/>
              <a:ext cx="744800" cy="38150"/>
            </a:xfrm>
            <a:custGeom>
              <a:avLst/>
              <a:gdLst/>
              <a:ahLst/>
              <a:cxnLst/>
              <a:rect l="l" t="t" r="r" b="b"/>
              <a:pathLst>
                <a:path w="29792" h="1526" extrusionOk="0">
                  <a:moveTo>
                    <a:pt x="29707" y="1"/>
                  </a:moveTo>
                  <a:cubicBezTo>
                    <a:pt x="29696" y="1"/>
                    <a:pt x="29685" y="3"/>
                    <a:pt x="29673" y="9"/>
                  </a:cubicBezTo>
                  <a:cubicBezTo>
                    <a:pt x="28230" y="941"/>
                    <a:pt x="25461" y="1400"/>
                    <a:pt x="21279" y="1400"/>
                  </a:cubicBezTo>
                  <a:cubicBezTo>
                    <a:pt x="19807" y="1400"/>
                    <a:pt x="18160" y="1343"/>
                    <a:pt x="16334" y="1230"/>
                  </a:cubicBezTo>
                  <a:cubicBezTo>
                    <a:pt x="14325" y="1105"/>
                    <a:pt x="11857" y="1064"/>
                    <a:pt x="9457" y="1064"/>
                  </a:cubicBezTo>
                  <a:cubicBezTo>
                    <a:pt x="4657" y="1064"/>
                    <a:pt x="126" y="1230"/>
                    <a:pt x="60" y="1230"/>
                  </a:cubicBezTo>
                  <a:cubicBezTo>
                    <a:pt x="20" y="1230"/>
                    <a:pt x="1" y="1270"/>
                    <a:pt x="1" y="1309"/>
                  </a:cubicBezTo>
                  <a:cubicBezTo>
                    <a:pt x="1" y="1329"/>
                    <a:pt x="20" y="1368"/>
                    <a:pt x="60" y="1368"/>
                  </a:cubicBezTo>
                  <a:cubicBezTo>
                    <a:pt x="125" y="1355"/>
                    <a:pt x="4537" y="1197"/>
                    <a:pt x="9266" y="1197"/>
                  </a:cubicBezTo>
                  <a:cubicBezTo>
                    <a:pt x="11726" y="1197"/>
                    <a:pt x="14271" y="1240"/>
                    <a:pt x="16334" y="1368"/>
                  </a:cubicBezTo>
                  <a:cubicBezTo>
                    <a:pt x="18186" y="1467"/>
                    <a:pt x="19861" y="1526"/>
                    <a:pt x="21339" y="1526"/>
                  </a:cubicBezTo>
                  <a:cubicBezTo>
                    <a:pt x="25555" y="1526"/>
                    <a:pt x="28255" y="1073"/>
                    <a:pt x="29752" y="127"/>
                  </a:cubicBezTo>
                  <a:cubicBezTo>
                    <a:pt x="29772" y="107"/>
                    <a:pt x="29791" y="68"/>
                    <a:pt x="29772" y="28"/>
                  </a:cubicBezTo>
                  <a:cubicBezTo>
                    <a:pt x="29758" y="14"/>
                    <a:pt x="29734" y="1"/>
                    <a:pt x="297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3273825" y="2860800"/>
              <a:ext cx="846250" cy="730225"/>
            </a:xfrm>
            <a:custGeom>
              <a:avLst/>
              <a:gdLst/>
              <a:ahLst/>
              <a:cxnLst/>
              <a:rect l="l" t="t" r="r" b="b"/>
              <a:pathLst>
                <a:path w="33850" h="29209" extrusionOk="0">
                  <a:moveTo>
                    <a:pt x="7776" y="1"/>
                  </a:moveTo>
                  <a:cubicBezTo>
                    <a:pt x="4102" y="1"/>
                    <a:pt x="3792" y="2125"/>
                    <a:pt x="3389" y="4754"/>
                  </a:cubicBezTo>
                  <a:cubicBezTo>
                    <a:pt x="2976" y="7453"/>
                    <a:pt x="0" y="25264"/>
                    <a:pt x="0" y="25264"/>
                  </a:cubicBezTo>
                  <a:cubicBezTo>
                    <a:pt x="725" y="26054"/>
                    <a:pt x="1646" y="26261"/>
                    <a:pt x="2412" y="26261"/>
                  </a:cubicBezTo>
                  <a:cubicBezTo>
                    <a:pt x="3250" y="26261"/>
                    <a:pt x="3902" y="26013"/>
                    <a:pt x="3902" y="26013"/>
                  </a:cubicBezTo>
                  <a:lnTo>
                    <a:pt x="4572" y="23511"/>
                  </a:lnTo>
                  <a:cubicBezTo>
                    <a:pt x="5340" y="20752"/>
                    <a:pt x="5931" y="17935"/>
                    <a:pt x="6640" y="15157"/>
                  </a:cubicBezTo>
                  <a:cubicBezTo>
                    <a:pt x="7034" y="13541"/>
                    <a:pt x="7448" y="11926"/>
                    <a:pt x="7921" y="10310"/>
                  </a:cubicBezTo>
                  <a:cubicBezTo>
                    <a:pt x="8196" y="9339"/>
                    <a:pt x="8556" y="6577"/>
                    <a:pt x="10017" y="6577"/>
                  </a:cubicBezTo>
                  <a:cubicBezTo>
                    <a:pt x="10126" y="6577"/>
                    <a:pt x="10242" y="6593"/>
                    <a:pt x="10364" y="6626"/>
                  </a:cubicBezTo>
                  <a:cubicBezTo>
                    <a:pt x="11330" y="6901"/>
                    <a:pt x="11113" y="8379"/>
                    <a:pt x="11172" y="9148"/>
                  </a:cubicBezTo>
                  <a:cubicBezTo>
                    <a:pt x="11271" y="10507"/>
                    <a:pt x="11369" y="11847"/>
                    <a:pt x="11487" y="13206"/>
                  </a:cubicBezTo>
                  <a:cubicBezTo>
                    <a:pt x="11724" y="15886"/>
                    <a:pt x="11980" y="18585"/>
                    <a:pt x="12236" y="21284"/>
                  </a:cubicBezTo>
                  <a:cubicBezTo>
                    <a:pt x="12374" y="22624"/>
                    <a:pt x="12492" y="23964"/>
                    <a:pt x="12610" y="25324"/>
                  </a:cubicBezTo>
                  <a:cubicBezTo>
                    <a:pt x="12650" y="25698"/>
                    <a:pt x="12709" y="28752"/>
                    <a:pt x="12926" y="28831"/>
                  </a:cubicBezTo>
                  <a:cubicBezTo>
                    <a:pt x="13698" y="29103"/>
                    <a:pt x="14377" y="29208"/>
                    <a:pt x="14964" y="29208"/>
                  </a:cubicBezTo>
                  <a:cubicBezTo>
                    <a:pt x="16919" y="29208"/>
                    <a:pt x="17851" y="28043"/>
                    <a:pt x="17851" y="28043"/>
                  </a:cubicBezTo>
                  <a:lnTo>
                    <a:pt x="17733" y="24595"/>
                  </a:lnTo>
                  <a:cubicBezTo>
                    <a:pt x="17477" y="22309"/>
                    <a:pt x="17378" y="19984"/>
                    <a:pt x="17359" y="17679"/>
                  </a:cubicBezTo>
                  <a:cubicBezTo>
                    <a:pt x="17319" y="16221"/>
                    <a:pt x="17280" y="14783"/>
                    <a:pt x="17339" y="13325"/>
                  </a:cubicBezTo>
                  <a:cubicBezTo>
                    <a:pt x="17359" y="12694"/>
                    <a:pt x="17339" y="12142"/>
                    <a:pt x="17437" y="11512"/>
                  </a:cubicBezTo>
                  <a:cubicBezTo>
                    <a:pt x="17575" y="10743"/>
                    <a:pt x="17733" y="9995"/>
                    <a:pt x="17910" y="9226"/>
                  </a:cubicBezTo>
                  <a:cubicBezTo>
                    <a:pt x="17930" y="9128"/>
                    <a:pt x="17950" y="9029"/>
                    <a:pt x="18009" y="8950"/>
                  </a:cubicBezTo>
                  <a:cubicBezTo>
                    <a:pt x="18115" y="8791"/>
                    <a:pt x="18297" y="8740"/>
                    <a:pt x="18494" y="8740"/>
                  </a:cubicBezTo>
                  <a:cubicBezTo>
                    <a:pt x="18662" y="8740"/>
                    <a:pt x="18840" y="8776"/>
                    <a:pt x="18994" y="8813"/>
                  </a:cubicBezTo>
                  <a:cubicBezTo>
                    <a:pt x="21142" y="9404"/>
                    <a:pt x="23270" y="9305"/>
                    <a:pt x="25457" y="9482"/>
                  </a:cubicBezTo>
                  <a:cubicBezTo>
                    <a:pt x="26166" y="9537"/>
                    <a:pt x="26882" y="9589"/>
                    <a:pt x="27592" y="9589"/>
                  </a:cubicBezTo>
                  <a:cubicBezTo>
                    <a:pt x="28932" y="9589"/>
                    <a:pt x="30248" y="9403"/>
                    <a:pt x="31446" y="8694"/>
                  </a:cubicBezTo>
                  <a:cubicBezTo>
                    <a:pt x="31722" y="8537"/>
                    <a:pt x="31998" y="8379"/>
                    <a:pt x="32254" y="8162"/>
                  </a:cubicBezTo>
                  <a:cubicBezTo>
                    <a:pt x="33594" y="7059"/>
                    <a:pt x="33791" y="4695"/>
                    <a:pt x="33850" y="3059"/>
                  </a:cubicBezTo>
                  <a:cubicBezTo>
                    <a:pt x="32431" y="2252"/>
                    <a:pt x="18541" y="5"/>
                    <a:pt x="18541" y="5"/>
                  </a:cubicBezTo>
                  <a:cubicBezTo>
                    <a:pt x="18541" y="5"/>
                    <a:pt x="15651" y="58"/>
                    <a:pt x="12551" y="58"/>
                  </a:cubicBezTo>
                  <a:cubicBezTo>
                    <a:pt x="11001" y="58"/>
                    <a:pt x="9399" y="45"/>
                    <a:pt x="8079" y="5"/>
                  </a:cubicBezTo>
                  <a:cubicBezTo>
                    <a:pt x="7975" y="2"/>
                    <a:pt x="7874" y="1"/>
                    <a:pt x="7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4"/>
            <p:cNvSpPr/>
            <p:nvPr/>
          </p:nvSpPr>
          <p:spPr>
            <a:xfrm>
              <a:off x="3672800" y="2397625"/>
              <a:ext cx="644325" cy="627600"/>
            </a:xfrm>
            <a:custGeom>
              <a:avLst/>
              <a:gdLst/>
              <a:ahLst/>
              <a:cxnLst/>
              <a:rect l="l" t="t" r="r" b="b"/>
              <a:pathLst>
                <a:path w="25773" h="25104" extrusionOk="0">
                  <a:moveTo>
                    <a:pt x="19239" y="1"/>
                  </a:moveTo>
                  <a:cubicBezTo>
                    <a:pt x="18573" y="1"/>
                    <a:pt x="17911" y="55"/>
                    <a:pt x="17260" y="71"/>
                  </a:cubicBezTo>
                  <a:cubicBezTo>
                    <a:pt x="16551" y="91"/>
                    <a:pt x="15842" y="130"/>
                    <a:pt x="15172" y="366"/>
                  </a:cubicBezTo>
                  <a:cubicBezTo>
                    <a:pt x="13970" y="800"/>
                    <a:pt x="13143" y="1884"/>
                    <a:pt x="12689" y="3026"/>
                  </a:cubicBezTo>
                  <a:cubicBezTo>
                    <a:pt x="12256" y="4169"/>
                    <a:pt x="12098" y="5410"/>
                    <a:pt x="11803" y="6593"/>
                  </a:cubicBezTo>
                  <a:cubicBezTo>
                    <a:pt x="11251" y="8701"/>
                    <a:pt x="10286" y="10671"/>
                    <a:pt x="8729" y="12267"/>
                  </a:cubicBezTo>
                  <a:cubicBezTo>
                    <a:pt x="7941" y="13075"/>
                    <a:pt x="7054" y="13745"/>
                    <a:pt x="6128" y="14395"/>
                  </a:cubicBezTo>
                  <a:cubicBezTo>
                    <a:pt x="5084" y="15124"/>
                    <a:pt x="4237" y="15912"/>
                    <a:pt x="3035" y="16464"/>
                  </a:cubicBezTo>
                  <a:cubicBezTo>
                    <a:pt x="2247" y="16838"/>
                    <a:pt x="1400" y="17134"/>
                    <a:pt x="690" y="17646"/>
                  </a:cubicBezTo>
                  <a:cubicBezTo>
                    <a:pt x="336" y="17902"/>
                    <a:pt x="1" y="18296"/>
                    <a:pt x="99" y="18710"/>
                  </a:cubicBezTo>
                  <a:cubicBezTo>
                    <a:pt x="178" y="18986"/>
                    <a:pt x="454" y="19183"/>
                    <a:pt x="749" y="19281"/>
                  </a:cubicBezTo>
                  <a:cubicBezTo>
                    <a:pt x="1045" y="19380"/>
                    <a:pt x="1360" y="19399"/>
                    <a:pt x="1656" y="19419"/>
                  </a:cubicBezTo>
                  <a:cubicBezTo>
                    <a:pt x="2050" y="19478"/>
                    <a:pt x="2424" y="19537"/>
                    <a:pt x="2799" y="19655"/>
                  </a:cubicBezTo>
                  <a:cubicBezTo>
                    <a:pt x="3922" y="19971"/>
                    <a:pt x="4946" y="20522"/>
                    <a:pt x="5971" y="21074"/>
                  </a:cubicBezTo>
                  <a:cubicBezTo>
                    <a:pt x="7173" y="21724"/>
                    <a:pt x="8374" y="22374"/>
                    <a:pt x="9576" y="23025"/>
                  </a:cubicBezTo>
                  <a:cubicBezTo>
                    <a:pt x="10739" y="23655"/>
                    <a:pt x="11901" y="24266"/>
                    <a:pt x="13143" y="24680"/>
                  </a:cubicBezTo>
                  <a:cubicBezTo>
                    <a:pt x="14128" y="25008"/>
                    <a:pt x="15044" y="25104"/>
                    <a:pt x="16030" y="25104"/>
                  </a:cubicBezTo>
                  <a:cubicBezTo>
                    <a:pt x="16227" y="25104"/>
                    <a:pt x="16426" y="25100"/>
                    <a:pt x="16630" y="25093"/>
                  </a:cubicBezTo>
                  <a:cubicBezTo>
                    <a:pt x="17418" y="25074"/>
                    <a:pt x="18246" y="24956"/>
                    <a:pt x="18482" y="24089"/>
                  </a:cubicBezTo>
                  <a:cubicBezTo>
                    <a:pt x="18640" y="23576"/>
                    <a:pt x="18423" y="23025"/>
                    <a:pt x="18600" y="22512"/>
                  </a:cubicBezTo>
                  <a:cubicBezTo>
                    <a:pt x="18699" y="22237"/>
                    <a:pt x="18915" y="22020"/>
                    <a:pt x="19152" y="21823"/>
                  </a:cubicBezTo>
                  <a:cubicBezTo>
                    <a:pt x="19763" y="21330"/>
                    <a:pt x="20531" y="21015"/>
                    <a:pt x="21181" y="20542"/>
                  </a:cubicBezTo>
                  <a:cubicBezTo>
                    <a:pt x="22718" y="19399"/>
                    <a:pt x="23723" y="16523"/>
                    <a:pt x="24275" y="14828"/>
                  </a:cubicBezTo>
                  <a:cubicBezTo>
                    <a:pt x="24728" y="13449"/>
                    <a:pt x="25043" y="12030"/>
                    <a:pt x="25260" y="10592"/>
                  </a:cubicBezTo>
                  <a:cubicBezTo>
                    <a:pt x="25457" y="9351"/>
                    <a:pt x="25457" y="8110"/>
                    <a:pt x="25575" y="6868"/>
                  </a:cubicBezTo>
                  <a:cubicBezTo>
                    <a:pt x="25772" y="5135"/>
                    <a:pt x="25358" y="3342"/>
                    <a:pt x="24472" y="1844"/>
                  </a:cubicBezTo>
                  <a:cubicBezTo>
                    <a:pt x="24353" y="1647"/>
                    <a:pt x="24216" y="1430"/>
                    <a:pt x="24078" y="1233"/>
                  </a:cubicBezTo>
                  <a:cubicBezTo>
                    <a:pt x="24038" y="1174"/>
                    <a:pt x="23999" y="1076"/>
                    <a:pt x="23940" y="1036"/>
                  </a:cubicBezTo>
                  <a:cubicBezTo>
                    <a:pt x="23881" y="958"/>
                    <a:pt x="23762" y="898"/>
                    <a:pt x="23664" y="859"/>
                  </a:cubicBezTo>
                  <a:cubicBezTo>
                    <a:pt x="23211" y="583"/>
                    <a:pt x="22679" y="327"/>
                    <a:pt x="22147" y="248"/>
                  </a:cubicBezTo>
                  <a:cubicBezTo>
                    <a:pt x="21339" y="110"/>
                    <a:pt x="20531" y="51"/>
                    <a:pt x="19723" y="12"/>
                  </a:cubicBezTo>
                  <a:cubicBezTo>
                    <a:pt x="19562" y="4"/>
                    <a:pt x="19400" y="1"/>
                    <a:pt x="19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3971300" y="2051875"/>
              <a:ext cx="228100" cy="331775"/>
            </a:xfrm>
            <a:custGeom>
              <a:avLst/>
              <a:gdLst/>
              <a:ahLst/>
              <a:cxnLst/>
              <a:rect l="l" t="t" r="r" b="b"/>
              <a:pathLst>
                <a:path w="9124" h="13271" extrusionOk="0">
                  <a:moveTo>
                    <a:pt x="3994" y="1"/>
                  </a:moveTo>
                  <a:cubicBezTo>
                    <a:pt x="2540" y="1"/>
                    <a:pt x="1083" y="751"/>
                    <a:pt x="454" y="2040"/>
                  </a:cubicBezTo>
                  <a:cubicBezTo>
                    <a:pt x="60" y="2867"/>
                    <a:pt x="1" y="3813"/>
                    <a:pt x="1" y="4719"/>
                  </a:cubicBezTo>
                  <a:cubicBezTo>
                    <a:pt x="20" y="5705"/>
                    <a:pt x="99" y="6690"/>
                    <a:pt x="198" y="7675"/>
                  </a:cubicBezTo>
                  <a:cubicBezTo>
                    <a:pt x="395" y="9448"/>
                    <a:pt x="710" y="11379"/>
                    <a:pt x="2010" y="12581"/>
                  </a:cubicBezTo>
                  <a:cubicBezTo>
                    <a:pt x="2326" y="12876"/>
                    <a:pt x="2680" y="13113"/>
                    <a:pt x="3094" y="13211"/>
                  </a:cubicBezTo>
                  <a:cubicBezTo>
                    <a:pt x="3263" y="13254"/>
                    <a:pt x="3435" y="13271"/>
                    <a:pt x="3607" y="13271"/>
                  </a:cubicBezTo>
                  <a:cubicBezTo>
                    <a:pt x="3917" y="13271"/>
                    <a:pt x="4229" y="13215"/>
                    <a:pt x="4532" y="13152"/>
                  </a:cubicBezTo>
                  <a:cubicBezTo>
                    <a:pt x="5458" y="12995"/>
                    <a:pt x="6384" y="12837"/>
                    <a:pt x="7310" y="12679"/>
                  </a:cubicBezTo>
                  <a:cubicBezTo>
                    <a:pt x="7961" y="12561"/>
                    <a:pt x="8709" y="12384"/>
                    <a:pt x="8985" y="11793"/>
                  </a:cubicBezTo>
                  <a:cubicBezTo>
                    <a:pt x="9123" y="11458"/>
                    <a:pt x="9103" y="11103"/>
                    <a:pt x="9084" y="10748"/>
                  </a:cubicBezTo>
                  <a:cubicBezTo>
                    <a:pt x="8906" y="8522"/>
                    <a:pt x="8709" y="6296"/>
                    <a:pt x="8552" y="4069"/>
                  </a:cubicBezTo>
                  <a:cubicBezTo>
                    <a:pt x="8433" y="2276"/>
                    <a:pt x="6739" y="621"/>
                    <a:pt x="5084" y="148"/>
                  </a:cubicBezTo>
                  <a:cubicBezTo>
                    <a:pt x="4730" y="49"/>
                    <a:pt x="4362" y="1"/>
                    <a:pt x="39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4"/>
            <p:cNvSpPr/>
            <p:nvPr/>
          </p:nvSpPr>
          <p:spPr>
            <a:xfrm>
              <a:off x="4092475" y="2307475"/>
              <a:ext cx="104450" cy="152350"/>
            </a:xfrm>
            <a:custGeom>
              <a:avLst/>
              <a:gdLst/>
              <a:ahLst/>
              <a:cxnLst/>
              <a:rect l="l" t="t" r="r" b="b"/>
              <a:pathLst>
                <a:path w="4178" h="6094" extrusionOk="0">
                  <a:moveTo>
                    <a:pt x="2874" y="0"/>
                  </a:moveTo>
                  <a:cubicBezTo>
                    <a:pt x="2455" y="0"/>
                    <a:pt x="2017" y="115"/>
                    <a:pt x="1616" y="249"/>
                  </a:cubicBezTo>
                  <a:cubicBezTo>
                    <a:pt x="1262" y="367"/>
                    <a:pt x="887" y="524"/>
                    <a:pt x="611" y="781"/>
                  </a:cubicBezTo>
                  <a:cubicBezTo>
                    <a:pt x="1" y="1352"/>
                    <a:pt x="296" y="1864"/>
                    <a:pt x="611" y="2475"/>
                  </a:cubicBezTo>
                  <a:cubicBezTo>
                    <a:pt x="946" y="3125"/>
                    <a:pt x="1222" y="3835"/>
                    <a:pt x="1281" y="4583"/>
                  </a:cubicBezTo>
                  <a:cubicBezTo>
                    <a:pt x="1321" y="4977"/>
                    <a:pt x="1301" y="5450"/>
                    <a:pt x="1577" y="5726"/>
                  </a:cubicBezTo>
                  <a:cubicBezTo>
                    <a:pt x="1754" y="5884"/>
                    <a:pt x="1971" y="5962"/>
                    <a:pt x="2207" y="6002"/>
                  </a:cubicBezTo>
                  <a:cubicBezTo>
                    <a:pt x="2380" y="6053"/>
                    <a:pt x="2569" y="6093"/>
                    <a:pt x="2752" y="6093"/>
                  </a:cubicBezTo>
                  <a:cubicBezTo>
                    <a:pt x="2923" y="6093"/>
                    <a:pt x="3089" y="6058"/>
                    <a:pt x="3232" y="5962"/>
                  </a:cubicBezTo>
                  <a:cubicBezTo>
                    <a:pt x="3350" y="5884"/>
                    <a:pt x="3449" y="5785"/>
                    <a:pt x="3527" y="5667"/>
                  </a:cubicBezTo>
                  <a:cubicBezTo>
                    <a:pt x="3764" y="5293"/>
                    <a:pt x="3823" y="4839"/>
                    <a:pt x="3882" y="4426"/>
                  </a:cubicBezTo>
                  <a:cubicBezTo>
                    <a:pt x="4040" y="3184"/>
                    <a:pt x="4178" y="1923"/>
                    <a:pt x="4040" y="682"/>
                  </a:cubicBezTo>
                  <a:cubicBezTo>
                    <a:pt x="4040" y="603"/>
                    <a:pt x="4020" y="524"/>
                    <a:pt x="4000" y="465"/>
                  </a:cubicBezTo>
                  <a:cubicBezTo>
                    <a:pt x="3961" y="367"/>
                    <a:pt x="3862" y="308"/>
                    <a:pt x="3784" y="249"/>
                  </a:cubicBezTo>
                  <a:cubicBezTo>
                    <a:pt x="3509" y="69"/>
                    <a:pt x="3197" y="0"/>
                    <a:pt x="28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4"/>
            <p:cNvSpPr/>
            <p:nvPr/>
          </p:nvSpPr>
          <p:spPr>
            <a:xfrm>
              <a:off x="3961450" y="2416150"/>
              <a:ext cx="369950" cy="473100"/>
            </a:xfrm>
            <a:custGeom>
              <a:avLst/>
              <a:gdLst/>
              <a:ahLst/>
              <a:cxnLst/>
              <a:rect l="l" t="t" r="r" b="b"/>
              <a:pathLst>
                <a:path w="14798" h="18924" extrusionOk="0">
                  <a:moveTo>
                    <a:pt x="11587" y="1"/>
                  </a:moveTo>
                  <a:cubicBezTo>
                    <a:pt x="10467" y="1"/>
                    <a:pt x="9841" y="1682"/>
                    <a:pt x="9773" y="2601"/>
                  </a:cubicBezTo>
                  <a:cubicBezTo>
                    <a:pt x="9655" y="4413"/>
                    <a:pt x="10088" y="6167"/>
                    <a:pt x="10305" y="7940"/>
                  </a:cubicBezTo>
                  <a:cubicBezTo>
                    <a:pt x="10522" y="9733"/>
                    <a:pt x="10207" y="11467"/>
                    <a:pt x="10010" y="13260"/>
                  </a:cubicBezTo>
                  <a:cubicBezTo>
                    <a:pt x="9813" y="13102"/>
                    <a:pt x="9734" y="12866"/>
                    <a:pt x="9616" y="12649"/>
                  </a:cubicBezTo>
                  <a:cubicBezTo>
                    <a:pt x="9497" y="12432"/>
                    <a:pt x="9320" y="12216"/>
                    <a:pt x="9064" y="12176"/>
                  </a:cubicBezTo>
                  <a:cubicBezTo>
                    <a:pt x="9056" y="12175"/>
                    <a:pt x="9048" y="12175"/>
                    <a:pt x="9040" y="12175"/>
                  </a:cubicBezTo>
                  <a:cubicBezTo>
                    <a:pt x="8810" y="12175"/>
                    <a:pt x="8575" y="12439"/>
                    <a:pt x="8690" y="12629"/>
                  </a:cubicBezTo>
                  <a:cubicBezTo>
                    <a:pt x="7271" y="12472"/>
                    <a:pt x="5852" y="12216"/>
                    <a:pt x="4453" y="11861"/>
                  </a:cubicBezTo>
                  <a:cubicBezTo>
                    <a:pt x="3673" y="11666"/>
                    <a:pt x="2794" y="11185"/>
                    <a:pt x="1963" y="11185"/>
                  </a:cubicBezTo>
                  <a:cubicBezTo>
                    <a:pt x="1619" y="11185"/>
                    <a:pt x="1283" y="11267"/>
                    <a:pt x="966" y="11487"/>
                  </a:cubicBezTo>
                  <a:cubicBezTo>
                    <a:pt x="1" y="12156"/>
                    <a:pt x="20" y="13713"/>
                    <a:pt x="730" y="14678"/>
                  </a:cubicBezTo>
                  <a:cubicBezTo>
                    <a:pt x="1439" y="15644"/>
                    <a:pt x="2601" y="16156"/>
                    <a:pt x="3685" y="16629"/>
                  </a:cubicBezTo>
                  <a:cubicBezTo>
                    <a:pt x="4394" y="16925"/>
                    <a:pt x="5084" y="17220"/>
                    <a:pt x="5793" y="17516"/>
                  </a:cubicBezTo>
                  <a:cubicBezTo>
                    <a:pt x="7423" y="18219"/>
                    <a:pt x="9105" y="18923"/>
                    <a:pt x="10856" y="18923"/>
                  </a:cubicBezTo>
                  <a:cubicBezTo>
                    <a:pt x="10968" y="18923"/>
                    <a:pt x="11080" y="18920"/>
                    <a:pt x="11192" y="18914"/>
                  </a:cubicBezTo>
                  <a:cubicBezTo>
                    <a:pt x="12019" y="18875"/>
                    <a:pt x="12886" y="18619"/>
                    <a:pt x="13399" y="17969"/>
                  </a:cubicBezTo>
                  <a:cubicBezTo>
                    <a:pt x="13753" y="17516"/>
                    <a:pt x="13891" y="16944"/>
                    <a:pt x="14009" y="16373"/>
                  </a:cubicBezTo>
                  <a:cubicBezTo>
                    <a:pt x="14482" y="13910"/>
                    <a:pt x="14738" y="11408"/>
                    <a:pt x="14778" y="8905"/>
                  </a:cubicBezTo>
                  <a:cubicBezTo>
                    <a:pt x="14797" y="7270"/>
                    <a:pt x="14719" y="5595"/>
                    <a:pt x="14305" y="3999"/>
                  </a:cubicBezTo>
                  <a:cubicBezTo>
                    <a:pt x="13990" y="2876"/>
                    <a:pt x="13320" y="709"/>
                    <a:pt x="12157" y="138"/>
                  </a:cubicBezTo>
                  <a:cubicBezTo>
                    <a:pt x="11955" y="43"/>
                    <a:pt x="11765" y="1"/>
                    <a:pt x="115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4"/>
            <p:cNvSpPr/>
            <p:nvPr/>
          </p:nvSpPr>
          <p:spPr>
            <a:xfrm>
              <a:off x="3942725" y="2015075"/>
              <a:ext cx="284750" cy="269575"/>
            </a:xfrm>
            <a:custGeom>
              <a:avLst/>
              <a:gdLst/>
              <a:ahLst/>
              <a:cxnLst/>
              <a:rect l="l" t="t" r="r" b="b"/>
              <a:pathLst>
                <a:path w="11390" h="10783" extrusionOk="0">
                  <a:moveTo>
                    <a:pt x="7521" y="1"/>
                  </a:moveTo>
                  <a:cubicBezTo>
                    <a:pt x="7509" y="1"/>
                    <a:pt x="7499" y="2"/>
                    <a:pt x="7488" y="5"/>
                  </a:cubicBezTo>
                  <a:cubicBezTo>
                    <a:pt x="7409" y="44"/>
                    <a:pt x="7370" y="123"/>
                    <a:pt x="7330" y="202"/>
                  </a:cubicBezTo>
                  <a:cubicBezTo>
                    <a:pt x="7235" y="361"/>
                    <a:pt x="7037" y="430"/>
                    <a:pt x="6839" y="430"/>
                  </a:cubicBezTo>
                  <a:cubicBezTo>
                    <a:pt x="6792" y="430"/>
                    <a:pt x="6745" y="426"/>
                    <a:pt x="6700" y="418"/>
                  </a:cubicBezTo>
                  <a:cubicBezTo>
                    <a:pt x="6463" y="379"/>
                    <a:pt x="6247" y="241"/>
                    <a:pt x="6010" y="162"/>
                  </a:cubicBezTo>
                  <a:cubicBezTo>
                    <a:pt x="5741" y="72"/>
                    <a:pt x="5454" y="41"/>
                    <a:pt x="5162" y="41"/>
                  </a:cubicBezTo>
                  <a:cubicBezTo>
                    <a:pt x="5006" y="41"/>
                    <a:pt x="4848" y="50"/>
                    <a:pt x="4690" y="64"/>
                  </a:cubicBezTo>
                  <a:cubicBezTo>
                    <a:pt x="3666" y="182"/>
                    <a:pt x="2681" y="576"/>
                    <a:pt x="1833" y="1187"/>
                  </a:cubicBezTo>
                  <a:cubicBezTo>
                    <a:pt x="1518" y="1423"/>
                    <a:pt x="1222" y="1699"/>
                    <a:pt x="1006" y="2034"/>
                  </a:cubicBezTo>
                  <a:cubicBezTo>
                    <a:pt x="828" y="2310"/>
                    <a:pt x="710" y="2645"/>
                    <a:pt x="612" y="2960"/>
                  </a:cubicBezTo>
                  <a:cubicBezTo>
                    <a:pt x="454" y="3551"/>
                    <a:pt x="1" y="5817"/>
                    <a:pt x="868" y="6034"/>
                  </a:cubicBezTo>
                  <a:cubicBezTo>
                    <a:pt x="974" y="6062"/>
                    <a:pt x="1094" y="6073"/>
                    <a:pt x="1220" y="6073"/>
                  </a:cubicBezTo>
                  <a:cubicBezTo>
                    <a:pt x="1632" y="6073"/>
                    <a:pt x="2117" y="5952"/>
                    <a:pt x="2464" y="5876"/>
                  </a:cubicBezTo>
                  <a:cubicBezTo>
                    <a:pt x="3035" y="5758"/>
                    <a:pt x="3587" y="5581"/>
                    <a:pt x="4099" y="5344"/>
                  </a:cubicBezTo>
                  <a:cubicBezTo>
                    <a:pt x="4690" y="5088"/>
                    <a:pt x="5262" y="4733"/>
                    <a:pt x="5774" y="4320"/>
                  </a:cubicBezTo>
                  <a:lnTo>
                    <a:pt x="5774" y="4320"/>
                  </a:lnTo>
                  <a:cubicBezTo>
                    <a:pt x="5734" y="4852"/>
                    <a:pt x="5734" y="5384"/>
                    <a:pt x="5734" y="5916"/>
                  </a:cubicBezTo>
                  <a:cubicBezTo>
                    <a:pt x="6030" y="5896"/>
                    <a:pt x="6306" y="5778"/>
                    <a:pt x="6542" y="5600"/>
                  </a:cubicBezTo>
                  <a:cubicBezTo>
                    <a:pt x="6609" y="5534"/>
                    <a:pt x="6689" y="5453"/>
                    <a:pt x="6784" y="5453"/>
                  </a:cubicBezTo>
                  <a:cubicBezTo>
                    <a:pt x="6801" y="5453"/>
                    <a:pt x="6819" y="5456"/>
                    <a:pt x="6838" y="5462"/>
                  </a:cubicBezTo>
                  <a:cubicBezTo>
                    <a:pt x="6936" y="5462"/>
                    <a:pt x="6995" y="5541"/>
                    <a:pt x="7035" y="5620"/>
                  </a:cubicBezTo>
                  <a:cubicBezTo>
                    <a:pt x="7350" y="6034"/>
                    <a:pt x="7665" y="6467"/>
                    <a:pt x="7744" y="6979"/>
                  </a:cubicBezTo>
                  <a:cubicBezTo>
                    <a:pt x="7823" y="7374"/>
                    <a:pt x="7784" y="7846"/>
                    <a:pt x="8040" y="8162"/>
                  </a:cubicBezTo>
                  <a:cubicBezTo>
                    <a:pt x="8099" y="8240"/>
                    <a:pt x="8178" y="8300"/>
                    <a:pt x="8276" y="8300"/>
                  </a:cubicBezTo>
                  <a:cubicBezTo>
                    <a:pt x="8414" y="8300"/>
                    <a:pt x="8513" y="8142"/>
                    <a:pt x="8532" y="8004"/>
                  </a:cubicBezTo>
                  <a:cubicBezTo>
                    <a:pt x="8552" y="7866"/>
                    <a:pt x="8532" y="7728"/>
                    <a:pt x="8572" y="7590"/>
                  </a:cubicBezTo>
                  <a:cubicBezTo>
                    <a:pt x="8630" y="7327"/>
                    <a:pt x="8906" y="7183"/>
                    <a:pt x="9174" y="7183"/>
                  </a:cubicBezTo>
                  <a:cubicBezTo>
                    <a:pt x="9266" y="7183"/>
                    <a:pt x="9358" y="7200"/>
                    <a:pt x="9439" y="7236"/>
                  </a:cubicBezTo>
                  <a:cubicBezTo>
                    <a:pt x="9774" y="7374"/>
                    <a:pt x="9971" y="7728"/>
                    <a:pt x="10049" y="8063"/>
                  </a:cubicBezTo>
                  <a:cubicBezTo>
                    <a:pt x="10148" y="8457"/>
                    <a:pt x="10128" y="8891"/>
                    <a:pt x="9892" y="9226"/>
                  </a:cubicBezTo>
                  <a:cubicBezTo>
                    <a:pt x="9713" y="9519"/>
                    <a:pt x="9386" y="9704"/>
                    <a:pt x="9055" y="9704"/>
                  </a:cubicBezTo>
                  <a:cubicBezTo>
                    <a:pt x="8986" y="9704"/>
                    <a:pt x="8916" y="9696"/>
                    <a:pt x="8847" y="9679"/>
                  </a:cubicBezTo>
                  <a:lnTo>
                    <a:pt x="8847" y="9679"/>
                  </a:lnTo>
                  <a:cubicBezTo>
                    <a:pt x="8887" y="9955"/>
                    <a:pt x="9064" y="10211"/>
                    <a:pt x="9301" y="10388"/>
                  </a:cubicBezTo>
                  <a:cubicBezTo>
                    <a:pt x="9537" y="10565"/>
                    <a:pt x="9813" y="10684"/>
                    <a:pt x="10089" y="10782"/>
                  </a:cubicBezTo>
                  <a:cubicBezTo>
                    <a:pt x="10542" y="10290"/>
                    <a:pt x="10778" y="9639"/>
                    <a:pt x="10956" y="8989"/>
                  </a:cubicBezTo>
                  <a:cubicBezTo>
                    <a:pt x="11330" y="7511"/>
                    <a:pt x="11389" y="5955"/>
                    <a:pt x="11113" y="4458"/>
                  </a:cubicBezTo>
                  <a:cubicBezTo>
                    <a:pt x="10995" y="3807"/>
                    <a:pt x="10798" y="3137"/>
                    <a:pt x="10345" y="2645"/>
                  </a:cubicBezTo>
                  <a:cubicBezTo>
                    <a:pt x="10108" y="2389"/>
                    <a:pt x="9793" y="2133"/>
                    <a:pt x="9774" y="1778"/>
                  </a:cubicBezTo>
                  <a:cubicBezTo>
                    <a:pt x="9774" y="1640"/>
                    <a:pt x="9813" y="1502"/>
                    <a:pt x="9813" y="1364"/>
                  </a:cubicBezTo>
                  <a:cubicBezTo>
                    <a:pt x="9813" y="1226"/>
                    <a:pt x="9754" y="1069"/>
                    <a:pt x="9616" y="1049"/>
                  </a:cubicBezTo>
                  <a:cubicBezTo>
                    <a:pt x="9599" y="1045"/>
                    <a:pt x="9582" y="1044"/>
                    <a:pt x="9566" y="1044"/>
                  </a:cubicBezTo>
                  <a:cubicBezTo>
                    <a:pt x="9334" y="1044"/>
                    <a:pt x="9170" y="1389"/>
                    <a:pt x="8953" y="1389"/>
                  </a:cubicBezTo>
                  <a:cubicBezTo>
                    <a:pt x="8938" y="1389"/>
                    <a:pt x="8922" y="1388"/>
                    <a:pt x="8907" y="1384"/>
                  </a:cubicBezTo>
                  <a:cubicBezTo>
                    <a:pt x="8808" y="1364"/>
                    <a:pt x="8729" y="1266"/>
                    <a:pt x="8670" y="1187"/>
                  </a:cubicBezTo>
                  <a:cubicBezTo>
                    <a:pt x="8394" y="793"/>
                    <a:pt x="8079" y="438"/>
                    <a:pt x="7724" y="103"/>
                  </a:cubicBezTo>
                  <a:cubicBezTo>
                    <a:pt x="7673" y="52"/>
                    <a:pt x="7592" y="1"/>
                    <a:pt x="7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4"/>
            <p:cNvSpPr/>
            <p:nvPr/>
          </p:nvSpPr>
          <p:spPr>
            <a:xfrm>
              <a:off x="4156650" y="2194650"/>
              <a:ext cx="49150" cy="60925"/>
            </a:xfrm>
            <a:custGeom>
              <a:avLst/>
              <a:gdLst/>
              <a:ahLst/>
              <a:cxnLst/>
              <a:rect l="l" t="t" r="r" b="b"/>
              <a:pathLst>
                <a:path w="1966" h="2437" extrusionOk="0">
                  <a:moveTo>
                    <a:pt x="731" y="1"/>
                  </a:moveTo>
                  <a:cubicBezTo>
                    <a:pt x="373" y="1"/>
                    <a:pt x="1" y="154"/>
                    <a:pt x="15" y="545"/>
                  </a:cubicBezTo>
                  <a:cubicBezTo>
                    <a:pt x="34" y="1136"/>
                    <a:pt x="172" y="1767"/>
                    <a:pt x="428" y="2279"/>
                  </a:cubicBezTo>
                  <a:cubicBezTo>
                    <a:pt x="448" y="2318"/>
                    <a:pt x="488" y="2378"/>
                    <a:pt x="527" y="2417"/>
                  </a:cubicBezTo>
                  <a:cubicBezTo>
                    <a:pt x="586" y="2437"/>
                    <a:pt x="625" y="2437"/>
                    <a:pt x="685" y="2437"/>
                  </a:cubicBezTo>
                  <a:cubicBezTo>
                    <a:pt x="901" y="2417"/>
                    <a:pt x="1098" y="2397"/>
                    <a:pt x="1295" y="2279"/>
                  </a:cubicBezTo>
                  <a:cubicBezTo>
                    <a:pt x="1394" y="2220"/>
                    <a:pt x="1492" y="2141"/>
                    <a:pt x="1571" y="2043"/>
                  </a:cubicBezTo>
                  <a:cubicBezTo>
                    <a:pt x="1867" y="1668"/>
                    <a:pt x="1965" y="1136"/>
                    <a:pt x="1768" y="703"/>
                  </a:cubicBezTo>
                  <a:cubicBezTo>
                    <a:pt x="1650" y="407"/>
                    <a:pt x="1414" y="191"/>
                    <a:pt x="1138" y="72"/>
                  </a:cubicBezTo>
                  <a:cubicBezTo>
                    <a:pt x="1023" y="26"/>
                    <a:pt x="878" y="1"/>
                    <a:pt x="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4"/>
            <p:cNvSpPr/>
            <p:nvPr/>
          </p:nvSpPr>
          <p:spPr>
            <a:xfrm>
              <a:off x="3959000" y="2470800"/>
              <a:ext cx="266500" cy="419700"/>
            </a:xfrm>
            <a:custGeom>
              <a:avLst/>
              <a:gdLst/>
              <a:ahLst/>
              <a:cxnLst/>
              <a:rect l="l" t="t" r="r" b="b"/>
              <a:pathLst>
                <a:path w="10660" h="16788" extrusionOk="0">
                  <a:moveTo>
                    <a:pt x="9950" y="1"/>
                  </a:moveTo>
                  <a:cubicBezTo>
                    <a:pt x="9911" y="1"/>
                    <a:pt x="9871" y="21"/>
                    <a:pt x="9871" y="60"/>
                  </a:cubicBezTo>
                  <a:cubicBezTo>
                    <a:pt x="9714" y="907"/>
                    <a:pt x="9930" y="2464"/>
                    <a:pt x="10127" y="3961"/>
                  </a:cubicBezTo>
                  <a:cubicBezTo>
                    <a:pt x="10246" y="4789"/>
                    <a:pt x="10344" y="5577"/>
                    <a:pt x="10383" y="6266"/>
                  </a:cubicBezTo>
                  <a:cubicBezTo>
                    <a:pt x="10521" y="7961"/>
                    <a:pt x="10147" y="10443"/>
                    <a:pt x="10068" y="10956"/>
                  </a:cubicBezTo>
                  <a:cubicBezTo>
                    <a:pt x="10009" y="10896"/>
                    <a:pt x="9930" y="10778"/>
                    <a:pt x="9812" y="10522"/>
                  </a:cubicBezTo>
                  <a:cubicBezTo>
                    <a:pt x="9597" y="10062"/>
                    <a:pt x="9359" y="9948"/>
                    <a:pt x="9133" y="9948"/>
                  </a:cubicBezTo>
                  <a:cubicBezTo>
                    <a:pt x="9069" y="9948"/>
                    <a:pt x="9006" y="9957"/>
                    <a:pt x="8945" y="9970"/>
                  </a:cubicBezTo>
                  <a:cubicBezTo>
                    <a:pt x="8748" y="10030"/>
                    <a:pt x="8728" y="10246"/>
                    <a:pt x="8728" y="10384"/>
                  </a:cubicBezTo>
                  <a:cubicBezTo>
                    <a:pt x="8492" y="10345"/>
                    <a:pt x="7724" y="10246"/>
                    <a:pt x="6896" y="10108"/>
                  </a:cubicBezTo>
                  <a:cubicBezTo>
                    <a:pt x="5832" y="9931"/>
                    <a:pt x="3862" y="9478"/>
                    <a:pt x="3093" y="9123"/>
                  </a:cubicBezTo>
                  <a:cubicBezTo>
                    <a:pt x="2797" y="8986"/>
                    <a:pt x="2463" y="8910"/>
                    <a:pt x="2130" y="8910"/>
                  </a:cubicBezTo>
                  <a:cubicBezTo>
                    <a:pt x="1511" y="8910"/>
                    <a:pt x="898" y="9171"/>
                    <a:pt x="552" y="9773"/>
                  </a:cubicBezTo>
                  <a:cubicBezTo>
                    <a:pt x="0" y="10699"/>
                    <a:pt x="335" y="11901"/>
                    <a:pt x="906" y="12670"/>
                  </a:cubicBezTo>
                  <a:cubicBezTo>
                    <a:pt x="1478" y="13478"/>
                    <a:pt x="2640" y="13970"/>
                    <a:pt x="5734" y="15330"/>
                  </a:cubicBezTo>
                  <a:cubicBezTo>
                    <a:pt x="8847" y="16689"/>
                    <a:pt x="10581" y="16788"/>
                    <a:pt x="10600" y="16788"/>
                  </a:cubicBezTo>
                  <a:cubicBezTo>
                    <a:pt x="10640" y="16788"/>
                    <a:pt x="10659" y="16768"/>
                    <a:pt x="10659" y="16748"/>
                  </a:cubicBezTo>
                  <a:cubicBezTo>
                    <a:pt x="10659" y="16709"/>
                    <a:pt x="10640" y="16669"/>
                    <a:pt x="10600" y="16669"/>
                  </a:cubicBezTo>
                  <a:cubicBezTo>
                    <a:pt x="10581" y="16669"/>
                    <a:pt x="8886" y="16571"/>
                    <a:pt x="5793" y="15231"/>
                  </a:cubicBezTo>
                  <a:cubicBezTo>
                    <a:pt x="2719" y="13872"/>
                    <a:pt x="1557" y="13379"/>
                    <a:pt x="1005" y="12611"/>
                  </a:cubicBezTo>
                  <a:cubicBezTo>
                    <a:pt x="453" y="11862"/>
                    <a:pt x="138" y="10719"/>
                    <a:pt x="650" y="9833"/>
                  </a:cubicBezTo>
                  <a:cubicBezTo>
                    <a:pt x="980" y="9274"/>
                    <a:pt x="1547" y="9035"/>
                    <a:pt x="2119" y="9035"/>
                  </a:cubicBezTo>
                  <a:cubicBezTo>
                    <a:pt x="2435" y="9035"/>
                    <a:pt x="2754" y="9108"/>
                    <a:pt x="3034" y="9241"/>
                  </a:cubicBezTo>
                  <a:cubicBezTo>
                    <a:pt x="3882" y="9616"/>
                    <a:pt x="5950" y="10089"/>
                    <a:pt x="6876" y="10227"/>
                  </a:cubicBezTo>
                  <a:cubicBezTo>
                    <a:pt x="7862" y="10384"/>
                    <a:pt x="8768" y="10502"/>
                    <a:pt x="8788" y="10522"/>
                  </a:cubicBezTo>
                  <a:cubicBezTo>
                    <a:pt x="8807" y="10522"/>
                    <a:pt x="8827" y="10502"/>
                    <a:pt x="8827" y="10502"/>
                  </a:cubicBezTo>
                  <a:cubicBezTo>
                    <a:pt x="8847" y="10483"/>
                    <a:pt x="8847" y="10463"/>
                    <a:pt x="8847" y="10443"/>
                  </a:cubicBezTo>
                  <a:cubicBezTo>
                    <a:pt x="8847" y="10443"/>
                    <a:pt x="8827" y="10148"/>
                    <a:pt x="8965" y="10108"/>
                  </a:cubicBezTo>
                  <a:cubicBezTo>
                    <a:pt x="9014" y="10097"/>
                    <a:pt x="9071" y="10085"/>
                    <a:pt x="9134" y="10085"/>
                  </a:cubicBezTo>
                  <a:cubicBezTo>
                    <a:pt x="9296" y="10085"/>
                    <a:pt x="9495" y="10169"/>
                    <a:pt x="9694" y="10581"/>
                  </a:cubicBezTo>
                  <a:cubicBezTo>
                    <a:pt x="9950" y="11113"/>
                    <a:pt x="10049" y="11133"/>
                    <a:pt x="10088" y="11133"/>
                  </a:cubicBezTo>
                  <a:cubicBezTo>
                    <a:pt x="10108" y="11133"/>
                    <a:pt x="10127" y="11133"/>
                    <a:pt x="10147" y="11113"/>
                  </a:cubicBezTo>
                  <a:cubicBezTo>
                    <a:pt x="10167" y="11113"/>
                    <a:pt x="10167" y="11093"/>
                    <a:pt x="10167" y="11093"/>
                  </a:cubicBezTo>
                  <a:cubicBezTo>
                    <a:pt x="10167" y="11054"/>
                    <a:pt x="10659" y="8158"/>
                    <a:pt x="10521" y="6247"/>
                  </a:cubicBezTo>
                  <a:cubicBezTo>
                    <a:pt x="10462" y="5577"/>
                    <a:pt x="10364" y="4789"/>
                    <a:pt x="10246" y="3941"/>
                  </a:cubicBezTo>
                  <a:cubicBezTo>
                    <a:pt x="10049" y="2444"/>
                    <a:pt x="9832" y="907"/>
                    <a:pt x="9989" y="80"/>
                  </a:cubicBezTo>
                  <a:cubicBezTo>
                    <a:pt x="9989" y="40"/>
                    <a:pt x="9970" y="21"/>
                    <a:pt x="99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4"/>
            <p:cNvSpPr/>
            <p:nvPr/>
          </p:nvSpPr>
          <p:spPr>
            <a:xfrm>
              <a:off x="3787575" y="2413675"/>
              <a:ext cx="251725" cy="342350"/>
            </a:xfrm>
            <a:custGeom>
              <a:avLst/>
              <a:gdLst/>
              <a:ahLst/>
              <a:cxnLst/>
              <a:rect l="l" t="t" r="r" b="b"/>
              <a:pathLst>
                <a:path w="10069" h="13694" extrusionOk="0">
                  <a:moveTo>
                    <a:pt x="9931" y="0"/>
                  </a:moveTo>
                  <a:cubicBezTo>
                    <a:pt x="8571" y="611"/>
                    <a:pt x="7389" y="2030"/>
                    <a:pt x="6640" y="3251"/>
                  </a:cubicBezTo>
                  <a:cubicBezTo>
                    <a:pt x="5990" y="4315"/>
                    <a:pt x="5557" y="5478"/>
                    <a:pt x="4946" y="6542"/>
                  </a:cubicBezTo>
                  <a:cubicBezTo>
                    <a:pt x="4867" y="6680"/>
                    <a:pt x="4788" y="6817"/>
                    <a:pt x="4670" y="6936"/>
                  </a:cubicBezTo>
                  <a:cubicBezTo>
                    <a:pt x="4512" y="7074"/>
                    <a:pt x="4296" y="7152"/>
                    <a:pt x="4178" y="7330"/>
                  </a:cubicBezTo>
                  <a:cubicBezTo>
                    <a:pt x="4079" y="7487"/>
                    <a:pt x="4118" y="7704"/>
                    <a:pt x="4040" y="7881"/>
                  </a:cubicBezTo>
                  <a:cubicBezTo>
                    <a:pt x="3961" y="8078"/>
                    <a:pt x="3783" y="8197"/>
                    <a:pt x="3606" y="8295"/>
                  </a:cubicBezTo>
                  <a:cubicBezTo>
                    <a:pt x="2759" y="8886"/>
                    <a:pt x="1892" y="9536"/>
                    <a:pt x="1183" y="10305"/>
                  </a:cubicBezTo>
                  <a:cubicBezTo>
                    <a:pt x="592" y="10935"/>
                    <a:pt x="1" y="11566"/>
                    <a:pt x="79" y="12512"/>
                  </a:cubicBezTo>
                  <a:cubicBezTo>
                    <a:pt x="99" y="12768"/>
                    <a:pt x="178" y="13044"/>
                    <a:pt x="355" y="13241"/>
                  </a:cubicBezTo>
                  <a:cubicBezTo>
                    <a:pt x="670" y="13615"/>
                    <a:pt x="1202" y="13694"/>
                    <a:pt x="1695" y="13694"/>
                  </a:cubicBezTo>
                  <a:cubicBezTo>
                    <a:pt x="2582" y="13694"/>
                    <a:pt x="3468" y="13477"/>
                    <a:pt x="4276" y="13103"/>
                  </a:cubicBezTo>
                  <a:cubicBezTo>
                    <a:pt x="4690" y="12906"/>
                    <a:pt x="5044" y="12610"/>
                    <a:pt x="5439" y="12393"/>
                  </a:cubicBezTo>
                  <a:cubicBezTo>
                    <a:pt x="5734" y="12236"/>
                    <a:pt x="6030" y="12216"/>
                    <a:pt x="6207" y="11901"/>
                  </a:cubicBezTo>
                  <a:cubicBezTo>
                    <a:pt x="6305" y="11743"/>
                    <a:pt x="6305" y="11566"/>
                    <a:pt x="6305" y="11388"/>
                  </a:cubicBezTo>
                  <a:cubicBezTo>
                    <a:pt x="6286" y="10699"/>
                    <a:pt x="5911" y="10049"/>
                    <a:pt x="5340" y="9694"/>
                  </a:cubicBezTo>
                  <a:cubicBezTo>
                    <a:pt x="6680" y="8394"/>
                    <a:pt x="7645" y="6719"/>
                    <a:pt x="8079" y="4906"/>
                  </a:cubicBezTo>
                  <a:cubicBezTo>
                    <a:pt x="8197" y="4355"/>
                    <a:pt x="8295" y="3783"/>
                    <a:pt x="8433" y="3232"/>
                  </a:cubicBezTo>
                  <a:cubicBezTo>
                    <a:pt x="8591" y="2621"/>
                    <a:pt x="8808" y="2049"/>
                    <a:pt x="9103" y="1498"/>
                  </a:cubicBezTo>
                  <a:cubicBezTo>
                    <a:pt x="9241" y="1242"/>
                    <a:pt x="10069" y="197"/>
                    <a:pt x="99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4"/>
            <p:cNvSpPr/>
            <p:nvPr/>
          </p:nvSpPr>
          <p:spPr>
            <a:xfrm>
              <a:off x="3919100" y="2412350"/>
              <a:ext cx="118225" cy="245175"/>
            </a:xfrm>
            <a:custGeom>
              <a:avLst/>
              <a:gdLst/>
              <a:ahLst/>
              <a:cxnLst/>
              <a:rect l="l" t="t" r="r" b="b"/>
              <a:pathLst>
                <a:path w="4729" h="9807" extrusionOk="0">
                  <a:moveTo>
                    <a:pt x="4658" y="1"/>
                  </a:moveTo>
                  <a:cubicBezTo>
                    <a:pt x="4640" y="1"/>
                    <a:pt x="4622" y="10"/>
                    <a:pt x="4611" y="34"/>
                  </a:cubicBezTo>
                  <a:cubicBezTo>
                    <a:pt x="4591" y="53"/>
                    <a:pt x="2877" y="3048"/>
                    <a:pt x="2365" y="6201"/>
                  </a:cubicBezTo>
                  <a:cubicBezTo>
                    <a:pt x="2345" y="6220"/>
                    <a:pt x="1517" y="8131"/>
                    <a:pt x="40" y="9708"/>
                  </a:cubicBezTo>
                  <a:cubicBezTo>
                    <a:pt x="0" y="9727"/>
                    <a:pt x="20" y="9767"/>
                    <a:pt x="40" y="9786"/>
                  </a:cubicBezTo>
                  <a:cubicBezTo>
                    <a:pt x="40" y="9806"/>
                    <a:pt x="59" y="9806"/>
                    <a:pt x="79" y="9806"/>
                  </a:cubicBezTo>
                  <a:cubicBezTo>
                    <a:pt x="99" y="9806"/>
                    <a:pt x="118" y="9806"/>
                    <a:pt x="118" y="9786"/>
                  </a:cubicBezTo>
                  <a:cubicBezTo>
                    <a:pt x="1616" y="8191"/>
                    <a:pt x="2463" y="6260"/>
                    <a:pt x="2483" y="6220"/>
                  </a:cubicBezTo>
                  <a:cubicBezTo>
                    <a:pt x="2995" y="3088"/>
                    <a:pt x="4709" y="132"/>
                    <a:pt x="4709" y="93"/>
                  </a:cubicBezTo>
                  <a:cubicBezTo>
                    <a:pt x="4729" y="73"/>
                    <a:pt x="4729" y="34"/>
                    <a:pt x="4689" y="14"/>
                  </a:cubicBezTo>
                  <a:cubicBezTo>
                    <a:pt x="4681" y="6"/>
                    <a:pt x="4670" y="1"/>
                    <a:pt x="46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4"/>
            <p:cNvSpPr/>
            <p:nvPr/>
          </p:nvSpPr>
          <p:spPr>
            <a:xfrm>
              <a:off x="3861950" y="2616125"/>
              <a:ext cx="115300" cy="105000"/>
            </a:xfrm>
            <a:custGeom>
              <a:avLst/>
              <a:gdLst/>
              <a:ahLst/>
              <a:cxnLst/>
              <a:rect l="l" t="t" r="r" b="b"/>
              <a:pathLst>
                <a:path w="4612" h="4200" extrusionOk="0">
                  <a:moveTo>
                    <a:pt x="631" y="0"/>
                  </a:moveTo>
                  <a:cubicBezTo>
                    <a:pt x="276" y="0"/>
                    <a:pt x="1" y="276"/>
                    <a:pt x="1" y="631"/>
                  </a:cubicBezTo>
                  <a:lnTo>
                    <a:pt x="1" y="3271"/>
                  </a:lnTo>
                  <a:cubicBezTo>
                    <a:pt x="1" y="3527"/>
                    <a:pt x="158" y="3763"/>
                    <a:pt x="395" y="3862"/>
                  </a:cubicBezTo>
                  <a:cubicBezTo>
                    <a:pt x="803" y="4013"/>
                    <a:pt x="1480" y="4200"/>
                    <a:pt x="2308" y="4200"/>
                  </a:cubicBezTo>
                  <a:cubicBezTo>
                    <a:pt x="2879" y="4200"/>
                    <a:pt x="3522" y="4111"/>
                    <a:pt x="4197" y="3862"/>
                  </a:cubicBezTo>
                  <a:cubicBezTo>
                    <a:pt x="4434" y="3763"/>
                    <a:pt x="4611" y="3547"/>
                    <a:pt x="4611" y="3271"/>
                  </a:cubicBezTo>
                  <a:lnTo>
                    <a:pt x="4611" y="631"/>
                  </a:lnTo>
                  <a:cubicBezTo>
                    <a:pt x="4611" y="296"/>
                    <a:pt x="4335" y="20"/>
                    <a:pt x="4000" y="20"/>
                  </a:cubicBezTo>
                  <a:lnTo>
                    <a:pt x="6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4"/>
            <p:cNvSpPr/>
            <p:nvPr/>
          </p:nvSpPr>
          <p:spPr>
            <a:xfrm>
              <a:off x="3827975" y="2615775"/>
              <a:ext cx="50250" cy="72275"/>
            </a:xfrm>
            <a:custGeom>
              <a:avLst/>
              <a:gdLst/>
              <a:ahLst/>
              <a:cxnLst/>
              <a:rect l="l" t="t" r="r" b="b"/>
              <a:pathLst>
                <a:path w="2010" h="2891" extrusionOk="0">
                  <a:moveTo>
                    <a:pt x="1561" y="0"/>
                  </a:moveTo>
                  <a:cubicBezTo>
                    <a:pt x="1209" y="0"/>
                    <a:pt x="729" y="62"/>
                    <a:pt x="394" y="349"/>
                  </a:cubicBezTo>
                  <a:cubicBezTo>
                    <a:pt x="158" y="546"/>
                    <a:pt x="20" y="822"/>
                    <a:pt x="20" y="1157"/>
                  </a:cubicBezTo>
                  <a:cubicBezTo>
                    <a:pt x="0" y="1787"/>
                    <a:pt x="118" y="2201"/>
                    <a:pt x="414" y="2477"/>
                  </a:cubicBezTo>
                  <a:cubicBezTo>
                    <a:pt x="690" y="2753"/>
                    <a:pt x="1104" y="2871"/>
                    <a:pt x="1754" y="2891"/>
                  </a:cubicBezTo>
                  <a:lnTo>
                    <a:pt x="1773" y="2280"/>
                  </a:lnTo>
                  <a:cubicBezTo>
                    <a:pt x="1301" y="2260"/>
                    <a:pt x="1005" y="2181"/>
                    <a:pt x="847" y="2044"/>
                  </a:cubicBezTo>
                  <a:cubicBezTo>
                    <a:pt x="749" y="1945"/>
                    <a:pt x="631" y="1748"/>
                    <a:pt x="631" y="1157"/>
                  </a:cubicBezTo>
                  <a:cubicBezTo>
                    <a:pt x="650" y="1019"/>
                    <a:pt x="690" y="901"/>
                    <a:pt x="788" y="822"/>
                  </a:cubicBezTo>
                  <a:cubicBezTo>
                    <a:pt x="960" y="675"/>
                    <a:pt x="1276" y="635"/>
                    <a:pt x="1538" y="635"/>
                  </a:cubicBezTo>
                  <a:cubicBezTo>
                    <a:pt x="1698" y="635"/>
                    <a:pt x="1837" y="649"/>
                    <a:pt x="1911" y="664"/>
                  </a:cubicBezTo>
                  <a:lnTo>
                    <a:pt x="2010" y="34"/>
                  </a:lnTo>
                  <a:cubicBezTo>
                    <a:pt x="1963" y="26"/>
                    <a:pt x="1789" y="0"/>
                    <a:pt x="1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4"/>
            <p:cNvSpPr/>
            <p:nvPr/>
          </p:nvSpPr>
          <p:spPr>
            <a:xfrm>
              <a:off x="3929425" y="2629125"/>
              <a:ext cx="75900" cy="116550"/>
            </a:xfrm>
            <a:custGeom>
              <a:avLst/>
              <a:gdLst/>
              <a:ahLst/>
              <a:cxnLst/>
              <a:rect l="l" t="t" r="r" b="b"/>
              <a:pathLst>
                <a:path w="3036" h="4662" extrusionOk="0">
                  <a:moveTo>
                    <a:pt x="1021" y="0"/>
                  </a:moveTo>
                  <a:cubicBezTo>
                    <a:pt x="819" y="0"/>
                    <a:pt x="627" y="64"/>
                    <a:pt x="494" y="209"/>
                  </a:cubicBezTo>
                  <a:cubicBezTo>
                    <a:pt x="395" y="347"/>
                    <a:pt x="336" y="505"/>
                    <a:pt x="277" y="662"/>
                  </a:cubicBezTo>
                  <a:cubicBezTo>
                    <a:pt x="198" y="978"/>
                    <a:pt x="119" y="1312"/>
                    <a:pt x="60" y="1647"/>
                  </a:cubicBezTo>
                  <a:cubicBezTo>
                    <a:pt x="21" y="1805"/>
                    <a:pt x="1" y="1982"/>
                    <a:pt x="99" y="2120"/>
                  </a:cubicBezTo>
                  <a:cubicBezTo>
                    <a:pt x="316" y="2495"/>
                    <a:pt x="888" y="2357"/>
                    <a:pt x="1025" y="2889"/>
                  </a:cubicBezTo>
                  <a:cubicBezTo>
                    <a:pt x="1104" y="3204"/>
                    <a:pt x="947" y="3539"/>
                    <a:pt x="1025" y="3854"/>
                  </a:cubicBezTo>
                  <a:cubicBezTo>
                    <a:pt x="1203" y="4485"/>
                    <a:pt x="1932" y="4623"/>
                    <a:pt x="2483" y="4662"/>
                  </a:cubicBezTo>
                  <a:cubicBezTo>
                    <a:pt x="2661" y="4662"/>
                    <a:pt x="2858" y="4642"/>
                    <a:pt x="2956" y="4485"/>
                  </a:cubicBezTo>
                  <a:cubicBezTo>
                    <a:pt x="3035" y="4347"/>
                    <a:pt x="2956" y="4169"/>
                    <a:pt x="2858" y="4051"/>
                  </a:cubicBezTo>
                  <a:cubicBezTo>
                    <a:pt x="2759" y="3913"/>
                    <a:pt x="2621" y="3834"/>
                    <a:pt x="2523" y="3697"/>
                  </a:cubicBezTo>
                  <a:cubicBezTo>
                    <a:pt x="2326" y="3421"/>
                    <a:pt x="2405" y="3027"/>
                    <a:pt x="2543" y="2711"/>
                  </a:cubicBezTo>
                  <a:cubicBezTo>
                    <a:pt x="2681" y="2416"/>
                    <a:pt x="2878" y="2120"/>
                    <a:pt x="2937" y="1785"/>
                  </a:cubicBezTo>
                  <a:cubicBezTo>
                    <a:pt x="2996" y="1391"/>
                    <a:pt x="2799" y="938"/>
                    <a:pt x="2464" y="721"/>
                  </a:cubicBezTo>
                  <a:cubicBezTo>
                    <a:pt x="2168" y="505"/>
                    <a:pt x="1754" y="189"/>
                    <a:pt x="1400" y="71"/>
                  </a:cubicBezTo>
                  <a:cubicBezTo>
                    <a:pt x="1278" y="26"/>
                    <a:pt x="1148"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4"/>
            <p:cNvSpPr/>
            <p:nvPr/>
          </p:nvSpPr>
          <p:spPr>
            <a:xfrm>
              <a:off x="3849750" y="2687175"/>
              <a:ext cx="83150" cy="50300"/>
            </a:xfrm>
            <a:custGeom>
              <a:avLst/>
              <a:gdLst/>
              <a:ahLst/>
              <a:cxnLst/>
              <a:rect l="l" t="t" r="r" b="b"/>
              <a:pathLst>
                <a:path w="3326" h="2012" extrusionOk="0">
                  <a:moveTo>
                    <a:pt x="1021" y="0"/>
                  </a:moveTo>
                  <a:cubicBezTo>
                    <a:pt x="542" y="0"/>
                    <a:pt x="1" y="248"/>
                    <a:pt x="35" y="783"/>
                  </a:cubicBezTo>
                  <a:cubicBezTo>
                    <a:pt x="75" y="1453"/>
                    <a:pt x="764" y="1709"/>
                    <a:pt x="1296" y="1887"/>
                  </a:cubicBezTo>
                  <a:cubicBezTo>
                    <a:pt x="1533" y="1946"/>
                    <a:pt x="1750" y="1985"/>
                    <a:pt x="1986" y="2005"/>
                  </a:cubicBezTo>
                  <a:cubicBezTo>
                    <a:pt x="2044" y="2009"/>
                    <a:pt x="2102" y="2012"/>
                    <a:pt x="2161" y="2012"/>
                  </a:cubicBezTo>
                  <a:cubicBezTo>
                    <a:pt x="2363" y="2012"/>
                    <a:pt x="2567" y="1983"/>
                    <a:pt x="2735" y="1907"/>
                  </a:cubicBezTo>
                  <a:cubicBezTo>
                    <a:pt x="2971" y="1808"/>
                    <a:pt x="3188" y="1611"/>
                    <a:pt x="3247" y="1355"/>
                  </a:cubicBezTo>
                  <a:cubicBezTo>
                    <a:pt x="3326" y="1158"/>
                    <a:pt x="3267" y="902"/>
                    <a:pt x="3109" y="764"/>
                  </a:cubicBezTo>
                  <a:cubicBezTo>
                    <a:pt x="3040" y="703"/>
                    <a:pt x="2945" y="673"/>
                    <a:pt x="2849" y="673"/>
                  </a:cubicBezTo>
                  <a:cubicBezTo>
                    <a:pt x="2727" y="673"/>
                    <a:pt x="2604" y="723"/>
                    <a:pt x="2538" y="823"/>
                  </a:cubicBezTo>
                  <a:cubicBezTo>
                    <a:pt x="2479" y="902"/>
                    <a:pt x="2459" y="1040"/>
                    <a:pt x="2360" y="1079"/>
                  </a:cubicBezTo>
                  <a:cubicBezTo>
                    <a:pt x="2333" y="1095"/>
                    <a:pt x="2305" y="1103"/>
                    <a:pt x="2276" y="1103"/>
                  </a:cubicBezTo>
                  <a:cubicBezTo>
                    <a:pt x="2200" y="1103"/>
                    <a:pt x="2122" y="1052"/>
                    <a:pt x="2065" y="980"/>
                  </a:cubicBezTo>
                  <a:cubicBezTo>
                    <a:pt x="2006" y="902"/>
                    <a:pt x="1986" y="783"/>
                    <a:pt x="1966" y="665"/>
                  </a:cubicBezTo>
                  <a:cubicBezTo>
                    <a:pt x="1927" y="488"/>
                    <a:pt x="1828" y="291"/>
                    <a:pt x="1671" y="173"/>
                  </a:cubicBezTo>
                  <a:cubicBezTo>
                    <a:pt x="1553" y="74"/>
                    <a:pt x="1375" y="35"/>
                    <a:pt x="1218" y="15"/>
                  </a:cubicBezTo>
                  <a:cubicBezTo>
                    <a:pt x="1154" y="5"/>
                    <a:pt x="1088"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4"/>
            <p:cNvSpPr/>
            <p:nvPr/>
          </p:nvSpPr>
          <p:spPr>
            <a:xfrm>
              <a:off x="4555325" y="2756225"/>
              <a:ext cx="343525" cy="579575"/>
            </a:xfrm>
            <a:custGeom>
              <a:avLst/>
              <a:gdLst/>
              <a:ahLst/>
              <a:cxnLst/>
              <a:rect l="l" t="t" r="r" b="b"/>
              <a:pathLst>
                <a:path w="13741" h="23183" extrusionOk="0">
                  <a:moveTo>
                    <a:pt x="12111" y="0"/>
                  </a:moveTo>
                  <a:cubicBezTo>
                    <a:pt x="11158" y="0"/>
                    <a:pt x="10491" y="1072"/>
                    <a:pt x="10194" y="2021"/>
                  </a:cubicBezTo>
                  <a:cubicBezTo>
                    <a:pt x="9878" y="3026"/>
                    <a:pt x="9563" y="4228"/>
                    <a:pt x="8578" y="4602"/>
                  </a:cubicBezTo>
                  <a:cubicBezTo>
                    <a:pt x="8223" y="4740"/>
                    <a:pt x="7810" y="4740"/>
                    <a:pt x="7415" y="4780"/>
                  </a:cubicBezTo>
                  <a:cubicBezTo>
                    <a:pt x="5918" y="4996"/>
                    <a:pt x="4637" y="6238"/>
                    <a:pt x="4342" y="7735"/>
                  </a:cubicBezTo>
                  <a:cubicBezTo>
                    <a:pt x="4184" y="8602"/>
                    <a:pt x="4342" y="9528"/>
                    <a:pt x="4066" y="10375"/>
                  </a:cubicBezTo>
                  <a:cubicBezTo>
                    <a:pt x="3830" y="11065"/>
                    <a:pt x="3337" y="11656"/>
                    <a:pt x="2864" y="12227"/>
                  </a:cubicBezTo>
                  <a:cubicBezTo>
                    <a:pt x="1820" y="13547"/>
                    <a:pt x="933" y="15045"/>
                    <a:pt x="598" y="16700"/>
                  </a:cubicBezTo>
                  <a:cubicBezTo>
                    <a:pt x="0" y="19640"/>
                    <a:pt x="2189" y="23183"/>
                    <a:pt x="5194" y="23183"/>
                  </a:cubicBezTo>
                  <a:cubicBezTo>
                    <a:pt x="5753" y="23183"/>
                    <a:pt x="6340" y="23060"/>
                    <a:pt x="6943" y="22788"/>
                  </a:cubicBezTo>
                  <a:cubicBezTo>
                    <a:pt x="11297" y="20818"/>
                    <a:pt x="9780" y="15498"/>
                    <a:pt x="10962" y="11951"/>
                  </a:cubicBezTo>
                  <a:cubicBezTo>
                    <a:pt x="11317" y="10887"/>
                    <a:pt x="11967" y="9961"/>
                    <a:pt x="12420" y="8937"/>
                  </a:cubicBezTo>
                  <a:cubicBezTo>
                    <a:pt x="13228" y="7124"/>
                    <a:pt x="13445" y="5134"/>
                    <a:pt x="13622" y="3164"/>
                  </a:cubicBezTo>
                  <a:cubicBezTo>
                    <a:pt x="13681" y="2533"/>
                    <a:pt x="13740" y="1883"/>
                    <a:pt x="13563" y="1272"/>
                  </a:cubicBezTo>
                  <a:cubicBezTo>
                    <a:pt x="13385" y="662"/>
                    <a:pt x="12913" y="90"/>
                    <a:pt x="12282" y="11"/>
                  </a:cubicBezTo>
                  <a:cubicBezTo>
                    <a:pt x="12224" y="4"/>
                    <a:pt x="12167" y="0"/>
                    <a:pt x="12111" y="0"/>
                  </a:cubicBezTo>
                  <a:close/>
                </a:path>
              </a:pathLst>
            </a:custGeom>
            <a:solidFill>
              <a:srgbClr val="79A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4"/>
            <p:cNvSpPr/>
            <p:nvPr/>
          </p:nvSpPr>
          <p:spPr>
            <a:xfrm>
              <a:off x="4441700" y="2790350"/>
              <a:ext cx="236475" cy="535250"/>
            </a:xfrm>
            <a:custGeom>
              <a:avLst/>
              <a:gdLst/>
              <a:ahLst/>
              <a:cxnLst/>
              <a:rect l="l" t="t" r="r" b="b"/>
              <a:pathLst>
                <a:path w="9459" h="21410" extrusionOk="0">
                  <a:moveTo>
                    <a:pt x="4960" y="1"/>
                  </a:moveTo>
                  <a:cubicBezTo>
                    <a:pt x="4703" y="1"/>
                    <a:pt x="4437" y="79"/>
                    <a:pt x="4217" y="223"/>
                  </a:cubicBezTo>
                  <a:cubicBezTo>
                    <a:pt x="3784" y="498"/>
                    <a:pt x="3528" y="991"/>
                    <a:pt x="3331" y="1503"/>
                  </a:cubicBezTo>
                  <a:cubicBezTo>
                    <a:pt x="3055" y="2232"/>
                    <a:pt x="2897" y="3020"/>
                    <a:pt x="2897" y="3809"/>
                  </a:cubicBezTo>
                  <a:cubicBezTo>
                    <a:pt x="2877" y="4518"/>
                    <a:pt x="2937" y="5326"/>
                    <a:pt x="2483" y="5858"/>
                  </a:cubicBezTo>
                  <a:cubicBezTo>
                    <a:pt x="2267" y="6114"/>
                    <a:pt x="1971" y="6271"/>
                    <a:pt x="1735" y="6508"/>
                  </a:cubicBezTo>
                  <a:cubicBezTo>
                    <a:pt x="1242" y="7040"/>
                    <a:pt x="1144" y="7828"/>
                    <a:pt x="1163" y="8557"/>
                  </a:cubicBezTo>
                  <a:cubicBezTo>
                    <a:pt x="1183" y="9286"/>
                    <a:pt x="1262" y="9995"/>
                    <a:pt x="1439" y="10705"/>
                  </a:cubicBezTo>
                  <a:cubicBezTo>
                    <a:pt x="1597" y="11414"/>
                    <a:pt x="1853" y="12143"/>
                    <a:pt x="1735" y="12872"/>
                  </a:cubicBezTo>
                  <a:cubicBezTo>
                    <a:pt x="1597" y="13660"/>
                    <a:pt x="1045" y="14310"/>
                    <a:pt x="671" y="15019"/>
                  </a:cubicBezTo>
                  <a:cubicBezTo>
                    <a:pt x="198" y="15886"/>
                    <a:pt x="1" y="16891"/>
                    <a:pt x="99" y="17857"/>
                  </a:cubicBezTo>
                  <a:cubicBezTo>
                    <a:pt x="277" y="19591"/>
                    <a:pt x="1242" y="20517"/>
                    <a:pt x="2838" y="21088"/>
                  </a:cubicBezTo>
                  <a:cubicBezTo>
                    <a:pt x="3436" y="21300"/>
                    <a:pt x="4075" y="21409"/>
                    <a:pt x="4714" y="21409"/>
                  </a:cubicBezTo>
                  <a:cubicBezTo>
                    <a:pt x="5673" y="21409"/>
                    <a:pt x="6632" y="21163"/>
                    <a:pt x="7449" y="20654"/>
                  </a:cubicBezTo>
                  <a:cubicBezTo>
                    <a:pt x="7843" y="20418"/>
                    <a:pt x="8217" y="20103"/>
                    <a:pt x="8473" y="19728"/>
                  </a:cubicBezTo>
                  <a:cubicBezTo>
                    <a:pt x="8769" y="19256"/>
                    <a:pt x="8907" y="18684"/>
                    <a:pt x="8985" y="18133"/>
                  </a:cubicBezTo>
                  <a:cubicBezTo>
                    <a:pt x="9458" y="14980"/>
                    <a:pt x="8572" y="11808"/>
                    <a:pt x="8453" y="8636"/>
                  </a:cubicBezTo>
                  <a:cubicBezTo>
                    <a:pt x="8434" y="8202"/>
                    <a:pt x="8414" y="7749"/>
                    <a:pt x="8296" y="7335"/>
                  </a:cubicBezTo>
                  <a:cubicBezTo>
                    <a:pt x="7941" y="6153"/>
                    <a:pt x="6700" y="5444"/>
                    <a:pt x="6227" y="4301"/>
                  </a:cubicBezTo>
                  <a:cubicBezTo>
                    <a:pt x="5853" y="3355"/>
                    <a:pt x="6050" y="2311"/>
                    <a:pt x="6010" y="1306"/>
                  </a:cubicBezTo>
                  <a:cubicBezTo>
                    <a:pt x="5991" y="952"/>
                    <a:pt x="5931" y="558"/>
                    <a:pt x="5675" y="282"/>
                  </a:cubicBezTo>
                  <a:cubicBezTo>
                    <a:pt x="5493" y="89"/>
                    <a:pt x="5232" y="1"/>
                    <a:pt x="4960" y="1"/>
                  </a:cubicBezTo>
                  <a:close/>
                </a:path>
              </a:pathLst>
            </a:custGeom>
            <a:solidFill>
              <a:srgbClr val="6187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4"/>
            <p:cNvSpPr/>
            <p:nvPr/>
          </p:nvSpPr>
          <p:spPr>
            <a:xfrm>
              <a:off x="4409200" y="3274200"/>
              <a:ext cx="423625" cy="370925"/>
            </a:xfrm>
            <a:custGeom>
              <a:avLst/>
              <a:gdLst/>
              <a:ahLst/>
              <a:cxnLst/>
              <a:rect l="l" t="t" r="r" b="b"/>
              <a:pathLst>
                <a:path w="16945" h="14837" extrusionOk="0">
                  <a:moveTo>
                    <a:pt x="1872" y="0"/>
                  </a:moveTo>
                  <a:cubicBezTo>
                    <a:pt x="1872" y="0"/>
                    <a:pt x="0" y="14836"/>
                    <a:pt x="8473" y="14836"/>
                  </a:cubicBezTo>
                  <a:cubicBezTo>
                    <a:pt x="16945" y="14836"/>
                    <a:pt x="15073" y="0"/>
                    <a:pt x="15073" y="0"/>
                  </a:cubicBezTo>
                  <a:close/>
                </a:path>
              </a:pathLst>
            </a:custGeom>
            <a:solidFill>
              <a:srgbClr val="FCDB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4"/>
            <p:cNvSpPr/>
            <p:nvPr/>
          </p:nvSpPr>
          <p:spPr>
            <a:xfrm>
              <a:off x="4450575" y="3362850"/>
              <a:ext cx="340875" cy="26625"/>
            </a:xfrm>
            <a:custGeom>
              <a:avLst/>
              <a:gdLst/>
              <a:ahLst/>
              <a:cxnLst/>
              <a:rect l="l" t="t" r="r" b="b"/>
              <a:pathLst>
                <a:path w="13635" h="1065" extrusionOk="0">
                  <a:moveTo>
                    <a:pt x="99" y="1"/>
                  </a:moveTo>
                  <a:lnTo>
                    <a:pt x="1" y="434"/>
                  </a:lnTo>
                  <a:cubicBezTo>
                    <a:pt x="40" y="434"/>
                    <a:pt x="2720" y="1065"/>
                    <a:pt x="6719" y="1065"/>
                  </a:cubicBezTo>
                  <a:cubicBezTo>
                    <a:pt x="8749" y="1065"/>
                    <a:pt x="11093" y="907"/>
                    <a:pt x="13635" y="434"/>
                  </a:cubicBezTo>
                  <a:lnTo>
                    <a:pt x="13536" y="1"/>
                  </a:lnTo>
                  <a:cubicBezTo>
                    <a:pt x="11036" y="470"/>
                    <a:pt x="8707" y="627"/>
                    <a:pt x="6714" y="627"/>
                  </a:cubicBezTo>
                  <a:cubicBezTo>
                    <a:pt x="2769" y="627"/>
                    <a:pt x="138" y="14"/>
                    <a:pt x="99" y="1"/>
                  </a:cubicBezTo>
                  <a:close/>
                </a:path>
              </a:pathLst>
            </a:custGeom>
            <a:solidFill>
              <a:srgbClr val="343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4"/>
            <p:cNvSpPr/>
            <p:nvPr/>
          </p:nvSpPr>
          <p:spPr>
            <a:xfrm>
              <a:off x="4450575" y="3425900"/>
              <a:ext cx="340875" cy="26625"/>
            </a:xfrm>
            <a:custGeom>
              <a:avLst/>
              <a:gdLst/>
              <a:ahLst/>
              <a:cxnLst/>
              <a:rect l="l" t="t" r="r" b="b"/>
              <a:pathLst>
                <a:path w="13635" h="1065" extrusionOk="0">
                  <a:moveTo>
                    <a:pt x="99" y="1"/>
                  </a:moveTo>
                  <a:lnTo>
                    <a:pt x="1" y="434"/>
                  </a:lnTo>
                  <a:cubicBezTo>
                    <a:pt x="40" y="434"/>
                    <a:pt x="2720" y="1064"/>
                    <a:pt x="6719" y="1064"/>
                  </a:cubicBezTo>
                  <a:cubicBezTo>
                    <a:pt x="8749" y="1064"/>
                    <a:pt x="11093" y="907"/>
                    <a:pt x="13635" y="434"/>
                  </a:cubicBezTo>
                  <a:lnTo>
                    <a:pt x="13536" y="1"/>
                  </a:lnTo>
                  <a:cubicBezTo>
                    <a:pt x="11036" y="464"/>
                    <a:pt x="8707" y="618"/>
                    <a:pt x="6713" y="618"/>
                  </a:cubicBezTo>
                  <a:cubicBezTo>
                    <a:pt x="2768" y="618"/>
                    <a:pt x="138" y="14"/>
                    <a:pt x="99" y="1"/>
                  </a:cubicBezTo>
                  <a:close/>
                </a:path>
              </a:pathLst>
            </a:custGeom>
            <a:solidFill>
              <a:srgbClr val="343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86"/>
        <p:cNvGrpSpPr/>
        <p:nvPr/>
      </p:nvGrpSpPr>
      <p:grpSpPr>
        <a:xfrm>
          <a:off x="0" y="0"/>
          <a:ext cx="0" cy="0"/>
          <a:chOff x="0" y="0"/>
          <a:chExt cx="0" cy="0"/>
        </a:xfrm>
      </p:grpSpPr>
      <p:sp>
        <p:nvSpPr>
          <p:cNvPr id="587" name="Google Shape;587;p35"/>
          <p:cNvSpPr txBox="1">
            <a:spLocks noGrp="1"/>
          </p:cNvSpPr>
          <p:nvPr>
            <p:ph type="title"/>
          </p:nvPr>
        </p:nvSpPr>
        <p:spPr>
          <a:xfrm>
            <a:off x="5490178" y="353423"/>
            <a:ext cx="3041100" cy="393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Our Company</a:t>
            </a:r>
            <a:endParaRPr/>
          </a:p>
        </p:txBody>
      </p:sp>
      <p:sp>
        <p:nvSpPr>
          <p:cNvPr id="588" name="Google Shape;588;p35"/>
          <p:cNvSpPr txBox="1">
            <a:spLocks noGrp="1"/>
          </p:cNvSpPr>
          <p:nvPr>
            <p:ph type="subTitle" idx="1"/>
          </p:nvPr>
        </p:nvSpPr>
        <p:spPr>
          <a:xfrm>
            <a:off x="6169375" y="2523608"/>
            <a:ext cx="2261400" cy="116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also the biggest planet in the entire Solar System</a:t>
            </a:r>
            <a:endParaRPr/>
          </a:p>
        </p:txBody>
      </p:sp>
      <p:grpSp>
        <p:nvGrpSpPr>
          <p:cNvPr id="589" name="Google Shape;589;p35"/>
          <p:cNvGrpSpPr/>
          <p:nvPr/>
        </p:nvGrpSpPr>
        <p:grpSpPr>
          <a:xfrm>
            <a:off x="320682" y="1326965"/>
            <a:ext cx="5850773" cy="3423733"/>
            <a:chOff x="1397225" y="1410350"/>
            <a:chExt cx="4786300" cy="2774500"/>
          </a:xfrm>
        </p:grpSpPr>
        <p:grpSp>
          <p:nvGrpSpPr>
            <p:cNvPr id="590" name="Google Shape;590;p35"/>
            <p:cNvGrpSpPr/>
            <p:nvPr/>
          </p:nvGrpSpPr>
          <p:grpSpPr>
            <a:xfrm>
              <a:off x="4293400" y="2574725"/>
              <a:ext cx="84425" cy="80100"/>
              <a:chOff x="4293400" y="2574725"/>
              <a:chExt cx="84425" cy="80100"/>
            </a:xfrm>
          </p:grpSpPr>
          <p:sp>
            <p:nvSpPr>
              <p:cNvPr id="591" name="Google Shape;591;p3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4"/>
              </a:solidFill>
              <a:ln>
                <a:noFill/>
              </a:ln>
            </p:spPr>
          </p:sp>
          <p:sp>
            <p:nvSpPr>
              <p:cNvPr id="592" name="Google Shape;592;p3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35"/>
            <p:cNvGrpSpPr/>
            <p:nvPr/>
          </p:nvGrpSpPr>
          <p:grpSpPr>
            <a:xfrm>
              <a:off x="4000175" y="1462675"/>
              <a:ext cx="1917275" cy="1140875"/>
              <a:chOff x="4000175" y="1462675"/>
              <a:chExt cx="1917275" cy="1140875"/>
            </a:xfrm>
          </p:grpSpPr>
          <p:sp>
            <p:nvSpPr>
              <p:cNvPr id="594" name="Google Shape;594;p3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4"/>
              </a:solidFill>
              <a:ln>
                <a:noFill/>
              </a:ln>
            </p:spPr>
          </p:sp>
          <p:grpSp>
            <p:nvGrpSpPr>
              <p:cNvPr id="595" name="Google Shape;595;p35"/>
              <p:cNvGrpSpPr/>
              <p:nvPr/>
            </p:nvGrpSpPr>
            <p:grpSpPr>
              <a:xfrm>
                <a:off x="4000175" y="1462675"/>
                <a:ext cx="1917275" cy="1140875"/>
                <a:chOff x="4000175" y="1462675"/>
                <a:chExt cx="1917275" cy="1140875"/>
              </a:xfrm>
            </p:grpSpPr>
            <p:sp>
              <p:nvSpPr>
                <p:cNvPr id="596" name="Google Shape;596;p3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4"/>
                </a:solidFill>
                <a:ln>
                  <a:noFill/>
                </a:ln>
              </p:spPr>
            </p:sp>
            <p:sp>
              <p:nvSpPr>
                <p:cNvPr id="597" name="Google Shape;597;p3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 name="Google Shape;602;p35"/>
            <p:cNvGrpSpPr/>
            <p:nvPr/>
          </p:nvGrpSpPr>
          <p:grpSpPr>
            <a:xfrm>
              <a:off x="3960625" y="2587825"/>
              <a:ext cx="94050" cy="104125"/>
              <a:chOff x="3960625" y="2587825"/>
              <a:chExt cx="94050" cy="104125"/>
            </a:xfrm>
          </p:grpSpPr>
          <p:sp>
            <p:nvSpPr>
              <p:cNvPr id="603" name="Google Shape;603;p3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4"/>
              </a:solidFill>
              <a:ln>
                <a:noFill/>
              </a:ln>
            </p:spPr>
          </p:sp>
          <p:sp>
            <p:nvSpPr>
              <p:cNvPr id="604" name="Google Shape;604;p3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35"/>
            <p:cNvGrpSpPr/>
            <p:nvPr/>
          </p:nvGrpSpPr>
          <p:grpSpPr>
            <a:xfrm>
              <a:off x="3765350" y="2500900"/>
              <a:ext cx="173600" cy="187925"/>
              <a:chOff x="3765350" y="2500900"/>
              <a:chExt cx="173600" cy="187925"/>
            </a:xfrm>
          </p:grpSpPr>
          <p:sp>
            <p:nvSpPr>
              <p:cNvPr id="606" name="Google Shape;606;p3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4"/>
              </a:solidFill>
              <a:ln>
                <a:noFill/>
              </a:ln>
            </p:spPr>
          </p:sp>
          <p:sp>
            <p:nvSpPr>
              <p:cNvPr id="607" name="Google Shape;607;p3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 name="Google Shape;612;p35"/>
            <p:cNvGrpSpPr/>
            <p:nvPr/>
          </p:nvGrpSpPr>
          <p:grpSpPr>
            <a:xfrm>
              <a:off x="3750475" y="2481850"/>
              <a:ext cx="85125" cy="51800"/>
              <a:chOff x="3750475" y="2481850"/>
              <a:chExt cx="85125" cy="51800"/>
            </a:xfrm>
          </p:grpSpPr>
          <p:sp>
            <p:nvSpPr>
              <p:cNvPr id="613" name="Google Shape;613;p3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4"/>
              </a:solidFill>
              <a:ln>
                <a:noFill/>
              </a:ln>
            </p:spPr>
          </p:sp>
        </p:grpSp>
        <p:grpSp>
          <p:nvGrpSpPr>
            <p:cNvPr id="615" name="Google Shape;615;p35"/>
            <p:cNvGrpSpPr/>
            <p:nvPr/>
          </p:nvGrpSpPr>
          <p:grpSpPr>
            <a:xfrm>
              <a:off x="3627175" y="2432450"/>
              <a:ext cx="172100" cy="169075"/>
              <a:chOff x="3627175" y="2432450"/>
              <a:chExt cx="172100" cy="169075"/>
            </a:xfrm>
          </p:grpSpPr>
          <p:sp>
            <p:nvSpPr>
              <p:cNvPr id="616" name="Google Shape;616;p3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4"/>
              </a:solidFill>
              <a:ln>
                <a:noFill/>
              </a:ln>
            </p:spPr>
          </p:sp>
          <p:sp>
            <p:nvSpPr>
              <p:cNvPr id="618" name="Google Shape;618;p3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4"/>
              </a:solidFill>
              <a:ln>
                <a:noFill/>
              </a:ln>
            </p:spPr>
          </p:sp>
        </p:grpSp>
        <p:grpSp>
          <p:nvGrpSpPr>
            <p:cNvPr id="619" name="Google Shape;619;p35"/>
            <p:cNvGrpSpPr/>
            <p:nvPr/>
          </p:nvGrpSpPr>
          <p:grpSpPr>
            <a:xfrm>
              <a:off x="3561536" y="2585450"/>
              <a:ext cx="61539" cy="99045"/>
              <a:chOff x="3561536" y="2585450"/>
              <a:chExt cx="61539" cy="99045"/>
            </a:xfrm>
          </p:grpSpPr>
          <p:sp>
            <p:nvSpPr>
              <p:cNvPr id="620" name="Google Shape;620;p3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4"/>
              </a:solidFill>
              <a:ln>
                <a:noFill/>
              </a:ln>
            </p:spPr>
          </p:sp>
        </p:grpSp>
        <p:grpSp>
          <p:nvGrpSpPr>
            <p:cNvPr id="622" name="Google Shape;622;p35"/>
            <p:cNvGrpSpPr/>
            <p:nvPr/>
          </p:nvGrpSpPr>
          <p:grpSpPr>
            <a:xfrm>
              <a:off x="3906325" y="1984500"/>
              <a:ext cx="156075" cy="262825"/>
              <a:chOff x="3906325" y="1984500"/>
              <a:chExt cx="156075" cy="262825"/>
            </a:xfrm>
          </p:grpSpPr>
          <p:sp>
            <p:nvSpPr>
              <p:cNvPr id="623" name="Google Shape;623;p3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4"/>
              </a:solidFill>
              <a:ln>
                <a:noFill/>
              </a:ln>
            </p:spPr>
          </p:sp>
          <p:sp>
            <p:nvSpPr>
              <p:cNvPr id="624" name="Google Shape;624;p3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5;p35"/>
            <p:cNvGrpSpPr/>
            <p:nvPr/>
          </p:nvGrpSpPr>
          <p:grpSpPr>
            <a:xfrm>
              <a:off x="1397225" y="1637375"/>
              <a:ext cx="1401575" cy="1228250"/>
              <a:chOff x="1397225" y="1637375"/>
              <a:chExt cx="1401575" cy="1228250"/>
            </a:xfrm>
          </p:grpSpPr>
          <p:sp>
            <p:nvSpPr>
              <p:cNvPr id="626" name="Google Shape;626;p3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4"/>
              </a:solidFill>
              <a:ln>
                <a:noFill/>
              </a:ln>
            </p:spPr>
          </p:sp>
          <p:grpSp>
            <p:nvGrpSpPr>
              <p:cNvPr id="627" name="Google Shape;627;p35"/>
              <p:cNvGrpSpPr/>
              <p:nvPr/>
            </p:nvGrpSpPr>
            <p:grpSpPr>
              <a:xfrm>
                <a:off x="1397225" y="1637375"/>
                <a:ext cx="1398775" cy="1228250"/>
                <a:chOff x="1397225" y="1637375"/>
                <a:chExt cx="1398775" cy="1228250"/>
              </a:xfrm>
            </p:grpSpPr>
            <p:sp>
              <p:nvSpPr>
                <p:cNvPr id="628" name="Google Shape;628;p3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0" name="Google Shape;630;p35"/>
            <p:cNvGrpSpPr/>
            <p:nvPr/>
          </p:nvGrpSpPr>
          <p:grpSpPr>
            <a:xfrm>
              <a:off x="2605700" y="3152850"/>
              <a:ext cx="594125" cy="616250"/>
              <a:chOff x="2605700" y="3152850"/>
              <a:chExt cx="594125" cy="616250"/>
            </a:xfrm>
          </p:grpSpPr>
          <p:sp>
            <p:nvSpPr>
              <p:cNvPr id="631" name="Google Shape;631;p3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4"/>
              </a:solidFill>
              <a:ln>
                <a:noFill/>
              </a:ln>
            </p:spPr>
          </p:sp>
          <p:sp>
            <p:nvSpPr>
              <p:cNvPr id="632" name="Google Shape;632;p3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35"/>
            <p:cNvGrpSpPr/>
            <p:nvPr/>
          </p:nvGrpSpPr>
          <p:grpSpPr>
            <a:xfrm>
              <a:off x="2680375" y="3423800"/>
              <a:ext cx="182975" cy="761050"/>
              <a:chOff x="2680375" y="3423800"/>
              <a:chExt cx="182975" cy="761050"/>
            </a:xfrm>
          </p:grpSpPr>
          <p:sp>
            <p:nvSpPr>
              <p:cNvPr id="634" name="Google Shape;634;p3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4"/>
              </a:solidFill>
              <a:ln>
                <a:noFill/>
              </a:ln>
            </p:spPr>
          </p:sp>
          <p:sp>
            <p:nvSpPr>
              <p:cNvPr id="635" name="Google Shape;635;p3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35"/>
            <p:cNvGrpSpPr/>
            <p:nvPr/>
          </p:nvGrpSpPr>
          <p:grpSpPr>
            <a:xfrm>
              <a:off x="3918000" y="3561900"/>
              <a:ext cx="236225" cy="207100"/>
              <a:chOff x="3918000" y="3561900"/>
              <a:chExt cx="236225" cy="207100"/>
            </a:xfrm>
          </p:grpSpPr>
          <p:sp>
            <p:nvSpPr>
              <p:cNvPr id="637" name="Google Shape;637;p3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4"/>
              </a:solidFill>
              <a:ln>
                <a:noFill/>
              </a:ln>
            </p:spPr>
          </p:sp>
          <p:sp>
            <p:nvSpPr>
              <p:cNvPr id="638" name="Google Shape;638;p3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 name="Google Shape;639;p35"/>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 name="Google Shape;642;p35"/>
            <p:cNvGrpSpPr/>
            <p:nvPr/>
          </p:nvGrpSpPr>
          <p:grpSpPr>
            <a:xfrm>
              <a:off x="1922950" y="1410350"/>
              <a:ext cx="1252825" cy="1162875"/>
              <a:chOff x="1922950" y="1410350"/>
              <a:chExt cx="1252825" cy="1162875"/>
            </a:xfrm>
          </p:grpSpPr>
          <p:sp>
            <p:nvSpPr>
              <p:cNvPr id="643" name="Google Shape;643;p3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 name="Google Shape;659;p35"/>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 name="Google Shape;681;p35"/>
            <p:cNvGrpSpPr/>
            <p:nvPr/>
          </p:nvGrpSpPr>
          <p:grpSpPr>
            <a:xfrm>
              <a:off x="2711750" y="3572300"/>
              <a:ext cx="230725" cy="598425"/>
              <a:chOff x="2711750" y="3572300"/>
              <a:chExt cx="230725" cy="598425"/>
            </a:xfrm>
          </p:grpSpPr>
          <p:sp>
            <p:nvSpPr>
              <p:cNvPr id="682" name="Google Shape;682;p3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 name="Google Shape;684;p35"/>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35"/>
            <p:cNvGrpSpPr/>
            <p:nvPr/>
          </p:nvGrpSpPr>
          <p:grpSpPr>
            <a:xfrm>
              <a:off x="3781475" y="1624825"/>
              <a:ext cx="153300" cy="166375"/>
              <a:chOff x="3781475" y="1624825"/>
              <a:chExt cx="153300" cy="166375"/>
            </a:xfrm>
          </p:grpSpPr>
          <p:sp>
            <p:nvSpPr>
              <p:cNvPr id="686" name="Google Shape;686;p3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0" name="Google Shape;690;p35"/>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 name="Google Shape;697;p35"/>
            <p:cNvGrpSpPr/>
            <p:nvPr/>
          </p:nvGrpSpPr>
          <p:grpSpPr>
            <a:xfrm>
              <a:off x="5068275" y="3161675"/>
              <a:ext cx="664875" cy="222850"/>
              <a:chOff x="5068275" y="3161675"/>
              <a:chExt cx="664875" cy="222850"/>
            </a:xfrm>
          </p:grpSpPr>
          <p:sp>
            <p:nvSpPr>
              <p:cNvPr id="698" name="Google Shape;698;p3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 name="Google Shape;702;p35"/>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 name="Google Shape;731;p35"/>
            <p:cNvGrpSpPr/>
            <p:nvPr/>
          </p:nvGrpSpPr>
          <p:grpSpPr>
            <a:xfrm>
              <a:off x="3586375" y="2281300"/>
              <a:ext cx="125025" cy="175275"/>
              <a:chOff x="3586375" y="2281300"/>
              <a:chExt cx="125025" cy="175275"/>
            </a:xfrm>
          </p:grpSpPr>
          <p:sp>
            <p:nvSpPr>
              <p:cNvPr id="732" name="Google Shape;732;p3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 name="Google Shape;734;p35"/>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 name="Google Shape;735;p35"/>
            <p:cNvGrpSpPr/>
            <p:nvPr/>
          </p:nvGrpSpPr>
          <p:grpSpPr>
            <a:xfrm>
              <a:off x="5298975" y="3412225"/>
              <a:ext cx="576450" cy="616225"/>
              <a:chOff x="5298975" y="3412225"/>
              <a:chExt cx="576450" cy="616225"/>
            </a:xfrm>
          </p:grpSpPr>
          <p:sp>
            <p:nvSpPr>
              <p:cNvPr id="736" name="Google Shape;736;p3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35"/>
            <p:cNvGrpSpPr/>
            <p:nvPr/>
          </p:nvGrpSpPr>
          <p:grpSpPr>
            <a:xfrm>
              <a:off x="5952300" y="3852150"/>
              <a:ext cx="231225" cy="287200"/>
              <a:chOff x="5952300" y="3852150"/>
              <a:chExt cx="231225" cy="287200"/>
            </a:xfrm>
          </p:grpSpPr>
          <p:sp>
            <p:nvSpPr>
              <p:cNvPr id="739" name="Google Shape;739;p3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 name="Google Shape;741;p35"/>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 name="Google Shape;749;p35"/>
            <p:cNvGrpSpPr/>
            <p:nvPr/>
          </p:nvGrpSpPr>
          <p:grpSpPr>
            <a:xfrm>
              <a:off x="4842300" y="3099950"/>
              <a:ext cx="31425" cy="59650"/>
              <a:chOff x="4842300" y="3099950"/>
              <a:chExt cx="31425" cy="59650"/>
            </a:xfrm>
          </p:grpSpPr>
          <p:sp>
            <p:nvSpPr>
              <p:cNvPr id="750" name="Google Shape;750;p3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 name="Google Shape;754;p35"/>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2" name="Google Shape;762;p35"/>
            <p:cNvGrpSpPr/>
            <p:nvPr/>
          </p:nvGrpSpPr>
          <p:grpSpPr>
            <a:xfrm>
              <a:off x="3866750" y="2520350"/>
              <a:ext cx="78475" cy="60700"/>
              <a:chOff x="3866750" y="2520350"/>
              <a:chExt cx="78475" cy="60700"/>
            </a:xfrm>
          </p:grpSpPr>
          <p:sp>
            <p:nvSpPr>
              <p:cNvPr id="763" name="Google Shape;763;p3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 name="Google Shape;767;p35"/>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 name="Google Shape;809;p35"/>
            <p:cNvGrpSpPr/>
            <p:nvPr/>
          </p:nvGrpSpPr>
          <p:grpSpPr>
            <a:xfrm>
              <a:off x="3450375" y="3038225"/>
              <a:ext cx="132875" cy="99400"/>
              <a:chOff x="3450375" y="3038225"/>
              <a:chExt cx="132875" cy="99400"/>
            </a:xfrm>
          </p:grpSpPr>
          <p:sp>
            <p:nvSpPr>
              <p:cNvPr id="810" name="Google Shape;810;p3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 name="Google Shape;812;p35"/>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5"/>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4298825" y="2603000"/>
              <a:ext cx="2625" cy="2650"/>
            </a:xfrm>
            <a:custGeom>
              <a:avLst/>
              <a:gdLst/>
              <a:ahLst/>
              <a:cxnLst/>
              <a:rect l="l" t="t" r="r" b="b"/>
              <a:pathLst>
                <a:path w="105" h="106" fill="none" extrusionOk="0">
                  <a:moveTo>
                    <a:pt x="105" y="105"/>
                  </a:moveTo>
                  <a:lnTo>
                    <a:pt x="0" y="1"/>
                  </a:lnTo>
                </a:path>
              </a:pathLst>
            </a:custGeom>
            <a:solidFill>
              <a:schemeClr val="accent4"/>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 name="Google Shape;847;p35"/>
          <p:cNvGrpSpPr/>
          <p:nvPr/>
        </p:nvGrpSpPr>
        <p:grpSpPr>
          <a:xfrm>
            <a:off x="4740972" y="2518723"/>
            <a:ext cx="435282" cy="514076"/>
            <a:chOff x="2660925" y="1387175"/>
            <a:chExt cx="2404875" cy="2840200"/>
          </a:xfrm>
        </p:grpSpPr>
        <p:sp>
          <p:nvSpPr>
            <p:cNvPr id="848" name="Google Shape;848;p35"/>
            <p:cNvSpPr/>
            <p:nvPr/>
          </p:nvSpPr>
          <p:spPr>
            <a:xfrm>
              <a:off x="3056500" y="3815025"/>
              <a:ext cx="1563475" cy="412350"/>
            </a:xfrm>
            <a:custGeom>
              <a:avLst/>
              <a:gdLst/>
              <a:ahLst/>
              <a:cxnLst/>
              <a:rect l="l" t="t" r="r" b="b"/>
              <a:pathLst>
                <a:path w="62539" h="16494" extrusionOk="0">
                  <a:moveTo>
                    <a:pt x="31312" y="1"/>
                  </a:moveTo>
                  <a:cubicBezTo>
                    <a:pt x="13982" y="1"/>
                    <a:pt x="0" y="3684"/>
                    <a:pt x="0" y="8205"/>
                  </a:cubicBezTo>
                  <a:cubicBezTo>
                    <a:pt x="0" y="12810"/>
                    <a:pt x="13982" y="16493"/>
                    <a:pt x="31312" y="16493"/>
                  </a:cubicBezTo>
                  <a:cubicBezTo>
                    <a:pt x="48558" y="16493"/>
                    <a:pt x="62539" y="12810"/>
                    <a:pt x="62539" y="8205"/>
                  </a:cubicBezTo>
                  <a:cubicBezTo>
                    <a:pt x="62539" y="3684"/>
                    <a:pt x="48558" y="1"/>
                    <a:pt x="31312" y="1"/>
                  </a:cubicBezTo>
                  <a:close/>
                </a:path>
              </a:pathLst>
            </a:custGeom>
            <a:solidFill>
              <a:srgbClr val="E4E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2713250" y="1439500"/>
              <a:ext cx="2300225" cy="2589050"/>
            </a:xfrm>
            <a:custGeom>
              <a:avLst/>
              <a:gdLst/>
              <a:ahLst/>
              <a:cxnLst/>
              <a:rect l="l" t="t" r="r" b="b"/>
              <a:pathLst>
                <a:path w="92009" h="103562" extrusionOk="0">
                  <a:moveTo>
                    <a:pt x="46046" y="0"/>
                  </a:moveTo>
                  <a:cubicBezTo>
                    <a:pt x="20595" y="0"/>
                    <a:pt x="1" y="20595"/>
                    <a:pt x="1" y="45962"/>
                  </a:cubicBezTo>
                  <a:cubicBezTo>
                    <a:pt x="1" y="57599"/>
                    <a:pt x="4354" y="68148"/>
                    <a:pt x="11386" y="76269"/>
                  </a:cubicBezTo>
                  <a:lnTo>
                    <a:pt x="11470" y="76352"/>
                  </a:lnTo>
                  <a:cubicBezTo>
                    <a:pt x="15154" y="80538"/>
                    <a:pt x="19591" y="83971"/>
                    <a:pt x="24530" y="86650"/>
                  </a:cubicBezTo>
                  <a:lnTo>
                    <a:pt x="45962" y="103561"/>
                  </a:lnTo>
                  <a:lnTo>
                    <a:pt x="67311" y="86733"/>
                  </a:lnTo>
                  <a:cubicBezTo>
                    <a:pt x="81962" y="79031"/>
                    <a:pt x="92008" y="63627"/>
                    <a:pt x="92008" y="45962"/>
                  </a:cubicBezTo>
                  <a:cubicBezTo>
                    <a:pt x="92008" y="20595"/>
                    <a:pt x="71413" y="0"/>
                    <a:pt x="460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2660925" y="1387175"/>
              <a:ext cx="2404875" cy="2708350"/>
            </a:xfrm>
            <a:custGeom>
              <a:avLst/>
              <a:gdLst/>
              <a:ahLst/>
              <a:cxnLst/>
              <a:rect l="l" t="t" r="r" b="b"/>
              <a:pathLst>
                <a:path w="96195" h="108334" extrusionOk="0">
                  <a:moveTo>
                    <a:pt x="48139" y="4186"/>
                  </a:moveTo>
                  <a:cubicBezTo>
                    <a:pt x="72334" y="4186"/>
                    <a:pt x="92008" y="23860"/>
                    <a:pt x="92008" y="48055"/>
                  </a:cubicBezTo>
                  <a:cubicBezTo>
                    <a:pt x="92008" y="64464"/>
                    <a:pt x="82967" y="79366"/>
                    <a:pt x="68483" y="86985"/>
                  </a:cubicBezTo>
                  <a:lnTo>
                    <a:pt x="48055" y="102975"/>
                  </a:lnTo>
                  <a:lnTo>
                    <a:pt x="27963" y="87068"/>
                  </a:lnTo>
                  <a:lnTo>
                    <a:pt x="27628" y="86901"/>
                  </a:lnTo>
                  <a:cubicBezTo>
                    <a:pt x="22940" y="84389"/>
                    <a:pt x="18754" y="81124"/>
                    <a:pt x="15237" y="77106"/>
                  </a:cubicBezTo>
                  <a:lnTo>
                    <a:pt x="15070" y="76938"/>
                  </a:lnTo>
                  <a:cubicBezTo>
                    <a:pt x="8038" y="68985"/>
                    <a:pt x="4186" y="58687"/>
                    <a:pt x="4186" y="48055"/>
                  </a:cubicBezTo>
                  <a:cubicBezTo>
                    <a:pt x="4186" y="23860"/>
                    <a:pt x="23944" y="4186"/>
                    <a:pt x="48139" y="4186"/>
                  </a:cubicBezTo>
                  <a:close/>
                  <a:moveTo>
                    <a:pt x="48139" y="0"/>
                  </a:moveTo>
                  <a:cubicBezTo>
                    <a:pt x="21600" y="0"/>
                    <a:pt x="1" y="21516"/>
                    <a:pt x="1" y="48055"/>
                  </a:cubicBezTo>
                  <a:cubicBezTo>
                    <a:pt x="1" y="59106"/>
                    <a:pt x="3768" y="69738"/>
                    <a:pt x="10717" y="78278"/>
                  </a:cubicBezTo>
                  <a:lnTo>
                    <a:pt x="10382" y="78613"/>
                  </a:lnTo>
                  <a:lnTo>
                    <a:pt x="12140" y="79952"/>
                  </a:lnTo>
                  <a:cubicBezTo>
                    <a:pt x="15907" y="84222"/>
                    <a:pt x="20428" y="87822"/>
                    <a:pt x="25451" y="90501"/>
                  </a:cubicBezTo>
                  <a:lnTo>
                    <a:pt x="48055" y="108333"/>
                  </a:lnTo>
                  <a:lnTo>
                    <a:pt x="70576" y="90585"/>
                  </a:lnTo>
                  <a:cubicBezTo>
                    <a:pt x="86399" y="82213"/>
                    <a:pt x="96194" y="65971"/>
                    <a:pt x="96194" y="48055"/>
                  </a:cubicBezTo>
                  <a:cubicBezTo>
                    <a:pt x="96194" y="21516"/>
                    <a:pt x="74595" y="0"/>
                    <a:pt x="48139"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3159050" y="1950700"/>
              <a:ext cx="749325" cy="951800"/>
            </a:xfrm>
            <a:custGeom>
              <a:avLst/>
              <a:gdLst/>
              <a:ahLst/>
              <a:cxnLst/>
              <a:rect l="l" t="t" r="r" b="b"/>
              <a:pathLst>
                <a:path w="29973" h="38072" extrusionOk="0">
                  <a:moveTo>
                    <a:pt x="11774" y="0"/>
                  </a:moveTo>
                  <a:cubicBezTo>
                    <a:pt x="8482" y="0"/>
                    <a:pt x="5432" y="2047"/>
                    <a:pt x="4270" y="5338"/>
                  </a:cubicBezTo>
                  <a:lnTo>
                    <a:pt x="3936" y="6510"/>
                  </a:lnTo>
                  <a:cubicBezTo>
                    <a:pt x="1" y="18900"/>
                    <a:pt x="6447" y="32798"/>
                    <a:pt x="18252" y="37653"/>
                  </a:cubicBezTo>
                  <a:cubicBezTo>
                    <a:pt x="18754" y="37821"/>
                    <a:pt x="19256" y="37988"/>
                    <a:pt x="19759" y="38072"/>
                  </a:cubicBezTo>
                  <a:cubicBezTo>
                    <a:pt x="19675" y="29951"/>
                    <a:pt x="23693" y="22668"/>
                    <a:pt x="29972" y="18230"/>
                  </a:cubicBezTo>
                  <a:cubicBezTo>
                    <a:pt x="28382" y="10277"/>
                    <a:pt x="22856" y="3412"/>
                    <a:pt x="14735" y="566"/>
                  </a:cubicBezTo>
                  <a:cubicBezTo>
                    <a:pt x="13756" y="182"/>
                    <a:pt x="12754" y="0"/>
                    <a:pt x="11774"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3642525" y="2293100"/>
              <a:ext cx="841425" cy="825275"/>
            </a:xfrm>
            <a:custGeom>
              <a:avLst/>
              <a:gdLst/>
              <a:ahLst/>
              <a:cxnLst/>
              <a:rect l="l" t="t" r="r" b="b"/>
              <a:pathLst>
                <a:path w="33657" h="33011" extrusionOk="0">
                  <a:moveTo>
                    <a:pt x="25747" y="1"/>
                  </a:moveTo>
                  <a:cubicBezTo>
                    <a:pt x="25594" y="1"/>
                    <a:pt x="25440" y="5"/>
                    <a:pt x="25284" y="14"/>
                  </a:cubicBezTo>
                  <a:lnTo>
                    <a:pt x="24112" y="14"/>
                  </a:lnTo>
                  <a:cubicBezTo>
                    <a:pt x="10550" y="516"/>
                    <a:pt x="1" y="11651"/>
                    <a:pt x="420" y="24878"/>
                  </a:cubicBezTo>
                  <a:cubicBezTo>
                    <a:pt x="501" y="29337"/>
                    <a:pt x="3957" y="33011"/>
                    <a:pt x="8357" y="33011"/>
                  </a:cubicBezTo>
                  <a:cubicBezTo>
                    <a:pt x="8501" y="33011"/>
                    <a:pt x="8646" y="33007"/>
                    <a:pt x="8791" y="32999"/>
                  </a:cubicBezTo>
                  <a:lnTo>
                    <a:pt x="9964" y="32999"/>
                  </a:lnTo>
                  <a:cubicBezTo>
                    <a:pt x="22940" y="31994"/>
                    <a:pt x="33572" y="20692"/>
                    <a:pt x="33656" y="7883"/>
                  </a:cubicBezTo>
                  <a:cubicBezTo>
                    <a:pt x="33656" y="3434"/>
                    <a:pt x="30139" y="1"/>
                    <a:pt x="25747" y="1"/>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3694850" y="2333200"/>
              <a:ext cx="749325" cy="738850"/>
            </a:xfrm>
            <a:custGeom>
              <a:avLst/>
              <a:gdLst/>
              <a:ahLst/>
              <a:cxnLst/>
              <a:rect l="l" t="t" r="r" b="b"/>
              <a:pathLst>
                <a:path w="29973" h="29554" extrusionOk="0">
                  <a:moveTo>
                    <a:pt x="28549" y="0"/>
                  </a:moveTo>
                  <a:cubicBezTo>
                    <a:pt x="28382" y="168"/>
                    <a:pt x="28298" y="335"/>
                    <a:pt x="28298" y="586"/>
                  </a:cubicBezTo>
                  <a:cubicBezTo>
                    <a:pt x="28214" y="8791"/>
                    <a:pt x="23442" y="13312"/>
                    <a:pt x="14987" y="13312"/>
                  </a:cubicBezTo>
                  <a:cubicBezTo>
                    <a:pt x="6029" y="13312"/>
                    <a:pt x="671" y="18586"/>
                    <a:pt x="1" y="28130"/>
                  </a:cubicBezTo>
                  <a:cubicBezTo>
                    <a:pt x="336" y="28632"/>
                    <a:pt x="838" y="29135"/>
                    <a:pt x="1340" y="29553"/>
                  </a:cubicBezTo>
                  <a:cubicBezTo>
                    <a:pt x="1508" y="29470"/>
                    <a:pt x="1592" y="29218"/>
                    <a:pt x="1592" y="28967"/>
                  </a:cubicBezTo>
                  <a:cubicBezTo>
                    <a:pt x="2094" y="19842"/>
                    <a:pt x="6698" y="15070"/>
                    <a:pt x="14987" y="15070"/>
                  </a:cubicBezTo>
                  <a:cubicBezTo>
                    <a:pt x="24112" y="15070"/>
                    <a:pt x="29470" y="10130"/>
                    <a:pt x="29973" y="1507"/>
                  </a:cubicBezTo>
                  <a:cubicBezTo>
                    <a:pt x="29554" y="1005"/>
                    <a:pt x="29135" y="503"/>
                    <a:pt x="28549"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3353700" y="1956450"/>
              <a:ext cx="334900" cy="889550"/>
            </a:xfrm>
            <a:custGeom>
              <a:avLst/>
              <a:gdLst/>
              <a:ahLst/>
              <a:cxnLst/>
              <a:rect l="l" t="t" r="r" b="b"/>
              <a:pathLst>
                <a:path w="13396" h="35582" extrusionOk="0">
                  <a:moveTo>
                    <a:pt x="1926" y="1"/>
                  </a:moveTo>
                  <a:cubicBezTo>
                    <a:pt x="1256" y="168"/>
                    <a:pt x="587" y="419"/>
                    <a:pt x="1" y="838"/>
                  </a:cubicBezTo>
                  <a:cubicBezTo>
                    <a:pt x="84" y="1005"/>
                    <a:pt x="252" y="1089"/>
                    <a:pt x="419" y="1173"/>
                  </a:cubicBezTo>
                  <a:cubicBezTo>
                    <a:pt x="8707" y="5024"/>
                    <a:pt x="11470" y="11052"/>
                    <a:pt x="8456" y="18754"/>
                  </a:cubicBezTo>
                  <a:cubicBezTo>
                    <a:pt x="5777" y="25451"/>
                    <a:pt x="6866" y="31396"/>
                    <a:pt x="11638" y="35330"/>
                  </a:cubicBezTo>
                  <a:cubicBezTo>
                    <a:pt x="11721" y="35498"/>
                    <a:pt x="11889" y="35582"/>
                    <a:pt x="12056" y="35582"/>
                  </a:cubicBezTo>
                  <a:cubicBezTo>
                    <a:pt x="12140" y="34912"/>
                    <a:pt x="12224" y="34326"/>
                    <a:pt x="12307" y="33656"/>
                  </a:cubicBezTo>
                  <a:cubicBezTo>
                    <a:pt x="8540" y="30223"/>
                    <a:pt x="7787" y="25200"/>
                    <a:pt x="10047" y="19424"/>
                  </a:cubicBezTo>
                  <a:cubicBezTo>
                    <a:pt x="13396" y="11135"/>
                    <a:pt x="10466" y="4270"/>
                    <a:pt x="1926" y="1"/>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35"/>
          <p:cNvGrpSpPr/>
          <p:nvPr/>
        </p:nvGrpSpPr>
        <p:grpSpPr>
          <a:xfrm>
            <a:off x="1078176" y="2436769"/>
            <a:ext cx="435282" cy="514076"/>
            <a:chOff x="2660925" y="1387175"/>
            <a:chExt cx="2404875" cy="2840200"/>
          </a:xfrm>
        </p:grpSpPr>
        <p:sp>
          <p:nvSpPr>
            <p:cNvPr id="856" name="Google Shape;856;p35"/>
            <p:cNvSpPr/>
            <p:nvPr/>
          </p:nvSpPr>
          <p:spPr>
            <a:xfrm>
              <a:off x="3056500" y="3815025"/>
              <a:ext cx="1563475" cy="412350"/>
            </a:xfrm>
            <a:custGeom>
              <a:avLst/>
              <a:gdLst/>
              <a:ahLst/>
              <a:cxnLst/>
              <a:rect l="l" t="t" r="r" b="b"/>
              <a:pathLst>
                <a:path w="62539" h="16494" extrusionOk="0">
                  <a:moveTo>
                    <a:pt x="31312" y="1"/>
                  </a:moveTo>
                  <a:cubicBezTo>
                    <a:pt x="13982" y="1"/>
                    <a:pt x="0" y="3684"/>
                    <a:pt x="0" y="8205"/>
                  </a:cubicBezTo>
                  <a:cubicBezTo>
                    <a:pt x="0" y="12810"/>
                    <a:pt x="13982" y="16493"/>
                    <a:pt x="31312" y="16493"/>
                  </a:cubicBezTo>
                  <a:cubicBezTo>
                    <a:pt x="48558" y="16493"/>
                    <a:pt x="62539" y="12810"/>
                    <a:pt x="62539" y="8205"/>
                  </a:cubicBezTo>
                  <a:cubicBezTo>
                    <a:pt x="62539" y="3684"/>
                    <a:pt x="48558" y="1"/>
                    <a:pt x="31312" y="1"/>
                  </a:cubicBezTo>
                  <a:close/>
                </a:path>
              </a:pathLst>
            </a:custGeom>
            <a:solidFill>
              <a:srgbClr val="E4E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2713250" y="1439500"/>
              <a:ext cx="2300225" cy="2589050"/>
            </a:xfrm>
            <a:custGeom>
              <a:avLst/>
              <a:gdLst/>
              <a:ahLst/>
              <a:cxnLst/>
              <a:rect l="l" t="t" r="r" b="b"/>
              <a:pathLst>
                <a:path w="92009" h="103562" extrusionOk="0">
                  <a:moveTo>
                    <a:pt x="46046" y="0"/>
                  </a:moveTo>
                  <a:cubicBezTo>
                    <a:pt x="20595" y="0"/>
                    <a:pt x="1" y="20595"/>
                    <a:pt x="1" y="45962"/>
                  </a:cubicBezTo>
                  <a:cubicBezTo>
                    <a:pt x="1" y="57599"/>
                    <a:pt x="4354" y="68148"/>
                    <a:pt x="11386" y="76269"/>
                  </a:cubicBezTo>
                  <a:lnTo>
                    <a:pt x="11470" y="76352"/>
                  </a:lnTo>
                  <a:cubicBezTo>
                    <a:pt x="15154" y="80538"/>
                    <a:pt x="19591" y="83971"/>
                    <a:pt x="24530" y="86650"/>
                  </a:cubicBezTo>
                  <a:lnTo>
                    <a:pt x="45962" y="103561"/>
                  </a:lnTo>
                  <a:lnTo>
                    <a:pt x="67311" y="86733"/>
                  </a:lnTo>
                  <a:cubicBezTo>
                    <a:pt x="81962" y="79031"/>
                    <a:pt x="92008" y="63627"/>
                    <a:pt x="92008" y="45962"/>
                  </a:cubicBezTo>
                  <a:cubicBezTo>
                    <a:pt x="92008" y="20595"/>
                    <a:pt x="71413" y="0"/>
                    <a:pt x="460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2660925" y="1387175"/>
              <a:ext cx="2404875" cy="2708350"/>
            </a:xfrm>
            <a:custGeom>
              <a:avLst/>
              <a:gdLst/>
              <a:ahLst/>
              <a:cxnLst/>
              <a:rect l="l" t="t" r="r" b="b"/>
              <a:pathLst>
                <a:path w="96195" h="108334" extrusionOk="0">
                  <a:moveTo>
                    <a:pt x="48139" y="4186"/>
                  </a:moveTo>
                  <a:cubicBezTo>
                    <a:pt x="72334" y="4186"/>
                    <a:pt x="92008" y="23860"/>
                    <a:pt x="92008" y="48055"/>
                  </a:cubicBezTo>
                  <a:cubicBezTo>
                    <a:pt x="92008" y="64464"/>
                    <a:pt x="82967" y="79366"/>
                    <a:pt x="68483" y="86985"/>
                  </a:cubicBezTo>
                  <a:lnTo>
                    <a:pt x="48055" y="102975"/>
                  </a:lnTo>
                  <a:lnTo>
                    <a:pt x="27963" y="87068"/>
                  </a:lnTo>
                  <a:lnTo>
                    <a:pt x="27628" y="86901"/>
                  </a:lnTo>
                  <a:cubicBezTo>
                    <a:pt x="22940" y="84389"/>
                    <a:pt x="18754" y="81124"/>
                    <a:pt x="15237" y="77106"/>
                  </a:cubicBezTo>
                  <a:lnTo>
                    <a:pt x="15070" y="76938"/>
                  </a:lnTo>
                  <a:cubicBezTo>
                    <a:pt x="8038" y="68985"/>
                    <a:pt x="4186" y="58687"/>
                    <a:pt x="4186" y="48055"/>
                  </a:cubicBezTo>
                  <a:cubicBezTo>
                    <a:pt x="4186" y="23860"/>
                    <a:pt x="23944" y="4186"/>
                    <a:pt x="48139" y="4186"/>
                  </a:cubicBezTo>
                  <a:close/>
                  <a:moveTo>
                    <a:pt x="48139" y="0"/>
                  </a:moveTo>
                  <a:cubicBezTo>
                    <a:pt x="21600" y="0"/>
                    <a:pt x="1" y="21516"/>
                    <a:pt x="1" y="48055"/>
                  </a:cubicBezTo>
                  <a:cubicBezTo>
                    <a:pt x="1" y="59106"/>
                    <a:pt x="3768" y="69738"/>
                    <a:pt x="10717" y="78278"/>
                  </a:cubicBezTo>
                  <a:lnTo>
                    <a:pt x="10382" y="78613"/>
                  </a:lnTo>
                  <a:lnTo>
                    <a:pt x="12140" y="79952"/>
                  </a:lnTo>
                  <a:cubicBezTo>
                    <a:pt x="15907" y="84222"/>
                    <a:pt x="20428" y="87822"/>
                    <a:pt x="25451" y="90501"/>
                  </a:cubicBezTo>
                  <a:lnTo>
                    <a:pt x="48055" y="108333"/>
                  </a:lnTo>
                  <a:lnTo>
                    <a:pt x="70576" y="90585"/>
                  </a:lnTo>
                  <a:cubicBezTo>
                    <a:pt x="86399" y="82213"/>
                    <a:pt x="96194" y="65971"/>
                    <a:pt x="96194" y="48055"/>
                  </a:cubicBezTo>
                  <a:cubicBezTo>
                    <a:pt x="96194" y="21516"/>
                    <a:pt x="74595" y="0"/>
                    <a:pt x="48139"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3159050" y="1950700"/>
              <a:ext cx="749325" cy="951800"/>
            </a:xfrm>
            <a:custGeom>
              <a:avLst/>
              <a:gdLst/>
              <a:ahLst/>
              <a:cxnLst/>
              <a:rect l="l" t="t" r="r" b="b"/>
              <a:pathLst>
                <a:path w="29973" h="38072" extrusionOk="0">
                  <a:moveTo>
                    <a:pt x="11774" y="0"/>
                  </a:moveTo>
                  <a:cubicBezTo>
                    <a:pt x="8482" y="0"/>
                    <a:pt x="5432" y="2047"/>
                    <a:pt x="4270" y="5338"/>
                  </a:cubicBezTo>
                  <a:lnTo>
                    <a:pt x="3936" y="6510"/>
                  </a:lnTo>
                  <a:cubicBezTo>
                    <a:pt x="1" y="18900"/>
                    <a:pt x="6447" y="32798"/>
                    <a:pt x="18252" y="37653"/>
                  </a:cubicBezTo>
                  <a:cubicBezTo>
                    <a:pt x="18754" y="37821"/>
                    <a:pt x="19256" y="37988"/>
                    <a:pt x="19759" y="38072"/>
                  </a:cubicBezTo>
                  <a:cubicBezTo>
                    <a:pt x="19675" y="29951"/>
                    <a:pt x="23693" y="22668"/>
                    <a:pt x="29972" y="18230"/>
                  </a:cubicBezTo>
                  <a:cubicBezTo>
                    <a:pt x="28382" y="10277"/>
                    <a:pt x="22856" y="3412"/>
                    <a:pt x="14735" y="566"/>
                  </a:cubicBezTo>
                  <a:cubicBezTo>
                    <a:pt x="13756" y="182"/>
                    <a:pt x="12754" y="0"/>
                    <a:pt x="11774"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3642525" y="2293100"/>
              <a:ext cx="841425" cy="825275"/>
            </a:xfrm>
            <a:custGeom>
              <a:avLst/>
              <a:gdLst/>
              <a:ahLst/>
              <a:cxnLst/>
              <a:rect l="l" t="t" r="r" b="b"/>
              <a:pathLst>
                <a:path w="33657" h="33011" extrusionOk="0">
                  <a:moveTo>
                    <a:pt x="25747" y="1"/>
                  </a:moveTo>
                  <a:cubicBezTo>
                    <a:pt x="25594" y="1"/>
                    <a:pt x="25440" y="5"/>
                    <a:pt x="25284" y="14"/>
                  </a:cubicBezTo>
                  <a:lnTo>
                    <a:pt x="24112" y="14"/>
                  </a:lnTo>
                  <a:cubicBezTo>
                    <a:pt x="10550" y="516"/>
                    <a:pt x="1" y="11651"/>
                    <a:pt x="420" y="24878"/>
                  </a:cubicBezTo>
                  <a:cubicBezTo>
                    <a:pt x="501" y="29337"/>
                    <a:pt x="3957" y="33011"/>
                    <a:pt x="8357" y="33011"/>
                  </a:cubicBezTo>
                  <a:cubicBezTo>
                    <a:pt x="8501" y="33011"/>
                    <a:pt x="8646" y="33007"/>
                    <a:pt x="8791" y="32999"/>
                  </a:cubicBezTo>
                  <a:lnTo>
                    <a:pt x="9964" y="32999"/>
                  </a:lnTo>
                  <a:cubicBezTo>
                    <a:pt x="22940" y="31994"/>
                    <a:pt x="33572" y="20692"/>
                    <a:pt x="33656" y="7883"/>
                  </a:cubicBezTo>
                  <a:cubicBezTo>
                    <a:pt x="33656" y="3434"/>
                    <a:pt x="30139" y="1"/>
                    <a:pt x="25747" y="1"/>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3694850" y="2333200"/>
              <a:ext cx="749325" cy="738850"/>
            </a:xfrm>
            <a:custGeom>
              <a:avLst/>
              <a:gdLst/>
              <a:ahLst/>
              <a:cxnLst/>
              <a:rect l="l" t="t" r="r" b="b"/>
              <a:pathLst>
                <a:path w="29973" h="29554" extrusionOk="0">
                  <a:moveTo>
                    <a:pt x="28549" y="0"/>
                  </a:moveTo>
                  <a:cubicBezTo>
                    <a:pt x="28382" y="168"/>
                    <a:pt x="28298" y="335"/>
                    <a:pt x="28298" y="586"/>
                  </a:cubicBezTo>
                  <a:cubicBezTo>
                    <a:pt x="28214" y="8791"/>
                    <a:pt x="23442" y="13312"/>
                    <a:pt x="14987" y="13312"/>
                  </a:cubicBezTo>
                  <a:cubicBezTo>
                    <a:pt x="6029" y="13312"/>
                    <a:pt x="671" y="18586"/>
                    <a:pt x="1" y="28130"/>
                  </a:cubicBezTo>
                  <a:cubicBezTo>
                    <a:pt x="336" y="28632"/>
                    <a:pt x="838" y="29135"/>
                    <a:pt x="1340" y="29553"/>
                  </a:cubicBezTo>
                  <a:cubicBezTo>
                    <a:pt x="1508" y="29470"/>
                    <a:pt x="1592" y="29218"/>
                    <a:pt x="1592" y="28967"/>
                  </a:cubicBezTo>
                  <a:cubicBezTo>
                    <a:pt x="2094" y="19842"/>
                    <a:pt x="6698" y="15070"/>
                    <a:pt x="14987" y="15070"/>
                  </a:cubicBezTo>
                  <a:cubicBezTo>
                    <a:pt x="24112" y="15070"/>
                    <a:pt x="29470" y="10130"/>
                    <a:pt x="29973" y="1507"/>
                  </a:cubicBezTo>
                  <a:cubicBezTo>
                    <a:pt x="29554" y="1005"/>
                    <a:pt x="29135" y="503"/>
                    <a:pt x="28549"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3353700" y="1956450"/>
              <a:ext cx="334900" cy="889550"/>
            </a:xfrm>
            <a:custGeom>
              <a:avLst/>
              <a:gdLst/>
              <a:ahLst/>
              <a:cxnLst/>
              <a:rect l="l" t="t" r="r" b="b"/>
              <a:pathLst>
                <a:path w="13396" h="35582" extrusionOk="0">
                  <a:moveTo>
                    <a:pt x="1926" y="1"/>
                  </a:moveTo>
                  <a:cubicBezTo>
                    <a:pt x="1256" y="168"/>
                    <a:pt x="587" y="419"/>
                    <a:pt x="1" y="838"/>
                  </a:cubicBezTo>
                  <a:cubicBezTo>
                    <a:pt x="84" y="1005"/>
                    <a:pt x="252" y="1089"/>
                    <a:pt x="419" y="1173"/>
                  </a:cubicBezTo>
                  <a:cubicBezTo>
                    <a:pt x="8707" y="5024"/>
                    <a:pt x="11470" y="11052"/>
                    <a:pt x="8456" y="18754"/>
                  </a:cubicBezTo>
                  <a:cubicBezTo>
                    <a:pt x="5777" y="25451"/>
                    <a:pt x="6866" y="31396"/>
                    <a:pt x="11638" y="35330"/>
                  </a:cubicBezTo>
                  <a:cubicBezTo>
                    <a:pt x="11721" y="35498"/>
                    <a:pt x="11889" y="35582"/>
                    <a:pt x="12056" y="35582"/>
                  </a:cubicBezTo>
                  <a:cubicBezTo>
                    <a:pt x="12140" y="34912"/>
                    <a:pt x="12224" y="34326"/>
                    <a:pt x="12307" y="33656"/>
                  </a:cubicBezTo>
                  <a:cubicBezTo>
                    <a:pt x="8540" y="30223"/>
                    <a:pt x="7787" y="25200"/>
                    <a:pt x="10047" y="19424"/>
                  </a:cubicBezTo>
                  <a:cubicBezTo>
                    <a:pt x="13396" y="11135"/>
                    <a:pt x="10466" y="4270"/>
                    <a:pt x="1926" y="1"/>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863;p35"/>
          <p:cNvGrpSpPr/>
          <p:nvPr/>
        </p:nvGrpSpPr>
        <p:grpSpPr>
          <a:xfrm>
            <a:off x="3137546" y="2166798"/>
            <a:ext cx="435282" cy="514076"/>
            <a:chOff x="2660925" y="1387175"/>
            <a:chExt cx="2404875" cy="2840200"/>
          </a:xfrm>
        </p:grpSpPr>
        <p:sp>
          <p:nvSpPr>
            <p:cNvPr id="864" name="Google Shape;864;p35"/>
            <p:cNvSpPr/>
            <p:nvPr/>
          </p:nvSpPr>
          <p:spPr>
            <a:xfrm>
              <a:off x="3056500" y="3815025"/>
              <a:ext cx="1563475" cy="412350"/>
            </a:xfrm>
            <a:custGeom>
              <a:avLst/>
              <a:gdLst/>
              <a:ahLst/>
              <a:cxnLst/>
              <a:rect l="l" t="t" r="r" b="b"/>
              <a:pathLst>
                <a:path w="62539" h="16494" extrusionOk="0">
                  <a:moveTo>
                    <a:pt x="31312" y="1"/>
                  </a:moveTo>
                  <a:cubicBezTo>
                    <a:pt x="13982" y="1"/>
                    <a:pt x="0" y="3684"/>
                    <a:pt x="0" y="8205"/>
                  </a:cubicBezTo>
                  <a:cubicBezTo>
                    <a:pt x="0" y="12810"/>
                    <a:pt x="13982" y="16493"/>
                    <a:pt x="31312" y="16493"/>
                  </a:cubicBezTo>
                  <a:cubicBezTo>
                    <a:pt x="48558" y="16493"/>
                    <a:pt x="62539" y="12810"/>
                    <a:pt x="62539" y="8205"/>
                  </a:cubicBezTo>
                  <a:cubicBezTo>
                    <a:pt x="62539" y="3684"/>
                    <a:pt x="48558" y="1"/>
                    <a:pt x="31312" y="1"/>
                  </a:cubicBezTo>
                  <a:close/>
                </a:path>
              </a:pathLst>
            </a:custGeom>
            <a:solidFill>
              <a:srgbClr val="E4E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2713250" y="1439500"/>
              <a:ext cx="2300225" cy="2589050"/>
            </a:xfrm>
            <a:custGeom>
              <a:avLst/>
              <a:gdLst/>
              <a:ahLst/>
              <a:cxnLst/>
              <a:rect l="l" t="t" r="r" b="b"/>
              <a:pathLst>
                <a:path w="92009" h="103562" extrusionOk="0">
                  <a:moveTo>
                    <a:pt x="46046" y="0"/>
                  </a:moveTo>
                  <a:cubicBezTo>
                    <a:pt x="20595" y="0"/>
                    <a:pt x="1" y="20595"/>
                    <a:pt x="1" y="45962"/>
                  </a:cubicBezTo>
                  <a:cubicBezTo>
                    <a:pt x="1" y="57599"/>
                    <a:pt x="4354" y="68148"/>
                    <a:pt x="11386" y="76269"/>
                  </a:cubicBezTo>
                  <a:lnTo>
                    <a:pt x="11470" y="76352"/>
                  </a:lnTo>
                  <a:cubicBezTo>
                    <a:pt x="15154" y="80538"/>
                    <a:pt x="19591" y="83971"/>
                    <a:pt x="24530" y="86650"/>
                  </a:cubicBezTo>
                  <a:lnTo>
                    <a:pt x="45962" y="103561"/>
                  </a:lnTo>
                  <a:lnTo>
                    <a:pt x="67311" y="86733"/>
                  </a:lnTo>
                  <a:cubicBezTo>
                    <a:pt x="81962" y="79031"/>
                    <a:pt x="92008" y="63627"/>
                    <a:pt x="92008" y="45962"/>
                  </a:cubicBezTo>
                  <a:cubicBezTo>
                    <a:pt x="92008" y="20595"/>
                    <a:pt x="71413" y="0"/>
                    <a:pt x="460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2660925" y="1387175"/>
              <a:ext cx="2404875" cy="2708350"/>
            </a:xfrm>
            <a:custGeom>
              <a:avLst/>
              <a:gdLst/>
              <a:ahLst/>
              <a:cxnLst/>
              <a:rect l="l" t="t" r="r" b="b"/>
              <a:pathLst>
                <a:path w="96195" h="108334" extrusionOk="0">
                  <a:moveTo>
                    <a:pt x="48139" y="4186"/>
                  </a:moveTo>
                  <a:cubicBezTo>
                    <a:pt x="72334" y="4186"/>
                    <a:pt x="92008" y="23860"/>
                    <a:pt x="92008" y="48055"/>
                  </a:cubicBezTo>
                  <a:cubicBezTo>
                    <a:pt x="92008" y="64464"/>
                    <a:pt x="82967" y="79366"/>
                    <a:pt x="68483" y="86985"/>
                  </a:cubicBezTo>
                  <a:lnTo>
                    <a:pt x="48055" y="102975"/>
                  </a:lnTo>
                  <a:lnTo>
                    <a:pt x="27963" y="87068"/>
                  </a:lnTo>
                  <a:lnTo>
                    <a:pt x="27628" y="86901"/>
                  </a:lnTo>
                  <a:cubicBezTo>
                    <a:pt x="22940" y="84389"/>
                    <a:pt x="18754" y="81124"/>
                    <a:pt x="15237" y="77106"/>
                  </a:cubicBezTo>
                  <a:lnTo>
                    <a:pt x="15070" y="76938"/>
                  </a:lnTo>
                  <a:cubicBezTo>
                    <a:pt x="8038" y="68985"/>
                    <a:pt x="4186" y="58687"/>
                    <a:pt x="4186" y="48055"/>
                  </a:cubicBezTo>
                  <a:cubicBezTo>
                    <a:pt x="4186" y="23860"/>
                    <a:pt x="23944" y="4186"/>
                    <a:pt x="48139" y="4186"/>
                  </a:cubicBezTo>
                  <a:close/>
                  <a:moveTo>
                    <a:pt x="48139" y="0"/>
                  </a:moveTo>
                  <a:cubicBezTo>
                    <a:pt x="21600" y="0"/>
                    <a:pt x="1" y="21516"/>
                    <a:pt x="1" y="48055"/>
                  </a:cubicBezTo>
                  <a:cubicBezTo>
                    <a:pt x="1" y="59106"/>
                    <a:pt x="3768" y="69738"/>
                    <a:pt x="10717" y="78278"/>
                  </a:cubicBezTo>
                  <a:lnTo>
                    <a:pt x="10382" y="78613"/>
                  </a:lnTo>
                  <a:lnTo>
                    <a:pt x="12140" y="79952"/>
                  </a:lnTo>
                  <a:cubicBezTo>
                    <a:pt x="15907" y="84222"/>
                    <a:pt x="20428" y="87822"/>
                    <a:pt x="25451" y="90501"/>
                  </a:cubicBezTo>
                  <a:lnTo>
                    <a:pt x="48055" y="108333"/>
                  </a:lnTo>
                  <a:lnTo>
                    <a:pt x="70576" y="90585"/>
                  </a:lnTo>
                  <a:cubicBezTo>
                    <a:pt x="86399" y="82213"/>
                    <a:pt x="96194" y="65971"/>
                    <a:pt x="96194" y="48055"/>
                  </a:cubicBezTo>
                  <a:cubicBezTo>
                    <a:pt x="96194" y="21516"/>
                    <a:pt x="74595" y="0"/>
                    <a:pt x="48139"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3159050" y="1950700"/>
              <a:ext cx="749325" cy="951800"/>
            </a:xfrm>
            <a:custGeom>
              <a:avLst/>
              <a:gdLst/>
              <a:ahLst/>
              <a:cxnLst/>
              <a:rect l="l" t="t" r="r" b="b"/>
              <a:pathLst>
                <a:path w="29973" h="38072" extrusionOk="0">
                  <a:moveTo>
                    <a:pt x="11774" y="0"/>
                  </a:moveTo>
                  <a:cubicBezTo>
                    <a:pt x="8482" y="0"/>
                    <a:pt x="5432" y="2047"/>
                    <a:pt x="4270" y="5338"/>
                  </a:cubicBezTo>
                  <a:lnTo>
                    <a:pt x="3936" y="6510"/>
                  </a:lnTo>
                  <a:cubicBezTo>
                    <a:pt x="1" y="18900"/>
                    <a:pt x="6447" y="32798"/>
                    <a:pt x="18252" y="37653"/>
                  </a:cubicBezTo>
                  <a:cubicBezTo>
                    <a:pt x="18754" y="37821"/>
                    <a:pt x="19256" y="37988"/>
                    <a:pt x="19759" y="38072"/>
                  </a:cubicBezTo>
                  <a:cubicBezTo>
                    <a:pt x="19675" y="29951"/>
                    <a:pt x="23693" y="22668"/>
                    <a:pt x="29972" y="18230"/>
                  </a:cubicBezTo>
                  <a:cubicBezTo>
                    <a:pt x="28382" y="10277"/>
                    <a:pt x="22856" y="3412"/>
                    <a:pt x="14735" y="566"/>
                  </a:cubicBezTo>
                  <a:cubicBezTo>
                    <a:pt x="13756" y="182"/>
                    <a:pt x="12754" y="0"/>
                    <a:pt x="11774"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3642525" y="2293100"/>
              <a:ext cx="841425" cy="825275"/>
            </a:xfrm>
            <a:custGeom>
              <a:avLst/>
              <a:gdLst/>
              <a:ahLst/>
              <a:cxnLst/>
              <a:rect l="l" t="t" r="r" b="b"/>
              <a:pathLst>
                <a:path w="33657" h="33011" extrusionOk="0">
                  <a:moveTo>
                    <a:pt x="25747" y="1"/>
                  </a:moveTo>
                  <a:cubicBezTo>
                    <a:pt x="25594" y="1"/>
                    <a:pt x="25440" y="5"/>
                    <a:pt x="25284" y="14"/>
                  </a:cubicBezTo>
                  <a:lnTo>
                    <a:pt x="24112" y="14"/>
                  </a:lnTo>
                  <a:cubicBezTo>
                    <a:pt x="10550" y="516"/>
                    <a:pt x="1" y="11651"/>
                    <a:pt x="420" y="24878"/>
                  </a:cubicBezTo>
                  <a:cubicBezTo>
                    <a:pt x="501" y="29337"/>
                    <a:pt x="3957" y="33011"/>
                    <a:pt x="8357" y="33011"/>
                  </a:cubicBezTo>
                  <a:cubicBezTo>
                    <a:pt x="8501" y="33011"/>
                    <a:pt x="8646" y="33007"/>
                    <a:pt x="8791" y="32999"/>
                  </a:cubicBezTo>
                  <a:lnTo>
                    <a:pt x="9964" y="32999"/>
                  </a:lnTo>
                  <a:cubicBezTo>
                    <a:pt x="22940" y="31994"/>
                    <a:pt x="33572" y="20692"/>
                    <a:pt x="33656" y="7883"/>
                  </a:cubicBezTo>
                  <a:cubicBezTo>
                    <a:pt x="33656" y="3434"/>
                    <a:pt x="30139" y="1"/>
                    <a:pt x="25747" y="1"/>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3694850" y="2333200"/>
              <a:ext cx="749325" cy="738850"/>
            </a:xfrm>
            <a:custGeom>
              <a:avLst/>
              <a:gdLst/>
              <a:ahLst/>
              <a:cxnLst/>
              <a:rect l="l" t="t" r="r" b="b"/>
              <a:pathLst>
                <a:path w="29973" h="29554" extrusionOk="0">
                  <a:moveTo>
                    <a:pt x="28549" y="0"/>
                  </a:moveTo>
                  <a:cubicBezTo>
                    <a:pt x="28382" y="168"/>
                    <a:pt x="28298" y="335"/>
                    <a:pt x="28298" y="586"/>
                  </a:cubicBezTo>
                  <a:cubicBezTo>
                    <a:pt x="28214" y="8791"/>
                    <a:pt x="23442" y="13312"/>
                    <a:pt x="14987" y="13312"/>
                  </a:cubicBezTo>
                  <a:cubicBezTo>
                    <a:pt x="6029" y="13312"/>
                    <a:pt x="671" y="18586"/>
                    <a:pt x="1" y="28130"/>
                  </a:cubicBezTo>
                  <a:cubicBezTo>
                    <a:pt x="336" y="28632"/>
                    <a:pt x="838" y="29135"/>
                    <a:pt x="1340" y="29553"/>
                  </a:cubicBezTo>
                  <a:cubicBezTo>
                    <a:pt x="1508" y="29470"/>
                    <a:pt x="1592" y="29218"/>
                    <a:pt x="1592" y="28967"/>
                  </a:cubicBezTo>
                  <a:cubicBezTo>
                    <a:pt x="2094" y="19842"/>
                    <a:pt x="6698" y="15070"/>
                    <a:pt x="14987" y="15070"/>
                  </a:cubicBezTo>
                  <a:cubicBezTo>
                    <a:pt x="24112" y="15070"/>
                    <a:pt x="29470" y="10130"/>
                    <a:pt x="29973" y="1507"/>
                  </a:cubicBezTo>
                  <a:cubicBezTo>
                    <a:pt x="29554" y="1005"/>
                    <a:pt x="29135" y="503"/>
                    <a:pt x="28549"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3353700" y="1956450"/>
              <a:ext cx="334900" cy="889550"/>
            </a:xfrm>
            <a:custGeom>
              <a:avLst/>
              <a:gdLst/>
              <a:ahLst/>
              <a:cxnLst/>
              <a:rect l="l" t="t" r="r" b="b"/>
              <a:pathLst>
                <a:path w="13396" h="35582" extrusionOk="0">
                  <a:moveTo>
                    <a:pt x="1926" y="1"/>
                  </a:moveTo>
                  <a:cubicBezTo>
                    <a:pt x="1256" y="168"/>
                    <a:pt x="587" y="419"/>
                    <a:pt x="1" y="838"/>
                  </a:cubicBezTo>
                  <a:cubicBezTo>
                    <a:pt x="84" y="1005"/>
                    <a:pt x="252" y="1089"/>
                    <a:pt x="419" y="1173"/>
                  </a:cubicBezTo>
                  <a:cubicBezTo>
                    <a:pt x="8707" y="5024"/>
                    <a:pt x="11470" y="11052"/>
                    <a:pt x="8456" y="18754"/>
                  </a:cubicBezTo>
                  <a:cubicBezTo>
                    <a:pt x="5777" y="25451"/>
                    <a:pt x="6866" y="31396"/>
                    <a:pt x="11638" y="35330"/>
                  </a:cubicBezTo>
                  <a:cubicBezTo>
                    <a:pt x="11721" y="35498"/>
                    <a:pt x="11889" y="35582"/>
                    <a:pt x="12056" y="35582"/>
                  </a:cubicBezTo>
                  <a:cubicBezTo>
                    <a:pt x="12140" y="34912"/>
                    <a:pt x="12224" y="34326"/>
                    <a:pt x="12307" y="33656"/>
                  </a:cubicBezTo>
                  <a:cubicBezTo>
                    <a:pt x="8540" y="30223"/>
                    <a:pt x="7787" y="25200"/>
                    <a:pt x="10047" y="19424"/>
                  </a:cubicBezTo>
                  <a:cubicBezTo>
                    <a:pt x="13396" y="11135"/>
                    <a:pt x="10466" y="4270"/>
                    <a:pt x="1926" y="1"/>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 name="Google Shape;871;p35"/>
          <p:cNvGrpSpPr/>
          <p:nvPr/>
        </p:nvGrpSpPr>
        <p:grpSpPr>
          <a:xfrm>
            <a:off x="3970446" y="1878158"/>
            <a:ext cx="435282" cy="514076"/>
            <a:chOff x="2660925" y="1387175"/>
            <a:chExt cx="2404875" cy="2840200"/>
          </a:xfrm>
        </p:grpSpPr>
        <p:sp>
          <p:nvSpPr>
            <p:cNvPr id="872" name="Google Shape;872;p35"/>
            <p:cNvSpPr/>
            <p:nvPr/>
          </p:nvSpPr>
          <p:spPr>
            <a:xfrm>
              <a:off x="3056500" y="3815025"/>
              <a:ext cx="1563475" cy="412350"/>
            </a:xfrm>
            <a:custGeom>
              <a:avLst/>
              <a:gdLst/>
              <a:ahLst/>
              <a:cxnLst/>
              <a:rect l="l" t="t" r="r" b="b"/>
              <a:pathLst>
                <a:path w="62539" h="16494" extrusionOk="0">
                  <a:moveTo>
                    <a:pt x="31312" y="1"/>
                  </a:moveTo>
                  <a:cubicBezTo>
                    <a:pt x="13982" y="1"/>
                    <a:pt x="0" y="3684"/>
                    <a:pt x="0" y="8205"/>
                  </a:cubicBezTo>
                  <a:cubicBezTo>
                    <a:pt x="0" y="12810"/>
                    <a:pt x="13982" y="16493"/>
                    <a:pt x="31312" y="16493"/>
                  </a:cubicBezTo>
                  <a:cubicBezTo>
                    <a:pt x="48558" y="16493"/>
                    <a:pt x="62539" y="12810"/>
                    <a:pt x="62539" y="8205"/>
                  </a:cubicBezTo>
                  <a:cubicBezTo>
                    <a:pt x="62539" y="3684"/>
                    <a:pt x="48558" y="1"/>
                    <a:pt x="31312" y="1"/>
                  </a:cubicBezTo>
                  <a:close/>
                </a:path>
              </a:pathLst>
            </a:custGeom>
            <a:solidFill>
              <a:srgbClr val="E4E3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2713250" y="1439500"/>
              <a:ext cx="2300225" cy="2589050"/>
            </a:xfrm>
            <a:custGeom>
              <a:avLst/>
              <a:gdLst/>
              <a:ahLst/>
              <a:cxnLst/>
              <a:rect l="l" t="t" r="r" b="b"/>
              <a:pathLst>
                <a:path w="92009" h="103562" extrusionOk="0">
                  <a:moveTo>
                    <a:pt x="46046" y="0"/>
                  </a:moveTo>
                  <a:cubicBezTo>
                    <a:pt x="20595" y="0"/>
                    <a:pt x="1" y="20595"/>
                    <a:pt x="1" y="45962"/>
                  </a:cubicBezTo>
                  <a:cubicBezTo>
                    <a:pt x="1" y="57599"/>
                    <a:pt x="4354" y="68148"/>
                    <a:pt x="11386" y="76269"/>
                  </a:cubicBezTo>
                  <a:lnTo>
                    <a:pt x="11470" y="76352"/>
                  </a:lnTo>
                  <a:cubicBezTo>
                    <a:pt x="15154" y="80538"/>
                    <a:pt x="19591" y="83971"/>
                    <a:pt x="24530" y="86650"/>
                  </a:cubicBezTo>
                  <a:lnTo>
                    <a:pt x="45962" y="103561"/>
                  </a:lnTo>
                  <a:lnTo>
                    <a:pt x="67311" y="86733"/>
                  </a:lnTo>
                  <a:cubicBezTo>
                    <a:pt x="81962" y="79031"/>
                    <a:pt x="92008" y="63627"/>
                    <a:pt x="92008" y="45962"/>
                  </a:cubicBezTo>
                  <a:cubicBezTo>
                    <a:pt x="92008" y="20595"/>
                    <a:pt x="71413" y="0"/>
                    <a:pt x="460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2660925" y="1387175"/>
              <a:ext cx="2404875" cy="2708350"/>
            </a:xfrm>
            <a:custGeom>
              <a:avLst/>
              <a:gdLst/>
              <a:ahLst/>
              <a:cxnLst/>
              <a:rect l="l" t="t" r="r" b="b"/>
              <a:pathLst>
                <a:path w="96195" h="108334" extrusionOk="0">
                  <a:moveTo>
                    <a:pt x="48139" y="4186"/>
                  </a:moveTo>
                  <a:cubicBezTo>
                    <a:pt x="72334" y="4186"/>
                    <a:pt x="92008" y="23860"/>
                    <a:pt x="92008" y="48055"/>
                  </a:cubicBezTo>
                  <a:cubicBezTo>
                    <a:pt x="92008" y="64464"/>
                    <a:pt x="82967" y="79366"/>
                    <a:pt x="68483" y="86985"/>
                  </a:cubicBezTo>
                  <a:lnTo>
                    <a:pt x="48055" y="102975"/>
                  </a:lnTo>
                  <a:lnTo>
                    <a:pt x="27963" y="87068"/>
                  </a:lnTo>
                  <a:lnTo>
                    <a:pt x="27628" y="86901"/>
                  </a:lnTo>
                  <a:cubicBezTo>
                    <a:pt x="22940" y="84389"/>
                    <a:pt x="18754" y="81124"/>
                    <a:pt x="15237" y="77106"/>
                  </a:cubicBezTo>
                  <a:lnTo>
                    <a:pt x="15070" y="76938"/>
                  </a:lnTo>
                  <a:cubicBezTo>
                    <a:pt x="8038" y="68985"/>
                    <a:pt x="4186" y="58687"/>
                    <a:pt x="4186" y="48055"/>
                  </a:cubicBezTo>
                  <a:cubicBezTo>
                    <a:pt x="4186" y="23860"/>
                    <a:pt x="23944" y="4186"/>
                    <a:pt x="48139" y="4186"/>
                  </a:cubicBezTo>
                  <a:close/>
                  <a:moveTo>
                    <a:pt x="48139" y="0"/>
                  </a:moveTo>
                  <a:cubicBezTo>
                    <a:pt x="21600" y="0"/>
                    <a:pt x="1" y="21516"/>
                    <a:pt x="1" y="48055"/>
                  </a:cubicBezTo>
                  <a:cubicBezTo>
                    <a:pt x="1" y="59106"/>
                    <a:pt x="3768" y="69738"/>
                    <a:pt x="10717" y="78278"/>
                  </a:cubicBezTo>
                  <a:lnTo>
                    <a:pt x="10382" y="78613"/>
                  </a:lnTo>
                  <a:lnTo>
                    <a:pt x="12140" y="79952"/>
                  </a:lnTo>
                  <a:cubicBezTo>
                    <a:pt x="15907" y="84222"/>
                    <a:pt x="20428" y="87822"/>
                    <a:pt x="25451" y="90501"/>
                  </a:cubicBezTo>
                  <a:lnTo>
                    <a:pt x="48055" y="108333"/>
                  </a:lnTo>
                  <a:lnTo>
                    <a:pt x="70576" y="90585"/>
                  </a:lnTo>
                  <a:cubicBezTo>
                    <a:pt x="86399" y="82213"/>
                    <a:pt x="96194" y="65971"/>
                    <a:pt x="96194" y="48055"/>
                  </a:cubicBezTo>
                  <a:cubicBezTo>
                    <a:pt x="96194" y="21516"/>
                    <a:pt x="74595" y="0"/>
                    <a:pt x="48139"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3159050" y="1950700"/>
              <a:ext cx="749325" cy="951800"/>
            </a:xfrm>
            <a:custGeom>
              <a:avLst/>
              <a:gdLst/>
              <a:ahLst/>
              <a:cxnLst/>
              <a:rect l="l" t="t" r="r" b="b"/>
              <a:pathLst>
                <a:path w="29973" h="38072" extrusionOk="0">
                  <a:moveTo>
                    <a:pt x="11774" y="0"/>
                  </a:moveTo>
                  <a:cubicBezTo>
                    <a:pt x="8482" y="0"/>
                    <a:pt x="5432" y="2047"/>
                    <a:pt x="4270" y="5338"/>
                  </a:cubicBezTo>
                  <a:lnTo>
                    <a:pt x="3936" y="6510"/>
                  </a:lnTo>
                  <a:cubicBezTo>
                    <a:pt x="1" y="18900"/>
                    <a:pt x="6447" y="32798"/>
                    <a:pt x="18252" y="37653"/>
                  </a:cubicBezTo>
                  <a:cubicBezTo>
                    <a:pt x="18754" y="37821"/>
                    <a:pt x="19256" y="37988"/>
                    <a:pt x="19759" y="38072"/>
                  </a:cubicBezTo>
                  <a:cubicBezTo>
                    <a:pt x="19675" y="29951"/>
                    <a:pt x="23693" y="22668"/>
                    <a:pt x="29972" y="18230"/>
                  </a:cubicBezTo>
                  <a:cubicBezTo>
                    <a:pt x="28382" y="10277"/>
                    <a:pt x="22856" y="3412"/>
                    <a:pt x="14735" y="566"/>
                  </a:cubicBezTo>
                  <a:cubicBezTo>
                    <a:pt x="13756" y="182"/>
                    <a:pt x="12754" y="0"/>
                    <a:pt x="11774"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3642525" y="2293100"/>
              <a:ext cx="841425" cy="825275"/>
            </a:xfrm>
            <a:custGeom>
              <a:avLst/>
              <a:gdLst/>
              <a:ahLst/>
              <a:cxnLst/>
              <a:rect l="l" t="t" r="r" b="b"/>
              <a:pathLst>
                <a:path w="33657" h="33011" extrusionOk="0">
                  <a:moveTo>
                    <a:pt x="25747" y="1"/>
                  </a:moveTo>
                  <a:cubicBezTo>
                    <a:pt x="25594" y="1"/>
                    <a:pt x="25440" y="5"/>
                    <a:pt x="25284" y="14"/>
                  </a:cubicBezTo>
                  <a:lnTo>
                    <a:pt x="24112" y="14"/>
                  </a:lnTo>
                  <a:cubicBezTo>
                    <a:pt x="10550" y="516"/>
                    <a:pt x="1" y="11651"/>
                    <a:pt x="420" y="24878"/>
                  </a:cubicBezTo>
                  <a:cubicBezTo>
                    <a:pt x="501" y="29337"/>
                    <a:pt x="3957" y="33011"/>
                    <a:pt x="8357" y="33011"/>
                  </a:cubicBezTo>
                  <a:cubicBezTo>
                    <a:pt x="8501" y="33011"/>
                    <a:pt x="8646" y="33007"/>
                    <a:pt x="8791" y="32999"/>
                  </a:cubicBezTo>
                  <a:lnTo>
                    <a:pt x="9964" y="32999"/>
                  </a:lnTo>
                  <a:cubicBezTo>
                    <a:pt x="22940" y="31994"/>
                    <a:pt x="33572" y="20692"/>
                    <a:pt x="33656" y="7883"/>
                  </a:cubicBezTo>
                  <a:cubicBezTo>
                    <a:pt x="33656" y="3434"/>
                    <a:pt x="30139" y="1"/>
                    <a:pt x="25747" y="1"/>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3694850" y="2333200"/>
              <a:ext cx="749325" cy="738850"/>
            </a:xfrm>
            <a:custGeom>
              <a:avLst/>
              <a:gdLst/>
              <a:ahLst/>
              <a:cxnLst/>
              <a:rect l="l" t="t" r="r" b="b"/>
              <a:pathLst>
                <a:path w="29973" h="29554" extrusionOk="0">
                  <a:moveTo>
                    <a:pt x="28549" y="0"/>
                  </a:moveTo>
                  <a:cubicBezTo>
                    <a:pt x="28382" y="168"/>
                    <a:pt x="28298" y="335"/>
                    <a:pt x="28298" y="586"/>
                  </a:cubicBezTo>
                  <a:cubicBezTo>
                    <a:pt x="28214" y="8791"/>
                    <a:pt x="23442" y="13312"/>
                    <a:pt x="14987" y="13312"/>
                  </a:cubicBezTo>
                  <a:cubicBezTo>
                    <a:pt x="6029" y="13312"/>
                    <a:pt x="671" y="18586"/>
                    <a:pt x="1" y="28130"/>
                  </a:cubicBezTo>
                  <a:cubicBezTo>
                    <a:pt x="336" y="28632"/>
                    <a:pt x="838" y="29135"/>
                    <a:pt x="1340" y="29553"/>
                  </a:cubicBezTo>
                  <a:cubicBezTo>
                    <a:pt x="1508" y="29470"/>
                    <a:pt x="1592" y="29218"/>
                    <a:pt x="1592" y="28967"/>
                  </a:cubicBezTo>
                  <a:cubicBezTo>
                    <a:pt x="2094" y="19842"/>
                    <a:pt x="6698" y="15070"/>
                    <a:pt x="14987" y="15070"/>
                  </a:cubicBezTo>
                  <a:cubicBezTo>
                    <a:pt x="24112" y="15070"/>
                    <a:pt x="29470" y="10130"/>
                    <a:pt x="29973" y="1507"/>
                  </a:cubicBezTo>
                  <a:cubicBezTo>
                    <a:pt x="29554" y="1005"/>
                    <a:pt x="29135" y="503"/>
                    <a:pt x="28549" y="0"/>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3353700" y="1956450"/>
              <a:ext cx="334900" cy="889550"/>
            </a:xfrm>
            <a:custGeom>
              <a:avLst/>
              <a:gdLst/>
              <a:ahLst/>
              <a:cxnLst/>
              <a:rect l="l" t="t" r="r" b="b"/>
              <a:pathLst>
                <a:path w="13396" h="35582" extrusionOk="0">
                  <a:moveTo>
                    <a:pt x="1926" y="1"/>
                  </a:moveTo>
                  <a:cubicBezTo>
                    <a:pt x="1256" y="168"/>
                    <a:pt x="587" y="419"/>
                    <a:pt x="1" y="838"/>
                  </a:cubicBezTo>
                  <a:cubicBezTo>
                    <a:pt x="84" y="1005"/>
                    <a:pt x="252" y="1089"/>
                    <a:pt x="419" y="1173"/>
                  </a:cubicBezTo>
                  <a:cubicBezTo>
                    <a:pt x="8707" y="5024"/>
                    <a:pt x="11470" y="11052"/>
                    <a:pt x="8456" y="18754"/>
                  </a:cubicBezTo>
                  <a:cubicBezTo>
                    <a:pt x="5777" y="25451"/>
                    <a:pt x="6866" y="31396"/>
                    <a:pt x="11638" y="35330"/>
                  </a:cubicBezTo>
                  <a:cubicBezTo>
                    <a:pt x="11721" y="35498"/>
                    <a:pt x="11889" y="35582"/>
                    <a:pt x="12056" y="35582"/>
                  </a:cubicBezTo>
                  <a:cubicBezTo>
                    <a:pt x="12140" y="34912"/>
                    <a:pt x="12224" y="34326"/>
                    <a:pt x="12307" y="33656"/>
                  </a:cubicBezTo>
                  <a:cubicBezTo>
                    <a:pt x="8540" y="30223"/>
                    <a:pt x="7787" y="25200"/>
                    <a:pt x="10047" y="19424"/>
                  </a:cubicBezTo>
                  <a:cubicBezTo>
                    <a:pt x="13396" y="11135"/>
                    <a:pt x="10466" y="4270"/>
                    <a:pt x="1926" y="1"/>
                  </a:cubicBezTo>
                  <a:close/>
                </a:path>
              </a:pathLst>
            </a:custGeom>
            <a:solidFill>
              <a:srgbClr val="FBB8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 name="Google Shape;879;p35"/>
          <p:cNvSpPr txBox="1">
            <a:spLocks noGrp="1"/>
          </p:cNvSpPr>
          <p:nvPr>
            <p:ph type="subTitle" idx="2"/>
          </p:nvPr>
        </p:nvSpPr>
        <p:spPr>
          <a:xfrm>
            <a:off x="6169375" y="2210725"/>
            <a:ext cx="1777500" cy="258000"/>
          </a:xfrm>
          <a:prstGeom prst="rect">
            <a:avLst/>
          </a:prstGeom>
        </p:spPr>
        <p:txBody>
          <a:bodyPr spcFirstLastPara="1" wrap="square" lIns="91425" tIns="0" rIns="91425" bIns="91425" anchor="t" anchorCtr="0">
            <a:noAutofit/>
          </a:bodyPr>
          <a:lstStyle/>
          <a:p>
            <a:pPr marL="0" lvl="0" indent="0" algn="l" rtl="0">
              <a:spcBef>
                <a:spcPts val="0"/>
              </a:spcBef>
              <a:spcAft>
                <a:spcPts val="0"/>
              </a:spcAft>
              <a:buNone/>
            </a:pPr>
            <a:r>
              <a:rPr lang="en"/>
              <a:t>Jupiter</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83"/>
        <p:cNvGrpSpPr/>
        <p:nvPr/>
      </p:nvGrpSpPr>
      <p:grpSpPr>
        <a:xfrm>
          <a:off x="0" y="0"/>
          <a:ext cx="0" cy="0"/>
          <a:chOff x="0" y="0"/>
          <a:chExt cx="0" cy="0"/>
        </a:xfrm>
      </p:grpSpPr>
      <p:grpSp>
        <p:nvGrpSpPr>
          <p:cNvPr id="884" name="Google Shape;884;p36"/>
          <p:cNvGrpSpPr/>
          <p:nvPr/>
        </p:nvGrpSpPr>
        <p:grpSpPr>
          <a:xfrm rot="1628751">
            <a:off x="6613523" y="1721225"/>
            <a:ext cx="1308523" cy="1294502"/>
            <a:chOff x="1055950" y="1390275"/>
            <a:chExt cx="696237" cy="688777"/>
          </a:xfrm>
        </p:grpSpPr>
        <p:sp>
          <p:nvSpPr>
            <p:cNvPr id="885" name="Google Shape;885;p36"/>
            <p:cNvSpPr/>
            <p:nvPr/>
          </p:nvSpPr>
          <p:spPr>
            <a:xfrm>
              <a:off x="1055950" y="1414552"/>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6"/>
            <p:cNvSpPr/>
            <p:nvPr/>
          </p:nvSpPr>
          <p:spPr>
            <a:xfrm>
              <a:off x="1087687" y="1390275"/>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36"/>
          <p:cNvGrpSpPr/>
          <p:nvPr/>
        </p:nvGrpSpPr>
        <p:grpSpPr>
          <a:xfrm rot="1628751">
            <a:off x="3902235" y="1721225"/>
            <a:ext cx="1308523" cy="1294502"/>
            <a:chOff x="1055950" y="1390275"/>
            <a:chExt cx="696237" cy="688777"/>
          </a:xfrm>
        </p:grpSpPr>
        <p:sp>
          <p:nvSpPr>
            <p:cNvPr id="888" name="Google Shape;888;p36"/>
            <p:cNvSpPr/>
            <p:nvPr/>
          </p:nvSpPr>
          <p:spPr>
            <a:xfrm>
              <a:off x="1055950" y="1414552"/>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6"/>
            <p:cNvSpPr/>
            <p:nvPr/>
          </p:nvSpPr>
          <p:spPr>
            <a:xfrm>
              <a:off x="1087687" y="1390275"/>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 name="Google Shape;890;p36"/>
          <p:cNvGrpSpPr/>
          <p:nvPr/>
        </p:nvGrpSpPr>
        <p:grpSpPr>
          <a:xfrm rot="1628751">
            <a:off x="1184323" y="1721225"/>
            <a:ext cx="1308523" cy="1294502"/>
            <a:chOff x="1055950" y="1390275"/>
            <a:chExt cx="696237" cy="688777"/>
          </a:xfrm>
        </p:grpSpPr>
        <p:sp>
          <p:nvSpPr>
            <p:cNvPr id="891" name="Google Shape;891;p36"/>
            <p:cNvSpPr/>
            <p:nvPr/>
          </p:nvSpPr>
          <p:spPr>
            <a:xfrm>
              <a:off x="1055950" y="1414552"/>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6"/>
            <p:cNvSpPr/>
            <p:nvPr/>
          </p:nvSpPr>
          <p:spPr>
            <a:xfrm>
              <a:off x="1087687" y="1390275"/>
              <a:ext cx="664500" cy="664500"/>
            </a:xfrm>
            <a:prstGeom prst="ellipse">
              <a:avLst/>
            </a:prstGeom>
            <a:no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 name="Google Shape;893;p36"/>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a:t>
            </a:r>
            <a:endParaRPr/>
          </a:p>
        </p:txBody>
      </p:sp>
      <p:sp>
        <p:nvSpPr>
          <p:cNvPr id="894" name="Google Shape;894;p36"/>
          <p:cNvSpPr txBox="1">
            <a:spLocks noGrp="1"/>
          </p:cNvSpPr>
          <p:nvPr>
            <p:ph type="subTitle" idx="1"/>
          </p:nvPr>
        </p:nvSpPr>
        <p:spPr>
          <a:xfrm>
            <a:off x="577625" y="3625925"/>
            <a:ext cx="2413800" cy="5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a:t>
            </a:r>
            <a:endParaRPr>
              <a:solidFill>
                <a:schemeClr val="lt1"/>
              </a:solidFill>
            </a:endParaRPr>
          </a:p>
        </p:txBody>
      </p:sp>
      <p:grpSp>
        <p:nvGrpSpPr>
          <p:cNvPr id="895" name="Google Shape;895;p36"/>
          <p:cNvGrpSpPr/>
          <p:nvPr/>
        </p:nvGrpSpPr>
        <p:grpSpPr>
          <a:xfrm>
            <a:off x="4005558" y="1389811"/>
            <a:ext cx="1070643" cy="1497150"/>
            <a:chOff x="6284400" y="812275"/>
            <a:chExt cx="931966" cy="1303230"/>
          </a:xfrm>
        </p:grpSpPr>
        <p:sp>
          <p:nvSpPr>
            <p:cNvPr id="896" name="Google Shape;896;p36"/>
            <p:cNvSpPr/>
            <p:nvPr/>
          </p:nvSpPr>
          <p:spPr>
            <a:xfrm>
              <a:off x="6302423" y="812275"/>
              <a:ext cx="899392" cy="1046609"/>
            </a:xfrm>
            <a:custGeom>
              <a:avLst/>
              <a:gdLst/>
              <a:ahLst/>
              <a:cxnLst/>
              <a:rect l="l" t="t" r="r" b="b"/>
              <a:pathLst>
                <a:path w="43266" h="50348" extrusionOk="0">
                  <a:moveTo>
                    <a:pt x="20093" y="1"/>
                  </a:moveTo>
                  <a:cubicBezTo>
                    <a:pt x="19755" y="1"/>
                    <a:pt x="19417" y="33"/>
                    <a:pt x="19081" y="112"/>
                  </a:cubicBezTo>
                  <a:cubicBezTo>
                    <a:pt x="16913" y="612"/>
                    <a:pt x="15746" y="2914"/>
                    <a:pt x="13811" y="4048"/>
                  </a:cubicBezTo>
                  <a:cubicBezTo>
                    <a:pt x="12043" y="5116"/>
                    <a:pt x="9408" y="5349"/>
                    <a:pt x="8574" y="7250"/>
                  </a:cubicBezTo>
                  <a:cubicBezTo>
                    <a:pt x="8173" y="8218"/>
                    <a:pt x="8407" y="9319"/>
                    <a:pt x="8173" y="10353"/>
                  </a:cubicBezTo>
                  <a:cubicBezTo>
                    <a:pt x="7573" y="13288"/>
                    <a:pt x="3637" y="14689"/>
                    <a:pt x="2803" y="17591"/>
                  </a:cubicBezTo>
                  <a:cubicBezTo>
                    <a:pt x="1969" y="20426"/>
                    <a:pt x="4437" y="23262"/>
                    <a:pt x="4137" y="26197"/>
                  </a:cubicBezTo>
                  <a:cubicBezTo>
                    <a:pt x="3837" y="29333"/>
                    <a:pt x="568" y="31568"/>
                    <a:pt x="168" y="34670"/>
                  </a:cubicBezTo>
                  <a:cubicBezTo>
                    <a:pt x="1" y="36038"/>
                    <a:pt x="468" y="37439"/>
                    <a:pt x="1402" y="38473"/>
                  </a:cubicBezTo>
                  <a:cubicBezTo>
                    <a:pt x="2169" y="39340"/>
                    <a:pt x="3303" y="40074"/>
                    <a:pt x="3337" y="41208"/>
                  </a:cubicBezTo>
                  <a:cubicBezTo>
                    <a:pt x="3370" y="41775"/>
                    <a:pt x="3070" y="42275"/>
                    <a:pt x="3103" y="42843"/>
                  </a:cubicBezTo>
                  <a:cubicBezTo>
                    <a:pt x="3170" y="45011"/>
                    <a:pt x="4337" y="46579"/>
                    <a:pt x="5038" y="47146"/>
                  </a:cubicBezTo>
                  <a:cubicBezTo>
                    <a:pt x="5811" y="47761"/>
                    <a:pt x="6470" y="47945"/>
                    <a:pt x="7041" y="47945"/>
                  </a:cubicBezTo>
                  <a:cubicBezTo>
                    <a:pt x="7885" y="47945"/>
                    <a:pt x="8534" y="47543"/>
                    <a:pt x="9068" y="47543"/>
                  </a:cubicBezTo>
                  <a:cubicBezTo>
                    <a:pt x="9092" y="47543"/>
                    <a:pt x="9117" y="47544"/>
                    <a:pt x="9141" y="47546"/>
                  </a:cubicBezTo>
                  <a:lnTo>
                    <a:pt x="31090" y="50348"/>
                  </a:lnTo>
                  <a:cubicBezTo>
                    <a:pt x="33291" y="50014"/>
                    <a:pt x="35593" y="49647"/>
                    <a:pt x="37528" y="48580"/>
                  </a:cubicBezTo>
                  <a:cubicBezTo>
                    <a:pt x="39462" y="47479"/>
                    <a:pt x="41030" y="45511"/>
                    <a:pt x="40863" y="43343"/>
                  </a:cubicBezTo>
                  <a:cubicBezTo>
                    <a:pt x="40797" y="42409"/>
                    <a:pt x="40463" y="41475"/>
                    <a:pt x="40697" y="40574"/>
                  </a:cubicBezTo>
                  <a:cubicBezTo>
                    <a:pt x="41030" y="39273"/>
                    <a:pt x="42264" y="38373"/>
                    <a:pt x="42631" y="37072"/>
                  </a:cubicBezTo>
                  <a:cubicBezTo>
                    <a:pt x="43065" y="35504"/>
                    <a:pt x="43265" y="34303"/>
                    <a:pt x="42365" y="32802"/>
                  </a:cubicBezTo>
                  <a:cubicBezTo>
                    <a:pt x="41497" y="31401"/>
                    <a:pt x="40830" y="31334"/>
                    <a:pt x="39929" y="29967"/>
                  </a:cubicBezTo>
                  <a:cubicBezTo>
                    <a:pt x="39029" y="28599"/>
                    <a:pt x="38395" y="26964"/>
                    <a:pt x="38662" y="25363"/>
                  </a:cubicBezTo>
                  <a:cubicBezTo>
                    <a:pt x="39096" y="22661"/>
                    <a:pt x="40830" y="21827"/>
                    <a:pt x="40563" y="19126"/>
                  </a:cubicBezTo>
                  <a:cubicBezTo>
                    <a:pt x="40330" y="16857"/>
                    <a:pt x="37995" y="15223"/>
                    <a:pt x="37695" y="12988"/>
                  </a:cubicBezTo>
                  <a:cubicBezTo>
                    <a:pt x="37428" y="10886"/>
                    <a:pt x="38929" y="8418"/>
                    <a:pt x="37494" y="6783"/>
                  </a:cubicBezTo>
                  <a:cubicBezTo>
                    <a:pt x="36327" y="5449"/>
                    <a:pt x="33959" y="5849"/>
                    <a:pt x="32591" y="4649"/>
                  </a:cubicBezTo>
                  <a:cubicBezTo>
                    <a:pt x="31590" y="3748"/>
                    <a:pt x="31457" y="2147"/>
                    <a:pt x="30423" y="1246"/>
                  </a:cubicBezTo>
                  <a:cubicBezTo>
                    <a:pt x="29718" y="603"/>
                    <a:pt x="28809" y="438"/>
                    <a:pt x="27829" y="438"/>
                  </a:cubicBezTo>
                  <a:cubicBezTo>
                    <a:pt x="26797" y="438"/>
                    <a:pt x="25685" y="621"/>
                    <a:pt x="24649" y="621"/>
                  </a:cubicBezTo>
                  <a:cubicBezTo>
                    <a:pt x="24527" y="621"/>
                    <a:pt x="24405" y="618"/>
                    <a:pt x="24285" y="612"/>
                  </a:cubicBezTo>
                  <a:cubicBezTo>
                    <a:pt x="22866" y="532"/>
                    <a:pt x="21469" y="1"/>
                    <a:pt x="200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6"/>
            <p:cNvSpPr/>
            <p:nvPr/>
          </p:nvSpPr>
          <p:spPr>
            <a:xfrm>
              <a:off x="6657466" y="1413540"/>
              <a:ext cx="227457" cy="296305"/>
            </a:xfrm>
            <a:custGeom>
              <a:avLst/>
              <a:gdLst/>
              <a:ahLst/>
              <a:cxnLst/>
              <a:rect l="l" t="t" r="r" b="b"/>
              <a:pathLst>
                <a:path w="10942" h="14254" extrusionOk="0">
                  <a:moveTo>
                    <a:pt x="2071" y="0"/>
                  </a:moveTo>
                  <a:cubicBezTo>
                    <a:pt x="1891" y="0"/>
                    <a:pt x="1713" y="23"/>
                    <a:pt x="1535" y="76"/>
                  </a:cubicBezTo>
                  <a:cubicBezTo>
                    <a:pt x="1402" y="110"/>
                    <a:pt x="1302" y="176"/>
                    <a:pt x="1235" y="276"/>
                  </a:cubicBezTo>
                  <a:cubicBezTo>
                    <a:pt x="1168" y="410"/>
                    <a:pt x="1135" y="610"/>
                    <a:pt x="1135" y="777"/>
                  </a:cubicBezTo>
                  <a:cubicBezTo>
                    <a:pt x="1135" y="1577"/>
                    <a:pt x="1135" y="2345"/>
                    <a:pt x="1135" y="3145"/>
                  </a:cubicBezTo>
                  <a:cubicBezTo>
                    <a:pt x="1168" y="5547"/>
                    <a:pt x="1" y="11851"/>
                    <a:pt x="1" y="14253"/>
                  </a:cubicBezTo>
                  <a:lnTo>
                    <a:pt x="10942" y="12852"/>
                  </a:lnTo>
                  <a:cubicBezTo>
                    <a:pt x="9908" y="9016"/>
                    <a:pt x="9107" y="4112"/>
                    <a:pt x="8907" y="1577"/>
                  </a:cubicBezTo>
                  <a:cubicBezTo>
                    <a:pt x="8907" y="1444"/>
                    <a:pt x="8874" y="1310"/>
                    <a:pt x="8840" y="1210"/>
                  </a:cubicBezTo>
                  <a:cubicBezTo>
                    <a:pt x="8740" y="1044"/>
                    <a:pt x="8574" y="977"/>
                    <a:pt x="8440" y="944"/>
                  </a:cubicBezTo>
                  <a:cubicBezTo>
                    <a:pt x="8041" y="860"/>
                    <a:pt x="7639" y="838"/>
                    <a:pt x="7235" y="838"/>
                  </a:cubicBezTo>
                  <a:cubicBezTo>
                    <a:pt x="6824" y="838"/>
                    <a:pt x="6413" y="860"/>
                    <a:pt x="6002" y="860"/>
                  </a:cubicBezTo>
                  <a:cubicBezTo>
                    <a:pt x="5534" y="860"/>
                    <a:pt x="5067" y="832"/>
                    <a:pt x="4604" y="710"/>
                  </a:cubicBezTo>
                  <a:cubicBezTo>
                    <a:pt x="3754" y="491"/>
                    <a:pt x="2903" y="0"/>
                    <a:pt x="2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6"/>
            <p:cNvSpPr/>
            <p:nvPr/>
          </p:nvSpPr>
          <p:spPr>
            <a:xfrm>
              <a:off x="6678275" y="1398718"/>
              <a:ext cx="171289" cy="144161"/>
            </a:xfrm>
            <a:custGeom>
              <a:avLst/>
              <a:gdLst/>
              <a:ahLst/>
              <a:cxnLst/>
              <a:rect l="l" t="t" r="r" b="b"/>
              <a:pathLst>
                <a:path w="8240" h="6935" extrusionOk="0">
                  <a:moveTo>
                    <a:pt x="944" y="1"/>
                  </a:moveTo>
                  <a:cubicBezTo>
                    <a:pt x="752" y="1"/>
                    <a:pt x="560" y="27"/>
                    <a:pt x="367" y="89"/>
                  </a:cubicBezTo>
                  <a:cubicBezTo>
                    <a:pt x="267" y="122"/>
                    <a:pt x="167" y="155"/>
                    <a:pt x="101" y="256"/>
                  </a:cubicBezTo>
                  <a:cubicBezTo>
                    <a:pt x="34" y="422"/>
                    <a:pt x="1" y="589"/>
                    <a:pt x="1" y="756"/>
                  </a:cubicBezTo>
                  <a:cubicBezTo>
                    <a:pt x="1" y="1556"/>
                    <a:pt x="1" y="2357"/>
                    <a:pt x="1" y="3124"/>
                  </a:cubicBezTo>
                  <a:cubicBezTo>
                    <a:pt x="1" y="3491"/>
                    <a:pt x="34" y="3891"/>
                    <a:pt x="34" y="4258"/>
                  </a:cubicBezTo>
                  <a:cubicBezTo>
                    <a:pt x="1051" y="5975"/>
                    <a:pt x="2704" y="6934"/>
                    <a:pt x="4330" y="6934"/>
                  </a:cubicBezTo>
                  <a:cubicBezTo>
                    <a:pt x="4410" y="6934"/>
                    <a:pt x="4490" y="6932"/>
                    <a:pt x="4570" y="6927"/>
                  </a:cubicBezTo>
                  <a:cubicBezTo>
                    <a:pt x="5805" y="6827"/>
                    <a:pt x="7172" y="6126"/>
                    <a:pt x="8240" y="5226"/>
                  </a:cubicBezTo>
                  <a:cubicBezTo>
                    <a:pt x="8140" y="3992"/>
                    <a:pt x="7873" y="2824"/>
                    <a:pt x="7773" y="1556"/>
                  </a:cubicBezTo>
                  <a:cubicBezTo>
                    <a:pt x="7739" y="1456"/>
                    <a:pt x="7739" y="1323"/>
                    <a:pt x="7706" y="1223"/>
                  </a:cubicBezTo>
                  <a:cubicBezTo>
                    <a:pt x="7606" y="1023"/>
                    <a:pt x="7439" y="989"/>
                    <a:pt x="7306" y="956"/>
                  </a:cubicBezTo>
                  <a:cubicBezTo>
                    <a:pt x="6870" y="864"/>
                    <a:pt x="6427" y="844"/>
                    <a:pt x="5983" y="844"/>
                  </a:cubicBezTo>
                  <a:cubicBezTo>
                    <a:pt x="5613" y="844"/>
                    <a:pt x="5242" y="858"/>
                    <a:pt x="4874" y="858"/>
                  </a:cubicBezTo>
                  <a:cubicBezTo>
                    <a:pt x="4398" y="858"/>
                    <a:pt x="3927" y="834"/>
                    <a:pt x="3470" y="723"/>
                  </a:cubicBezTo>
                  <a:cubicBezTo>
                    <a:pt x="2628" y="505"/>
                    <a:pt x="1786" y="1"/>
                    <a:pt x="944" y="1"/>
                  </a:cubicBezTo>
                  <a:close/>
                </a:path>
              </a:pathLst>
            </a:custGeom>
            <a:solidFill>
              <a:srgbClr val="E89C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6563857" y="951204"/>
              <a:ext cx="419533" cy="573465"/>
            </a:xfrm>
            <a:custGeom>
              <a:avLst/>
              <a:gdLst/>
              <a:ahLst/>
              <a:cxnLst/>
              <a:rect l="l" t="t" r="r" b="b"/>
              <a:pathLst>
                <a:path w="20182" h="27587" extrusionOk="0">
                  <a:moveTo>
                    <a:pt x="10108" y="0"/>
                  </a:moveTo>
                  <a:cubicBezTo>
                    <a:pt x="5338" y="0"/>
                    <a:pt x="1" y="5871"/>
                    <a:pt x="1" y="13577"/>
                  </a:cubicBezTo>
                  <a:cubicBezTo>
                    <a:pt x="1" y="21316"/>
                    <a:pt x="5338" y="27587"/>
                    <a:pt x="10108" y="27587"/>
                  </a:cubicBezTo>
                  <a:cubicBezTo>
                    <a:pt x="14845" y="27587"/>
                    <a:pt x="20182" y="21316"/>
                    <a:pt x="20182" y="13577"/>
                  </a:cubicBezTo>
                  <a:cubicBezTo>
                    <a:pt x="20182" y="5871"/>
                    <a:pt x="14845" y="0"/>
                    <a:pt x="10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6522987" y="1185532"/>
              <a:ext cx="52676" cy="111026"/>
            </a:xfrm>
            <a:custGeom>
              <a:avLst/>
              <a:gdLst/>
              <a:ahLst/>
              <a:cxnLst/>
              <a:rect l="l" t="t" r="r" b="b"/>
              <a:pathLst>
                <a:path w="2534" h="5341" extrusionOk="0">
                  <a:moveTo>
                    <a:pt x="2307" y="1"/>
                  </a:moveTo>
                  <a:cubicBezTo>
                    <a:pt x="1047" y="1"/>
                    <a:pt x="1" y="1302"/>
                    <a:pt x="99" y="2572"/>
                  </a:cubicBezTo>
                  <a:cubicBezTo>
                    <a:pt x="199" y="3872"/>
                    <a:pt x="1299" y="4940"/>
                    <a:pt x="2534" y="5340"/>
                  </a:cubicBezTo>
                  <a:lnTo>
                    <a:pt x="2400" y="3"/>
                  </a:lnTo>
                  <a:cubicBezTo>
                    <a:pt x="2369" y="1"/>
                    <a:pt x="2338" y="1"/>
                    <a:pt x="2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6965361" y="1185532"/>
              <a:ext cx="51969" cy="111026"/>
            </a:xfrm>
            <a:custGeom>
              <a:avLst/>
              <a:gdLst/>
              <a:ahLst/>
              <a:cxnLst/>
              <a:rect l="l" t="t" r="r" b="b"/>
              <a:pathLst>
                <a:path w="2500" h="5341" extrusionOk="0">
                  <a:moveTo>
                    <a:pt x="225" y="1"/>
                  </a:moveTo>
                  <a:cubicBezTo>
                    <a:pt x="195" y="1"/>
                    <a:pt x="164" y="1"/>
                    <a:pt x="134" y="3"/>
                  </a:cubicBezTo>
                  <a:lnTo>
                    <a:pt x="0" y="5340"/>
                  </a:lnTo>
                  <a:cubicBezTo>
                    <a:pt x="1235" y="4940"/>
                    <a:pt x="2302" y="3872"/>
                    <a:pt x="2402" y="2572"/>
                  </a:cubicBezTo>
                  <a:cubicBezTo>
                    <a:pt x="2500" y="1302"/>
                    <a:pt x="1454"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6612501" y="1114352"/>
              <a:ext cx="108781" cy="33946"/>
            </a:xfrm>
            <a:custGeom>
              <a:avLst/>
              <a:gdLst/>
              <a:ahLst/>
              <a:cxnLst/>
              <a:rect l="l" t="t" r="r" b="b"/>
              <a:pathLst>
                <a:path w="5233" h="1633" extrusionOk="0">
                  <a:moveTo>
                    <a:pt x="2854" y="1"/>
                  </a:moveTo>
                  <a:cubicBezTo>
                    <a:pt x="2165" y="1"/>
                    <a:pt x="1480" y="189"/>
                    <a:pt x="896" y="558"/>
                  </a:cubicBezTo>
                  <a:cubicBezTo>
                    <a:pt x="496" y="792"/>
                    <a:pt x="229" y="1059"/>
                    <a:pt x="62" y="1426"/>
                  </a:cubicBezTo>
                  <a:lnTo>
                    <a:pt x="29" y="1426"/>
                  </a:lnTo>
                  <a:cubicBezTo>
                    <a:pt x="0" y="1541"/>
                    <a:pt x="72" y="1632"/>
                    <a:pt x="113" y="1632"/>
                  </a:cubicBezTo>
                  <a:cubicBezTo>
                    <a:pt x="119" y="1632"/>
                    <a:pt x="125" y="1630"/>
                    <a:pt x="129" y="1626"/>
                  </a:cubicBezTo>
                  <a:cubicBezTo>
                    <a:pt x="262" y="1559"/>
                    <a:pt x="296" y="1392"/>
                    <a:pt x="596" y="1192"/>
                  </a:cubicBezTo>
                  <a:cubicBezTo>
                    <a:pt x="1208" y="803"/>
                    <a:pt x="1933" y="619"/>
                    <a:pt x="2663" y="619"/>
                  </a:cubicBezTo>
                  <a:cubicBezTo>
                    <a:pt x="3246" y="619"/>
                    <a:pt x="3832" y="736"/>
                    <a:pt x="4365" y="959"/>
                  </a:cubicBezTo>
                  <a:cubicBezTo>
                    <a:pt x="4566" y="1025"/>
                    <a:pt x="4832" y="1259"/>
                    <a:pt x="5033" y="1326"/>
                  </a:cubicBezTo>
                  <a:cubicBezTo>
                    <a:pt x="5133" y="1326"/>
                    <a:pt x="5233" y="1259"/>
                    <a:pt x="5233" y="1159"/>
                  </a:cubicBezTo>
                  <a:cubicBezTo>
                    <a:pt x="5233" y="1092"/>
                    <a:pt x="5199" y="992"/>
                    <a:pt x="5166" y="925"/>
                  </a:cubicBezTo>
                  <a:cubicBezTo>
                    <a:pt x="4966" y="625"/>
                    <a:pt x="4632" y="425"/>
                    <a:pt x="4299" y="291"/>
                  </a:cubicBezTo>
                  <a:cubicBezTo>
                    <a:pt x="3840" y="97"/>
                    <a:pt x="3346" y="1"/>
                    <a:pt x="2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6"/>
            <p:cNvSpPr/>
            <p:nvPr/>
          </p:nvSpPr>
          <p:spPr>
            <a:xfrm>
              <a:off x="6774317" y="1166864"/>
              <a:ext cx="39205" cy="175488"/>
            </a:xfrm>
            <a:custGeom>
              <a:avLst/>
              <a:gdLst/>
              <a:ahLst/>
              <a:cxnLst/>
              <a:rect l="l" t="t" r="r" b="b"/>
              <a:pathLst>
                <a:path w="1886" h="8442" extrusionOk="0">
                  <a:moveTo>
                    <a:pt x="192" y="0"/>
                  </a:moveTo>
                  <a:cubicBezTo>
                    <a:pt x="92" y="0"/>
                    <a:pt x="1" y="67"/>
                    <a:pt x="17" y="201"/>
                  </a:cubicBezTo>
                  <a:cubicBezTo>
                    <a:pt x="51" y="1034"/>
                    <a:pt x="117" y="1868"/>
                    <a:pt x="184" y="2702"/>
                  </a:cubicBezTo>
                  <a:cubicBezTo>
                    <a:pt x="251" y="3470"/>
                    <a:pt x="251" y="4237"/>
                    <a:pt x="417" y="5004"/>
                  </a:cubicBezTo>
                  <a:cubicBezTo>
                    <a:pt x="484" y="5304"/>
                    <a:pt x="584" y="5604"/>
                    <a:pt x="784" y="5838"/>
                  </a:cubicBezTo>
                  <a:cubicBezTo>
                    <a:pt x="985" y="6138"/>
                    <a:pt x="1285" y="6338"/>
                    <a:pt x="1418" y="6672"/>
                  </a:cubicBezTo>
                  <a:cubicBezTo>
                    <a:pt x="1618" y="7406"/>
                    <a:pt x="1051" y="8039"/>
                    <a:pt x="317" y="8039"/>
                  </a:cubicBezTo>
                  <a:cubicBezTo>
                    <a:pt x="308" y="8038"/>
                    <a:pt x="298" y="8038"/>
                    <a:pt x="289" y="8038"/>
                  </a:cubicBezTo>
                  <a:cubicBezTo>
                    <a:pt x="51" y="8038"/>
                    <a:pt x="60" y="8440"/>
                    <a:pt x="317" y="8440"/>
                  </a:cubicBezTo>
                  <a:cubicBezTo>
                    <a:pt x="341" y="8441"/>
                    <a:pt x="366" y="8442"/>
                    <a:pt x="390" y="8442"/>
                  </a:cubicBezTo>
                  <a:cubicBezTo>
                    <a:pt x="1032" y="8442"/>
                    <a:pt x="1658" y="8015"/>
                    <a:pt x="1818" y="7372"/>
                  </a:cubicBezTo>
                  <a:cubicBezTo>
                    <a:pt x="1885" y="7072"/>
                    <a:pt x="1885" y="6705"/>
                    <a:pt x="1752" y="6405"/>
                  </a:cubicBezTo>
                  <a:cubicBezTo>
                    <a:pt x="1585" y="6038"/>
                    <a:pt x="1285" y="5838"/>
                    <a:pt x="1051" y="5538"/>
                  </a:cubicBezTo>
                  <a:cubicBezTo>
                    <a:pt x="851" y="5204"/>
                    <a:pt x="784" y="4770"/>
                    <a:pt x="751" y="4404"/>
                  </a:cubicBezTo>
                  <a:cubicBezTo>
                    <a:pt x="684" y="3937"/>
                    <a:pt x="684" y="3503"/>
                    <a:pt x="651" y="3069"/>
                  </a:cubicBezTo>
                  <a:cubicBezTo>
                    <a:pt x="551" y="2102"/>
                    <a:pt x="484" y="1168"/>
                    <a:pt x="417" y="201"/>
                  </a:cubicBezTo>
                  <a:cubicBezTo>
                    <a:pt x="401" y="67"/>
                    <a:pt x="292" y="0"/>
                    <a:pt x="192" y="0"/>
                  </a:cubicBezTo>
                  <a:close/>
                </a:path>
              </a:pathLst>
            </a:custGeom>
            <a:solidFill>
              <a:srgbClr val="E89C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6"/>
            <p:cNvSpPr/>
            <p:nvPr/>
          </p:nvSpPr>
          <p:spPr>
            <a:xfrm>
              <a:off x="6834291" y="1114352"/>
              <a:ext cx="109405" cy="33946"/>
            </a:xfrm>
            <a:custGeom>
              <a:avLst/>
              <a:gdLst/>
              <a:ahLst/>
              <a:cxnLst/>
              <a:rect l="l" t="t" r="r" b="b"/>
              <a:pathLst>
                <a:path w="5263" h="1633" extrusionOk="0">
                  <a:moveTo>
                    <a:pt x="2386" y="1"/>
                  </a:moveTo>
                  <a:cubicBezTo>
                    <a:pt x="1899" y="1"/>
                    <a:pt x="1413" y="97"/>
                    <a:pt x="968" y="291"/>
                  </a:cubicBezTo>
                  <a:cubicBezTo>
                    <a:pt x="635" y="425"/>
                    <a:pt x="301" y="625"/>
                    <a:pt x="101" y="925"/>
                  </a:cubicBezTo>
                  <a:cubicBezTo>
                    <a:pt x="34" y="992"/>
                    <a:pt x="1" y="1092"/>
                    <a:pt x="1" y="1159"/>
                  </a:cubicBezTo>
                  <a:cubicBezTo>
                    <a:pt x="1" y="1259"/>
                    <a:pt x="101" y="1326"/>
                    <a:pt x="201" y="1326"/>
                  </a:cubicBezTo>
                  <a:cubicBezTo>
                    <a:pt x="401" y="1259"/>
                    <a:pt x="701" y="1025"/>
                    <a:pt x="868" y="959"/>
                  </a:cubicBezTo>
                  <a:cubicBezTo>
                    <a:pt x="1402" y="736"/>
                    <a:pt x="1987" y="619"/>
                    <a:pt x="2573" y="619"/>
                  </a:cubicBezTo>
                  <a:cubicBezTo>
                    <a:pt x="3307" y="619"/>
                    <a:pt x="4040" y="803"/>
                    <a:pt x="4671" y="1192"/>
                  </a:cubicBezTo>
                  <a:cubicBezTo>
                    <a:pt x="4971" y="1392"/>
                    <a:pt x="5004" y="1559"/>
                    <a:pt x="5105" y="1626"/>
                  </a:cubicBezTo>
                  <a:cubicBezTo>
                    <a:pt x="5113" y="1630"/>
                    <a:pt x="5123" y="1632"/>
                    <a:pt x="5132" y="1632"/>
                  </a:cubicBezTo>
                  <a:cubicBezTo>
                    <a:pt x="5195" y="1632"/>
                    <a:pt x="5263" y="1541"/>
                    <a:pt x="5205" y="1426"/>
                  </a:cubicBezTo>
                  <a:lnTo>
                    <a:pt x="5171" y="1426"/>
                  </a:lnTo>
                  <a:cubicBezTo>
                    <a:pt x="5004" y="1059"/>
                    <a:pt x="4738" y="792"/>
                    <a:pt x="4337" y="558"/>
                  </a:cubicBezTo>
                  <a:cubicBezTo>
                    <a:pt x="3754" y="189"/>
                    <a:pt x="3068" y="1"/>
                    <a:pt x="2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6524338" y="863560"/>
              <a:ext cx="507589" cy="277181"/>
            </a:xfrm>
            <a:custGeom>
              <a:avLst/>
              <a:gdLst/>
              <a:ahLst/>
              <a:cxnLst/>
              <a:rect l="l" t="t" r="r" b="b"/>
              <a:pathLst>
                <a:path w="24418" h="13334" extrusionOk="0">
                  <a:moveTo>
                    <a:pt x="12163" y="0"/>
                  </a:moveTo>
                  <a:cubicBezTo>
                    <a:pt x="11744" y="0"/>
                    <a:pt x="11325" y="16"/>
                    <a:pt x="10908" y="47"/>
                  </a:cubicBezTo>
                  <a:cubicBezTo>
                    <a:pt x="9440" y="147"/>
                    <a:pt x="7973" y="447"/>
                    <a:pt x="6638" y="1047"/>
                  </a:cubicBezTo>
                  <a:cubicBezTo>
                    <a:pt x="3436" y="2515"/>
                    <a:pt x="1268" y="5717"/>
                    <a:pt x="300" y="9120"/>
                  </a:cubicBezTo>
                  <a:cubicBezTo>
                    <a:pt x="134" y="9720"/>
                    <a:pt x="0" y="10354"/>
                    <a:pt x="134" y="10988"/>
                  </a:cubicBezTo>
                  <a:cubicBezTo>
                    <a:pt x="300" y="11588"/>
                    <a:pt x="801" y="12155"/>
                    <a:pt x="1435" y="12189"/>
                  </a:cubicBezTo>
                  <a:lnTo>
                    <a:pt x="3136" y="11855"/>
                  </a:lnTo>
                  <a:cubicBezTo>
                    <a:pt x="4103" y="11522"/>
                    <a:pt x="4937" y="10788"/>
                    <a:pt x="5371" y="9854"/>
                  </a:cubicBezTo>
                  <a:cubicBezTo>
                    <a:pt x="5671" y="9120"/>
                    <a:pt x="5771" y="8286"/>
                    <a:pt x="6138" y="7585"/>
                  </a:cubicBezTo>
                  <a:cubicBezTo>
                    <a:pt x="6450" y="6990"/>
                    <a:pt x="7075" y="6467"/>
                    <a:pt x="7707" y="6467"/>
                  </a:cubicBezTo>
                  <a:cubicBezTo>
                    <a:pt x="7818" y="6467"/>
                    <a:pt x="7929" y="6483"/>
                    <a:pt x="8039" y="6518"/>
                  </a:cubicBezTo>
                  <a:cubicBezTo>
                    <a:pt x="8807" y="6785"/>
                    <a:pt x="9073" y="7719"/>
                    <a:pt x="9407" y="8453"/>
                  </a:cubicBezTo>
                  <a:cubicBezTo>
                    <a:pt x="9796" y="9411"/>
                    <a:pt x="10670" y="10289"/>
                    <a:pt x="11665" y="10289"/>
                  </a:cubicBezTo>
                  <a:cubicBezTo>
                    <a:pt x="11779" y="10289"/>
                    <a:pt x="11893" y="10278"/>
                    <a:pt x="12009" y="10254"/>
                  </a:cubicBezTo>
                  <a:cubicBezTo>
                    <a:pt x="13006" y="10067"/>
                    <a:pt x="13770" y="9037"/>
                    <a:pt x="14735" y="9037"/>
                  </a:cubicBezTo>
                  <a:cubicBezTo>
                    <a:pt x="14804" y="9037"/>
                    <a:pt x="14874" y="9042"/>
                    <a:pt x="14944" y="9053"/>
                  </a:cubicBezTo>
                  <a:cubicBezTo>
                    <a:pt x="15645" y="9187"/>
                    <a:pt x="16112" y="9820"/>
                    <a:pt x="16779" y="9954"/>
                  </a:cubicBezTo>
                  <a:cubicBezTo>
                    <a:pt x="16875" y="9971"/>
                    <a:pt x="16973" y="9977"/>
                    <a:pt x="17073" y="9977"/>
                  </a:cubicBezTo>
                  <a:cubicBezTo>
                    <a:pt x="17298" y="9977"/>
                    <a:pt x="17531" y="9947"/>
                    <a:pt x="17766" y="9947"/>
                  </a:cubicBezTo>
                  <a:cubicBezTo>
                    <a:pt x="17826" y="9947"/>
                    <a:pt x="17886" y="9949"/>
                    <a:pt x="17946" y="9954"/>
                  </a:cubicBezTo>
                  <a:cubicBezTo>
                    <a:pt x="19781" y="10121"/>
                    <a:pt x="20248" y="13156"/>
                    <a:pt x="22083" y="13323"/>
                  </a:cubicBezTo>
                  <a:cubicBezTo>
                    <a:pt x="22145" y="13330"/>
                    <a:pt x="22207" y="13333"/>
                    <a:pt x="22267" y="13333"/>
                  </a:cubicBezTo>
                  <a:cubicBezTo>
                    <a:pt x="23620" y="13333"/>
                    <a:pt x="24384" y="11592"/>
                    <a:pt x="24384" y="10187"/>
                  </a:cubicBezTo>
                  <a:cubicBezTo>
                    <a:pt x="24418" y="7052"/>
                    <a:pt x="22583" y="4016"/>
                    <a:pt x="19948" y="2248"/>
                  </a:cubicBezTo>
                  <a:cubicBezTo>
                    <a:pt x="17688" y="684"/>
                    <a:pt x="14926" y="0"/>
                    <a:pt x="12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6"/>
            <p:cNvSpPr/>
            <p:nvPr/>
          </p:nvSpPr>
          <p:spPr>
            <a:xfrm>
              <a:off x="6721972" y="1381734"/>
              <a:ext cx="115121" cy="46024"/>
            </a:xfrm>
            <a:custGeom>
              <a:avLst/>
              <a:gdLst/>
              <a:ahLst/>
              <a:cxnLst/>
              <a:rect l="l" t="t" r="r" b="b"/>
              <a:pathLst>
                <a:path w="5538" h="2214" extrusionOk="0">
                  <a:moveTo>
                    <a:pt x="3476" y="1"/>
                  </a:moveTo>
                  <a:cubicBezTo>
                    <a:pt x="3283" y="1"/>
                    <a:pt x="3181" y="145"/>
                    <a:pt x="2969" y="205"/>
                  </a:cubicBezTo>
                  <a:cubicBezTo>
                    <a:pt x="2924" y="217"/>
                    <a:pt x="2879" y="223"/>
                    <a:pt x="2835" y="223"/>
                  </a:cubicBezTo>
                  <a:cubicBezTo>
                    <a:pt x="2557" y="223"/>
                    <a:pt x="2280" y="21"/>
                    <a:pt x="2002" y="21"/>
                  </a:cubicBezTo>
                  <a:cubicBezTo>
                    <a:pt x="1958" y="21"/>
                    <a:pt x="1913" y="26"/>
                    <a:pt x="1868" y="38"/>
                  </a:cubicBezTo>
                  <a:cubicBezTo>
                    <a:pt x="1735" y="72"/>
                    <a:pt x="1635" y="172"/>
                    <a:pt x="1534" y="239"/>
                  </a:cubicBezTo>
                  <a:cubicBezTo>
                    <a:pt x="1101" y="539"/>
                    <a:pt x="534" y="706"/>
                    <a:pt x="0" y="706"/>
                  </a:cubicBezTo>
                  <a:lnTo>
                    <a:pt x="0" y="739"/>
                  </a:lnTo>
                  <a:cubicBezTo>
                    <a:pt x="567" y="1073"/>
                    <a:pt x="1034" y="1640"/>
                    <a:pt x="1668" y="1940"/>
                  </a:cubicBezTo>
                  <a:cubicBezTo>
                    <a:pt x="2024" y="2118"/>
                    <a:pt x="2427" y="2214"/>
                    <a:pt x="2827" y="2214"/>
                  </a:cubicBezTo>
                  <a:cubicBezTo>
                    <a:pt x="3103" y="2214"/>
                    <a:pt x="3378" y="2168"/>
                    <a:pt x="3636" y="2073"/>
                  </a:cubicBezTo>
                  <a:cubicBezTo>
                    <a:pt x="4103" y="1906"/>
                    <a:pt x="4370" y="1540"/>
                    <a:pt x="4637" y="1306"/>
                  </a:cubicBezTo>
                  <a:cubicBezTo>
                    <a:pt x="4904" y="1073"/>
                    <a:pt x="5204" y="672"/>
                    <a:pt x="5537" y="639"/>
                  </a:cubicBezTo>
                  <a:lnTo>
                    <a:pt x="5537" y="606"/>
                  </a:lnTo>
                  <a:cubicBezTo>
                    <a:pt x="5426" y="632"/>
                    <a:pt x="5313" y="644"/>
                    <a:pt x="5199" y="644"/>
                  </a:cubicBezTo>
                  <a:cubicBezTo>
                    <a:pt x="4731" y="644"/>
                    <a:pt x="4258" y="440"/>
                    <a:pt x="3936" y="172"/>
                  </a:cubicBezTo>
                  <a:cubicBezTo>
                    <a:pt x="3869" y="105"/>
                    <a:pt x="3703" y="5"/>
                    <a:pt x="3536" y="5"/>
                  </a:cubicBezTo>
                  <a:cubicBezTo>
                    <a:pt x="3515" y="2"/>
                    <a:pt x="3495" y="1"/>
                    <a:pt x="3476" y="1"/>
                  </a:cubicBezTo>
                  <a:close/>
                </a:path>
              </a:pathLst>
            </a:custGeom>
            <a:solidFill>
              <a:srgbClr val="E66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6"/>
            <p:cNvSpPr/>
            <p:nvPr/>
          </p:nvSpPr>
          <p:spPr>
            <a:xfrm>
              <a:off x="6709478" y="1389321"/>
              <a:ext cx="136428" cy="17233"/>
            </a:xfrm>
            <a:custGeom>
              <a:avLst/>
              <a:gdLst/>
              <a:ahLst/>
              <a:cxnLst/>
              <a:rect l="l" t="t" r="r" b="b"/>
              <a:pathLst>
                <a:path w="6563" h="829" extrusionOk="0">
                  <a:moveTo>
                    <a:pt x="6466" y="0"/>
                  </a:moveTo>
                  <a:cubicBezTo>
                    <a:pt x="6457" y="0"/>
                    <a:pt x="6448" y="2"/>
                    <a:pt x="6439" y="7"/>
                  </a:cubicBezTo>
                  <a:cubicBezTo>
                    <a:pt x="5428" y="487"/>
                    <a:pt x="4320" y="729"/>
                    <a:pt x="3206" y="729"/>
                  </a:cubicBezTo>
                  <a:cubicBezTo>
                    <a:pt x="2151" y="729"/>
                    <a:pt x="1090" y="512"/>
                    <a:pt x="101" y="74"/>
                  </a:cubicBezTo>
                  <a:cubicBezTo>
                    <a:pt x="34" y="74"/>
                    <a:pt x="1" y="174"/>
                    <a:pt x="67" y="174"/>
                  </a:cubicBezTo>
                  <a:cubicBezTo>
                    <a:pt x="1057" y="612"/>
                    <a:pt x="2126" y="829"/>
                    <a:pt x="3196" y="829"/>
                  </a:cubicBezTo>
                  <a:cubicBezTo>
                    <a:pt x="4327" y="829"/>
                    <a:pt x="5460" y="587"/>
                    <a:pt x="6505" y="107"/>
                  </a:cubicBezTo>
                  <a:cubicBezTo>
                    <a:pt x="6563" y="78"/>
                    <a:pt x="6521" y="0"/>
                    <a:pt x="6466" y="0"/>
                  </a:cubicBezTo>
                  <a:close/>
                </a:path>
              </a:pathLst>
            </a:custGeom>
            <a:solidFill>
              <a:srgbClr val="CE56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6284400" y="1683146"/>
              <a:ext cx="931966" cy="432359"/>
            </a:xfrm>
            <a:custGeom>
              <a:avLst/>
              <a:gdLst/>
              <a:ahLst/>
              <a:cxnLst/>
              <a:rect l="l" t="t" r="r" b="b"/>
              <a:pathLst>
                <a:path w="44833" h="20799" extrusionOk="0">
                  <a:moveTo>
                    <a:pt x="14544" y="0"/>
                  </a:moveTo>
                  <a:cubicBezTo>
                    <a:pt x="14224" y="0"/>
                    <a:pt x="13913" y="56"/>
                    <a:pt x="13610" y="183"/>
                  </a:cubicBezTo>
                  <a:cubicBezTo>
                    <a:pt x="5605" y="3619"/>
                    <a:pt x="1" y="11558"/>
                    <a:pt x="1" y="20798"/>
                  </a:cubicBezTo>
                  <a:lnTo>
                    <a:pt x="44833" y="20798"/>
                  </a:lnTo>
                  <a:cubicBezTo>
                    <a:pt x="44833" y="12159"/>
                    <a:pt x="39929" y="4653"/>
                    <a:pt x="32757" y="917"/>
                  </a:cubicBezTo>
                  <a:cubicBezTo>
                    <a:pt x="32259" y="655"/>
                    <a:pt x="31763" y="544"/>
                    <a:pt x="31267" y="544"/>
                  </a:cubicBezTo>
                  <a:cubicBezTo>
                    <a:pt x="28672" y="544"/>
                    <a:pt x="26053" y="3552"/>
                    <a:pt x="22917" y="3552"/>
                  </a:cubicBezTo>
                  <a:cubicBezTo>
                    <a:pt x="20132" y="3552"/>
                    <a:pt x="17084" y="0"/>
                    <a:pt x="14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6"/>
            <p:cNvSpPr/>
            <p:nvPr/>
          </p:nvSpPr>
          <p:spPr>
            <a:xfrm>
              <a:off x="6773963" y="1703581"/>
              <a:ext cx="194883" cy="264355"/>
            </a:xfrm>
            <a:custGeom>
              <a:avLst/>
              <a:gdLst/>
              <a:ahLst/>
              <a:cxnLst/>
              <a:rect l="l" t="t" r="r" b="b"/>
              <a:pathLst>
                <a:path w="9375" h="12717" extrusionOk="0">
                  <a:moveTo>
                    <a:pt x="9307" y="1"/>
                  </a:moveTo>
                  <a:lnTo>
                    <a:pt x="9307" y="1"/>
                  </a:lnTo>
                  <a:cubicBezTo>
                    <a:pt x="7973" y="568"/>
                    <a:pt x="6672" y="1235"/>
                    <a:pt x="5405" y="1936"/>
                  </a:cubicBezTo>
                  <a:cubicBezTo>
                    <a:pt x="4137" y="2636"/>
                    <a:pt x="2903" y="3437"/>
                    <a:pt x="1902" y="4471"/>
                  </a:cubicBezTo>
                  <a:cubicBezTo>
                    <a:pt x="935" y="5505"/>
                    <a:pt x="201" y="6839"/>
                    <a:pt x="168" y="8240"/>
                  </a:cubicBezTo>
                  <a:lnTo>
                    <a:pt x="1" y="8907"/>
                  </a:lnTo>
                  <a:cubicBezTo>
                    <a:pt x="1569" y="10375"/>
                    <a:pt x="3637" y="11509"/>
                    <a:pt x="5505" y="12577"/>
                  </a:cubicBezTo>
                  <a:cubicBezTo>
                    <a:pt x="5620" y="12634"/>
                    <a:pt x="5735" y="12717"/>
                    <a:pt x="5872" y="12717"/>
                  </a:cubicBezTo>
                  <a:cubicBezTo>
                    <a:pt x="5893" y="12717"/>
                    <a:pt x="5916" y="12715"/>
                    <a:pt x="5938" y="12710"/>
                  </a:cubicBezTo>
                  <a:cubicBezTo>
                    <a:pt x="6172" y="12710"/>
                    <a:pt x="6339" y="12510"/>
                    <a:pt x="6472" y="12310"/>
                  </a:cubicBezTo>
                  <a:cubicBezTo>
                    <a:pt x="7406" y="10875"/>
                    <a:pt x="8007" y="9274"/>
                    <a:pt x="8407" y="7640"/>
                  </a:cubicBezTo>
                  <a:cubicBezTo>
                    <a:pt x="9074" y="5138"/>
                    <a:pt x="9374" y="2569"/>
                    <a:pt x="9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6"/>
            <p:cNvSpPr/>
            <p:nvPr/>
          </p:nvSpPr>
          <p:spPr>
            <a:xfrm>
              <a:off x="6565935" y="1687636"/>
              <a:ext cx="208748" cy="279467"/>
            </a:xfrm>
            <a:custGeom>
              <a:avLst/>
              <a:gdLst/>
              <a:ahLst/>
              <a:cxnLst/>
              <a:rect l="l" t="t" r="r" b="b"/>
              <a:pathLst>
                <a:path w="10042" h="13444" extrusionOk="0">
                  <a:moveTo>
                    <a:pt x="67" y="1"/>
                  </a:moveTo>
                  <a:lnTo>
                    <a:pt x="67" y="1"/>
                  </a:lnTo>
                  <a:cubicBezTo>
                    <a:pt x="1" y="2736"/>
                    <a:pt x="334" y="5438"/>
                    <a:pt x="1035" y="8106"/>
                  </a:cubicBezTo>
                  <a:cubicBezTo>
                    <a:pt x="1502" y="9808"/>
                    <a:pt x="2136" y="11509"/>
                    <a:pt x="3170" y="13010"/>
                  </a:cubicBezTo>
                  <a:cubicBezTo>
                    <a:pt x="3303" y="13210"/>
                    <a:pt x="3470" y="13444"/>
                    <a:pt x="3737" y="13444"/>
                  </a:cubicBezTo>
                  <a:cubicBezTo>
                    <a:pt x="3903" y="13444"/>
                    <a:pt x="4070" y="13377"/>
                    <a:pt x="4204" y="13310"/>
                  </a:cubicBezTo>
                  <a:cubicBezTo>
                    <a:pt x="6238" y="12176"/>
                    <a:pt x="8340" y="11175"/>
                    <a:pt x="10008" y="9608"/>
                  </a:cubicBezTo>
                  <a:lnTo>
                    <a:pt x="10041" y="8707"/>
                  </a:lnTo>
                  <a:cubicBezTo>
                    <a:pt x="9974" y="7239"/>
                    <a:pt x="9207" y="5838"/>
                    <a:pt x="8140" y="4737"/>
                  </a:cubicBezTo>
                  <a:cubicBezTo>
                    <a:pt x="7039" y="3637"/>
                    <a:pt x="5705" y="2803"/>
                    <a:pt x="4337" y="2035"/>
                  </a:cubicBezTo>
                  <a:cubicBezTo>
                    <a:pt x="2936" y="1302"/>
                    <a:pt x="1535" y="60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6"/>
            <p:cNvSpPr/>
            <p:nvPr/>
          </p:nvSpPr>
          <p:spPr>
            <a:xfrm>
              <a:off x="6566642" y="1649510"/>
              <a:ext cx="401490" cy="237165"/>
            </a:xfrm>
            <a:custGeom>
              <a:avLst/>
              <a:gdLst/>
              <a:ahLst/>
              <a:cxnLst/>
              <a:rect l="l" t="t" r="r" b="b"/>
              <a:pathLst>
                <a:path w="19314" h="11409" extrusionOk="0">
                  <a:moveTo>
                    <a:pt x="8840" y="0"/>
                  </a:moveTo>
                  <a:cubicBezTo>
                    <a:pt x="5704" y="0"/>
                    <a:pt x="2735" y="667"/>
                    <a:pt x="0" y="1835"/>
                  </a:cubicBezTo>
                  <a:cubicBezTo>
                    <a:pt x="1101" y="6204"/>
                    <a:pt x="7906" y="11408"/>
                    <a:pt x="9774" y="11408"/>
                  </a:cubicBezTo>
                  <a:cubicBezTo>
                    <a:pt x="11608" y="11408"/>
                    <a:pt x="17980" y="6571"/>
                    <a:pt x="19314" y="2602"/>
                  </a:cubicBezTo>
                  <a:cubicBezTo>
                    <a:pt x="16212" y="934"/>
                    <a:pt x="12642" y="0"/>
                    <a:pt x="88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6"/>
            <p:cNvSpPr/>
            <p:nvPr/>
          </p:nvSpPr>
          <p:spPr>
            <a:xfrm>
              <a:off x="6768413" y="1888037"/>
              <a:ext cx="8357" cy="226771"/>
            </a:xfrm>
            <a:custGeom>
              <a:avLst/>
              <a:gdLst/>
              <a:ahLst/>
              <a:cxnLst/>
              <a:rect l="l" t="t" r="r" b="b"/>
              <a:pathLst>
                <a:path w="402" h="10909" extrusionOk="0">
                  <a:moveTo>
                    <a:pt x="201" y="1"/>
                  </a:moveTo>
                  <a:cubicBezTo>
                    <a:pt x="101" y="1"/>
                    <a:pt x="1" y="68"/>
                    <a:pt x="1" y="201"/>
                  </a:cubicBezTo>
                  <a:lnTo>
                    <a:pt x="1" y="10709"/>
                  </a:lnTo>
                  <a:cubicBezTo>
                    <a:pt x="1" y="10842"/>
                    <a:pt x="101" y="10909"/>
                    <a:pt x="201" y="10909"/>
                  </a:cubicBezTo>
                  <a:cubicBezTo>
                    <a:pt x="301" y="10909"/>
                    <a:pt x="401" y="10842"/>
                    <a:pt x="401" y="10709"/>
                  </a:cubicBezTo>
                  <a:lnTo>
                    <a:pt x="401" y="201"/>
                  </a:lnTo>
                  <a:cubicBezTo>
                    <a:pt x="401" y="68"/>
                    <a:pt x="301" y="1"/>
                    <a:pt x="201" y="1"/>
                  </a:cubicBezTo>
                  <a:close/>
                </a:path>
              </a:pathLst>
            </a:custGeom>
            <a:solidFill>
              <a:srgbClr val="FFD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36"/>
          <p:cNvGrpSpPr/>
          <p:nvPr/>
        </p:nvGrpSpPr>
        <p:grpSpPr>
          <a:xfrm>
            <a:off x="6739038" y="1396329"/>
            <a:ext cx="1051805" cy="1484092"/>
            <a:chOff x="4098625" y="777100"/>
            <a:chExt cx="965402" cy="1362177"/>
          </a:xfrm>
        </p:grpSpPr>
        <p:sp>
          <p:nvSpPr>
            <p:cNvPr id="914" name="Google Shape;914;p36"/>
            <p:cNvSpPr/>
            <p:nvPr/>
          </p:nvSpPr>
          <p:spPr>
            <a:xfrm>
              <a:off x="4098625" y="1670889"/>
              <a:ext cx="965402" cy="468389"/>
            </a:xfrm>
            <a:custGeom>
              <a:avLst/>
              <a:gdLst/>
              <a:ahLst/>
              <a:cxnLst/>
              <a:rect l="l" t="t" r="r" b="b"/>
              <a:pathLst>
                <a:path w="42698" h="20716" extrusionOk="0">
                  <a:moveTo>
                    <a:pt x="21349" y="0"/>
                  </a:moveTo>
                  <a:cubicBezTo>
                    <a:pt x="18414" y="0"/>
                    <a:pt x="15579" y="601"/>
                    <a:pt x="13043" y="1635"/>
                  </a:cubicBezTo>
                  <a:cubicBezTo>
                    <a:pt x="13010" y="1635"/>
                    <a:pt x="12977" y="1668"/>
                    <a:pt x="12943" y="1668"/>
                  </a:cubicBezTo>
                  <a:cubicBezTo>
                    <a:pt x="5338" y="4837"/>
                    <a:pt x="1" y="12176"/>
                    <a:pt x="1" y="20715"/>
                  </a:cubicBezTo>
                  <a:lnTo>
                    <a:pt x="42698" y="20715"/>
                  </a:lnTo>
                  <a:cubicBezTo>
                    <a:pt x="42698" y="12710"/>
                    <a:pt x="38028" y="5771"/>
                    <a:pt x="31190" y="2335"/>
                  </a:cubicBezTo>
                  <a:cubicBezTo>
                    <a:pt x="31090" y="2269"/>
                    <a:pt x="30990" y="2235"/>
                    <a:pt x="30890" y="2202"/>
                  </a:cubicBezTo>
                  <a:cubicBezTo>
                    <a:pt x="28021" y="801"/>
                    <a:pt x="24785" y="0"/>
                    <a:pt x="2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6"/>
            <p:cNvSpPr/>
            <p:nvPr/>
          </p:nvSpPr>
          <p:spPr>
            <a:xfrm>
              <a:off x="4908658" y="2005002"/>
              <a:ext cx="28669" cy="28692"/>
            </a:xfrm>
            <a:custGeom>
              <a:avLst/>
              <a:gdLst/>
              <a:ahLst/>
              <a:cxnLst/>
              <a:rect l="l" t="t" r="r" b="b"/>
              <a:pathLst>
                <a:path w="1268" h="1269" extrusionOk="0">
                  <a:moveTo>
                    <a:pt x="634" y="1"/>
                  </a:moveTo>
                  <a:cubicBezTo>
                    <a:pt x="301" y="1"/>
                    <a:pt x="0" y="268"/>
                    <a:pt x="0" y="634"/>
                  </a:cubicBezTo>
                  <a:cubicBezTo>
                    <a:pt x="0" y="968"/>
                    <a:pt x="301" y="1268"/>
                    <a:pt x="634" y="1268"/>
                  </a:cubicBezTo>
                  <a:cubicBezTo>
                    <a:pt x="1001" y="1268"/>
                    <a:pt x="1268" y="968"/>
                    <a:pt x="1268" y="634"/>
                  </a:cubicBezTo>
                  <a:cubicBezTo>
                    <a:pt x="1268" y="268"/>
                    <a:pt x="1001" y="1"/>
                    <a:pt x="634" y="1"/>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6"/>
            <p:cNvSpPr/>
            <p:nvPr/>
          </p:nvSpPr>
          <p:spPr>
            <a:xfrm>
              <a:off x="4787987" y="1831535"/>
              <a:ext cx="46034" cy="46034"/>
            </a:xfrm>
            <a:custGeom>
              <a:avLst/>
              <a:gdLst/>
              <a:ahLst/>
              <a:cxnLst/>
              <a:rect l="l" t="t" r="r" b="b"/>
              <a:pathLst>
                <a:path w="2036" h="2036" extrusionOk="0">
                  <a:moveTo>
                    <a:pt x="1034" y="1"/>
                  </a:moveTo>
                  <a:cubicBezTo>
                    <a:pt x="467" y="1"/>
                    <a:pt x="0" y="434"/>
                    <a:pt x="0" y="1001"/>
                  </a:cubicBezTo>
                  <a:cubicBezTo>
                    <a:pt x="0" y="1568"/>
                    <a:pt x="467" y="2035"/>
                    <a:pt x="1034" y="2035"/>
                  </a:cubicBezTo>
                  <a:cubicBezTo>
                    <a:pt x="1568" y="2035"/>
                    <a:pt x="2035" y="1568"/>
                    <a:pt x="2035" y="1001"/>
                  </a:cubicBezTo>
                  <a:cubicBezTo>
                    <a:pt x="2035" y="434"/>
                    <a:pt x="1568" y="1"/>
                    <a:pt x="1034" y="1"/>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6"/>
            <p:cNvSpPr/>
            <p:nvPr/>
          </p:nvSpPr>
          <p:spPr>
            <a:xfrm>
              <a:off x="4732931" y="1975586"/>
              <a:ext cx="21886" cy="21909"/>
            </a:xfrm>
            <a:custGeom>
              <a:avLst/>
              <a:gdLst/>
              <a:ahLst/>
              <a:cxnLst/>
              <a:rect l="l" t="t" r="r" b="b"/>
              <a:pathLst>
                <a:path w="968" h="969" extrusionOk="0">
                  <a:moveTo>
                    <a:pt x="467" y="1"/>
                  </a:moveTo>
                  <a:cubicBezTo>
                    <a:pt x="200" y="1"/>
                    <a:pt x="0" y="234"/>
                    <a:pt x="0" y="501"/>
                  </a:cubicBezTo>
                  <a:cubicBezTo>
                    <a:pt x="0" y="768"/>
                    <a:pt x="200" y="968"/>
                    <a:pt x="467" y="968"/>
                  </a:cubicBezTo>
                  <a:cubicBezTo>
                    <a:pt x="734" y="968"/>
                    <a:pt x="968" y="768"/>
                    <a:pt x="968" y="501"/>
                  </a:cubicBezTo>
                  <a:cubicBezTo>
                    <a:pt x="968" y="234"/>
                    <a:pt x="734" y="1"/>
                    <a:pt x="467" y="1"/>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6"/>
            <p:cNvSpPr/>
            <p:nvPr/>
          </p:nvSpPr>
          <p:spPr>
            <a:xfrm>
              <a:off x="4314326" y="1879809"/>
              <a:ext cx="48295" cy="47526"/>
            </a:xfrm>
            <a:custGeom>
              <a:avLst/>
              <a:gdLst/>
              <a:ahLst/>
              <a:cxnLst/>
              <a:rect l="l" t="t" r="r" b="b"/>
              <a:pathLst>
                <a:path w="2136" h="2102" extrusionOk="0">
                  <a:moveTo>
                    <a:pt x="1068" y="0"/>
                  </a:moveTo>
                  <a:cubicBezTo>
                    <a:pt x="468" y="0"/>
                    <a:pt x="1" y="467"/>
                    <a:pt x="1" y="1068"/>
                  </a:cubicBezTo>
                  <a:cubicBezTo>
                    <a:pt x="1" y="1635"/>
                    <a:pt x="468" y="2102"/>
                    <a:pt x="1068" y="2102"/>
                  </a:cubicBezTo>
                  <a:cubicBezTo>
                    <a:pt x="1635" y="2102"/>
                    <a:pt x="2136" y="1635"/>
                    <a:pt x="2136" y="1068"/>
                  </a:cubicBezTo>
                  <a:cubicBezTo>
                    <a:pt x="2136" y="467"/>
                    <a:pt x="1635" y="0"/>
                    <a:pt x="1068" y="0"/>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6"/>
            <p:cNvSpPr/>
            <p:nvPr/>
          </p:nvSpPr>
          <p:spPr>
            <a:xfrm>
              <a:off x="4167270" y="2048007"/>
              <a:ext cx="26408" cy="26408"/>
            </a:xfrm>
            <a:custGeom>
              <a:avLst/>
              <a:gdLst/>
              <a:ahLst/>
              <a:cxnLst/>
              <a:rect l="l" t="t" r="r" b="b"/>
              <a:pathLst>
                <a:path w="1168" h="1168" extrusionOk="0">
                  <a:moveTo>
                    <a:pt x="601" y="0"/>
                  </a:moveTo>
                  <a:cubicBezTo>
                    <a:pt x="267" y="0"/>
                    <a:pt x="0" y="267"/>
                    <a:pt x="0" y="600"/>
                  </a:cubicBezTo>
                  <a:cubicBezTo>
                    <a:pt x="0" y="901"/>
                    <a:pt x="267" y="1168"/>
                    <a:pt x="601" y="1168"/>
                  </a:cubicBezTo>
                  <a:cubicBezTo>
                    <a:pt x="901" y="1168"/>
                    <a:pt x="1168" y="901"/>
                    <a:pt x="1168" y="600"/>
                  </a:cubicBezTo>
                  <a:cubicBezTo>
                    <a:pt x="1168" y="267"/>
                    <a:pt x="901" y="0"/>
                    <a:pt x="601" y="0"/>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6"/>
            <p:cNvSpPr/>
            <p:nvPr/>
          </p:nvSpPr>
          <p:spPr>
            <a:xfrm>
              <a:off x="4359592" y="2045724"/>
              <a:ext cx="62630" cy="62630"/>
            </a:xfrm>
            <a:custGeom>
              <a:avLst/>
              <a:gdLst/>
              <a:ahLst/>
              <a:cxnLst/>
              <a:rect l="l" t="t" r="r" b="b"/>
              <a:pathLst>
                <a:path w="2770" h="2770" extrusionOk="0">
                  <a:moveTo>
                    <a:pt x="1401" y="1"/>
                  </a:moveTo>
                  <a:cubicBezTo>
                    <a:pt x="634" y="1"/>
                    <a:pt x="0" y="601"/>
                    <a:pt x="0" y="1369"/>
                  </a:cubicBezTo>
                  <a:cubicBezTo>
                    <a:pt x="0" y="2136"/>
                    <a:pt x="634" y="2770"/>
                    <a:pt x="1401" y="2770"/>
                  </a:cubicBezTo>
                  <a:cubicBezTo>
                    <a:pt x="2169" y="2770"/>
                    <a:pt x="2769" y="2136"/>
                    <a:pt x="2769" y="1369"/>
                  </a:cubicBezTo>
                  <a:cubicBezTo>
                    <a:pt x="2769" y="601"/>
                    <a:pt x="2169" y="1"/>
                    <a:pt x="1401" y="1"/>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6"/>
            <p:cNvSpPr/>
            <p:nvPr/>
          </p:nvSpPr>
          <p:spPr>
            <a:xfrm>
              <a:off x="4581330" y="2058990"/>
              <a:ext cx="64891" cy="65637"/>
            </a:xfrm>
            <a:custGeom>
              <a:avLst/>
              <a:gdLst/>
              <a:ahLst/>
              <a:cxnLst/>
              <a:rect l="l" t="t" r="r" b="b"/>
              <a:pathLst>
                <a:path w="2870" h="2903" extrusionOk="0">
                  <a:moveTo>
                    <a:pt x="1435" y="1"/>
                  </a:moveTo>
                  <a:cubicBezTo>
                    <a:pt x="634" y="1"/>
                    <a:pt x="0" y="668"/>
                    <a:pt x="0" y="1435"/>
                  </a:cubicBezTo>
                  <a:cubicBezTo>
                    <a:pt x="0" y="2236"/>
                    <a:pt x="634" y="2903"/>
                    <a:pt x="1435" y="2903"/>
                  </a:cubicBezTo>
                  <a:cubicBezTo>
                    <a:pt x="2235" y="2903"/>
                    <a:pt x="2869" y="2236"/>
                    <a:pt x="2869" y="1435"/>
                  </a:cubicBezTo>
                  <a:cubicBezTo>
                    <a:pt x="2869" y="668"/>
                    <a:pt x="2235" y="1"/>
                    <a:pt x="1435" y="1"/>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6"/>
            <p:cNvSpPr/>
            <p:nvPr/>
          </p:nvSpPr>
          <p:spPr>
            <a:xfrm>
              <a:off x="4554921" y="1944678"/>
              <a:ext cx="33960" cy="33960"/>
            </a:xfrm>
            <a:custGeom>
              <a:avLst/>
              <a:gdLst/>
              <a:ahLst/>
              <a:cxnLst/>
              <a:rect l="l" t="t" r="r" b="b"/>
              <a:pathLst>
                <a:path w="1502" h="1502" extrusionOk="0">
                  <a:moveTo>
                    <a:pt x="735" y="0"/>
                  </a:moveTo>
                  <a:cubicBezTo>
                    <a:pt x="334" y="0"/>
                    <a:pt x="1" y="334"/>
                    <a:pt x="1" y="734"/>
                  </a:cubicBezTo>
                  <a:cubicBezTo>
                    <a:pt x="1" y="1134"/>
                    <a:pt x="334" y="1501"/>
                    <a:pt x="735" y="1501"/>
                  </a:cubicBezTo>
                  <a:cubicBezTo>
                    <a:pt x="1168" y="1501"/>
                    <a:pt x="1502" y="1168"/>
                    <a:pt x="1502" y="734"/>
                  </a:cubicBezTo>
                  <a:cubicBezTo>
                    <a:pt x="1502" y="334"/>
                    <a:pt x="1168" y="0"/>
                    <a:pt x="735" y="0"/>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6"/>
            <p:cNvSpPr/>
            <p:nvPr/>
          </p:nvSpPr>
          <p:spPr>
            <a:xfrm>
              <a:off x="4817403" y="2068298"/>
              <a:ext cx="60346" cy="60369"/>
            </a:xfrm>
            <a:custGeom>
              <a:avLst/>
              <a:gdLst/>
              <a:ahLst/>
              <a:cxnLst/>
              <a:rect l="l" t="t" r="r" b="b"/>
              <a:pathLst>
                <a:path w="2669" h="2670" extrusionOk="0">
                  <a:moveTo>
                    <a:pt x="1334" y="1"/>
                  </a:moveTo>
                  <a:cubicBezTo>
                    <a:pt x="601" y="1"/>
                    <a:pt x="0" y="601"/>
                    <a:pt x="0" y="1335"/>
                  </a:cubicBezTo>
                  <a:cubicBezTo>
                    <a:pt x="0" y="2069"/>
                    <a:pt x="601" y="2670"/>
                    <a:pt x="1334" y="2670"/>
                  </a:cubicBezTo>
                  <a:cubicBezTo>
                    <a:pt x="2068" y="2670"/>
                    <a:pt x="2669" y="2069"/>
                    <a:pt x="2669" y="1335"/>
                  </a:cubicBezTo>
                  <a:cubicBezTo>
                    <a:pt x="2669" y="601"/>
                    <a:pt x="2068" y="1"/>
                    <a:pt x="1334" y="1"/>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6"/>
            <p:cNvSpPr/>
            <p:nvPr/>
          </p:nvSpPr>
          <p:spPr>
            <a:xfrm>
              <a:off x="4877750" y="1874892"/>
              <a:ext cx="57339" cy="57339"/>
            </a:xfrm>
            <a:custGeom>
              <a:avLst/>
              <a:gdLst/>
              <a:ahLst/>
              <a:cxnLst/>
              <a:rect l="l" t="t" r="r" b="b"/>
              <a:pathLst>
                <a:path w="2536" h="2536" extrusionOk="0">
                  <a:moveTo>
                    <a:pt x="1268" y="0"/>
                  </a:moveTo>
                  <a:cubicBezTo>
                    <a:pt x="567" y="0"/>
                    <a:pt x="0" y="568"/>
                    <a:pt x="0" y="1268"/>
                  </a:cubicBezTo>
                  <a:cubicBezTo>
                    <a:pt x="0" y="1969"/>
                    <a:pt x="567" y="2536"/>
                    <a:pt x="1268" y="2536"/>
                  </a:cubicBezTo>
                  <a:cubicBezTo>
                    <a:pt x="1968" y="2536"/>
                    <a:pt x="2536" y="1969"/>
                    <a:pt x="2536" y="1268"/>
                  </a:cubicBezTo>
                  <a:cubicBezTo>
                    <a:pt x="2536" y="568"/>
                    <a:pt x="1968" y="0"/>
                    <a:pt x="1268" y="0"/>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6"/>
            <p:cNvSpPr/>
            <p:nvPr/>
          </p:nvSpPr>
          <p:spPr>
            <a:xfrm>
              <a:off x="4982159" y="2041202"/>
              <a:ext cx="57362" cy="57339"/>
            </a:xfrm>
            <a:custGeom>
              <a:avLst/>
              <a:gdLst/>
              <a:ahLst/>
              <a:cxnLst/>
              <a:rect l="l" t="t" r="r" b="b"/>
              <a:pathLst>
                <a:path w="2537" h="2536" extrusionOk="0">
                  <a:moveTo>
                    <a:pt x="1268" y="1"/>
                  </a:moveTo>
                  <a:cubicBezTo>
                    <a:pt x="568" y="1"/>
                    <a:pt x="1" y="568"/>
                    <a:pt x="1" y="1268"/>
                  </a:cubicBezTo>
                  <a:cubicBezTo>
                    <a:pt x="1" y="1969"/>
                    <a:pt x="568" y="2536"/>
                    <a:pt x="1268" y="2536"/>
                  </a:cubicBezTo>
                  <a:cubicBezTo>
                    <a:pt x="1969" y="2536"/>
                    <a:pt x="2536" y="1969"/>
                    <a:pt x="2536" y="1268"/>
                  </a:cubicBezTo>
                  <a:cubicBezTo>
                    <a:pt x="2536" y="568"/>
                    <a:pt x="1969" y="1"/>
                    <a:pt x="1268" y="1"/>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6"/>
            <p:cNvSpPr/>
            <p:nvPr/>
          </p:nvSpPr>
          <p:spPr>
            <a:xfrm>
              <a:off x="4176342" y="1898666"/>
              <a:ext cx="60346" cy="60346"/>
            </a:xfrm>
            <a:custGeom>
              <a:avLst/>
              <a:gdLst/>
              <a:ahLst/>
              <a:cxnLst/>
              <a:rect l="l" t="t" r="r" b="b"/>
              <a:pathLst>
                <a:path w="2669" h="2669" extrusionOk="0">
                  <a:moveTo>
                    <a:pt x="1334" y="0"/>
                  </a:moveTo>
                  <a:cubicBezTo>
                    <a:pt x="600" y="0"/>
                    <a:pt x="0" y="601"/>
                    <a:pt x="0" y="1335"/>
                  </a:cubicBezTo>
                  <a:cubicBezTo>
                    <a:pt x="0" y="2068"/>
                    <a:pt x="600" y="2669"/>
                    <a:pt x="1334" y="2669"/>
                  </a:cubicBezTo>
                  <a:cubicBezTo>
                    <a:pt x="2068" y="2669"/>
                    <a:pt x="2669" y="2068"/>
                    <a:pt x="2669" y="1335"/>
                  </a:cubicBezTo>
                  <a:cubicBezTo>
                    <a:pt x="2669" y="601"/>
                    <a:pt x="2068" y="0"/>
                    <a:pt x="1334" y="0"/>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6"/>
            <p:cNvSpPr/>
            <p:nvPr/>
          </p:nvSpPr>
          <p:spPr>
            <a:xfrm>
              <a:off x="4294723" y="1770167"/>
              <a:ext cx="40743" cy="41512"/>
            </a:xfrm>
            <a:custGeom>
              <a:avLst/>
              <a:gdLst/>
              <a:ahLst/>
              <a:cxnLst/>
              <a:rect l="l" t="t" r="r" b="b"/>
              <a:pathLst>
                <a:path w="1802" h="1836" extrusionOk="0">
                  <a:moveTo>
                    <a:pt x="901" y="1"/>
                  </a:moveTo>
                  <a:cubicBezTo>
                    <a:pt x="401" y="1"/>
                    <a:pt x="1" y="435"/>
                    <a:pt x="1" y="935"/>
                  </a:cubicBezTo>
                  <a:cubicBezTo>
                    <a:pt x="1" y="1435"/>
                    <a:pt x="401" y="1836"/>
                    <a:pt x="901" y="1836"/>
                  </a:cubicBezTo>
                  <a:cubicBezTo>
                    <a:pt x="1402" y="1836"/>
                    <a:pt x="1802" y="1435"/>
                    <a:pt x="1802" y="935"/>
                  </a:cubicBezTo>
                  <a:cubicBezTo>
                    <a:pt x="1802" y="435"/>
                    <a:pt x="1402" y="1"/>
                    <a:pt x="901" y="1"/>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6"/>
            <p:cNvSpPr/>
            <p:nvPr/>
          </p:nvSpPr>
          <p:spPr>
            <a:xfrm>
              <a:off x="4324139" y="811084"/>
              <a:ext cx="549084" cy="629033"/>
            </a:xfrm>
            <a:custGeom>
              <a:avLst/>
              <a:gdLst/>
              <a:ahLst/>
              <a:cxnLst/>
              <a:rect l="l" t="t" r="r" b="b"/>
              <a:pathLst>
                <a:path w="24285" h="27821" extrusionOk="0">
                  <a:moveTo>
                    <a:pt x="12076" y="0"/>
                  </a:moveTo>
                  <a:cubicBezTo>
                    <a:pt x="5271" y="0"/>
                    <a:pt x="1" y="3369"/>
                    <a:pt x="1" y="10775"/>
                  </a:cubicBezTo>
                  <a:cubicBezTo>
                    <a:pt x="1" y="18180"/>
                    <a:pt x="5271" y="27820"/>
                    <a:pt x="12076" y="27820"/>
                  </a:cubicBezTo>
                  <a:cubicBezTo>
                    <a:pt x="18914" y="27820"/>
                    <a:pt x="24285" y="17913"/>
                    <a:pt x="24285" y="10508"/>
                  </a:cubicBezTo>
                  <a:cubicBezTo>
                    <a:pt x="24285" y="3069"/>
                    <a:pt x="18914" y="0"/>
                    <a:pt x="120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6"/>
            <p:cNvSpPr/>
            <p:nvPr/>
          </p:nvSpPr>
          <p:spPr>
            <a:xfrm>
              <a:off x="4480262" y="1413221"/>
              <a:ext cx="248913" cy="341411"/>
            </a:xfrm>
            <a:custGeom>
              <a:avLst/>
              <a:gdLst/>
              <a:ahLst/>
              <a:cxnLst/>
              <a:rect l="l" t="t" r="r" b="b"/>
              <a:pathLst>
                <a:path w="11009" h="15100" extrusionOk="0">
                  <a:moveTo>
                    <a:pt x="2078" y="0"/>
                  </a:moveTo>
                  <a:cubicBezTo>
                    <a:pt x="1886" y="0"/>
                    <a:pt x="1694" y="26"/>
                    <a:pt x="1502" y="88"/>
                  </a:cubicBezTo>
                  <a:cubicBezTo>
                    <a:pt x="1402" y="122"/>
                    <a:pt x="1301" y="155"/>
                    <a:pt x="1235" y="288"/>
                  </a:cubicBezTo>
                  <a:cubicBezTo>
                    <a:pt x="1135" y="422"/>
                    <a:pt x="1135" y="589"/>
                    <a:pt x="1135" y="789"/>
                  </a:cubicBezTo>
                  <a:cubicBezTo>
                    <a:pt x="1135" y="1556"/>
                    <a:pt x="1135" y="2357"/>
                    <a:pt x="1135" y="3124"/>
                  </a:cubicBezTo>
                  <a:cubicBezTo>
                    <a:pt x="1201" y="5626"/>
                    <a:pt x="367" y="13765"/>
                    <a:pt x="1" y="14232"/>
                  </a:cubicBezTo>
                  <a:lnTo>
                    <a:pt x="6038" y="15099"/>
                  </a:lnTo>
                  <a:lnTo>
                    <a:pt x="11008" y="13798"/>
                  </a:lnTo>
                  <a:cubicBezTo>
                    <a:pt x="9941" y="9995"/>
                    <a:pt x="9107" y="4125"/>
                    <a:pt x="8907" y="1556"/>
                  </a:cubicBezTo>
                  <a:cubicBezTo>
                    <a:pt x="8874" y="1456"/>
                    <a:pt x="8874" y="1323"/>
                    <a:pt x="8840" y="1222"/>
                  </a:cubicBezTo>
                  <a:cubicBezTo>
                    <a:pt x="8740" y="1022"/>
                    <a:pt x="8573" y="989"/>
                    <a:pt x="8407" y="956"/>
                  </a:cubicBezTo>
                  <a:cubicBezTo>
                    <a:pt x="7971" y="864"/>
                    <a:pt x="7532" y="843"/>
                    <a:pt x="7093" y="843"/>
                  </a:cubicBezTo>
                  <a:cubicBezTo>
                    <a:pt x="6727" y="843"/>
                    <a:pt x="6361" y="858"/>
                    <a:pt x="5998" y="858"/>
                  </a:cubicBezTo>
                  <a:cubicBezTo>
                    <a:pt x="5528" y="858"/>
                    <a:pt x="5061" y="833"/>
                    <a:pt x="4604" y="722"/>
                  </a:cubicBezTo>
                  <a:cubicBezTo>
                    <a:pt x="3762" y="505"/>
                    <a:pt x="2920" y="0"/>
                    <a:pt x="20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6"/>
            <p:cNvSpPr/>
            <p:nvPr/>
          </p:nvSpPr>
          <p:spPr>
            <a:xfrm>
              <a:off x="4502126" y="1397371"/>
              <a:ext cx="187075" cy="156145"/>
            </a:xfrm>
            <a:custGeom>
              <a:avLst/>
              <a:gdLst/>
              <a:ahLst/>
              <a:cxnLst/>
              <a:rect l="l" t="t" r="r" b="b"/>
              <a:pathLst>
                <a:path w="8274" h="6906" extrusionOk="0">
                  <a:moveTo>
                    <a:pt x="975" y="1"/>
                  </a:moveTo>
                  <a:cubicBezTo>
                    <a:pt x="784" y="1"/>
                    <a:pt x="593" y="27"/>
                    <a:pt x="401" y="89"/>
                  </a:cubicBezTo>
                  <a:cubicBezTo>
                    <a:pt x="301" y="122"/>
                    <a:pt x="201" y="156"/>
                    <a:pt x="134" y="256"/>
                  </a:cubicBezTo>
                  <a:cubicBezTo>
                    <a:pt x="34" y="389"/>
                    <a:pt x="34" y="589"/>
                    <a:pt x="34" y="756"/>
                  </a:cubicBezTo>
                  <a:cubicBezTo>
                    <a:pt x="1" y="1557"/>
                    <a:pt x="34" y="2324"/>
                    <a:pt x="34" y="3124"/>
                  </a:cubicBezTo>
                  <a:cubicBezTo>
                    <a:pt x="34" y="3491"/>
                    <a:pt x="34" y="3858"/>
                    <a:pt x="34" y="4225"/>
                  </a:cubicBezTo>
                  <a:cubicBezTo>
                    <a:pt x="1037" y="5948"/>
                    <a:pt x="2686" y="6906"/>
                    <a:pt x="4292" y="6906"/>
                  </a:cubicBezTo>
                  <a:cubicBezTo>
                    <a:pt x="4396" y="6906"/>
                    <a:pt x="4500" y="6902"/>
                    <a:pt x="4604" y="6894"/>
                  </a:cubicBezTo>
                  <a:cubicBezTo>
                    <a:pt x="5838" y="6827"/>
                    <a:pt x="7206" y="6126"/>
                    <a:pt x="8273" y="5226"/>
                  </a:cubicBezTo>
                  <a:cubicBezTo>
                    <a:pt x="8173" y="3958"/>
                    <a:pt x="7873" y="2824"/>
                    <a:pt x="7773" y="1557"/>
                  </a:cubicBezTo>
                  <a:cubicBezTo>
                    <a:pt x="7773" y="1423"/>
                    <a:pt x="7773" y="1323"/>
                    <a:pt x="7706" y="1190"/>
                  </a:cubicBezTo>
                  <a:cubicBezTo>
                    <a:pt x="7640" y="1023"/>
                    <a:pt x="7473" y="956"/>
                    <a:pt x="7306" y="923"/>
                  </a:cubicBezTo>
                  <a:cubicBezTo>
                    <a:pt x="6922" y="852"/>
                    <a:pt x="6534" y="833"/>
                    <a:pt x="6146" y="833"/>
                  </a:cubicBezTo>
                  <a:cubicBezTo>
                    <a:pt x="5712" y="833"/>
                    <a:pt x="5278" y="856"/>
                    <a:pt x="4844" y="856"/>
                  </a:cubicBezTo>
                  <a:cubicBezTo>
                    <a:pt x="4384" y="856"/>
                    <a:pt x="3925" y="830"/>
                    <a:pt x="3470" y="723"/>
                  </a:cubicBezTo>
                  <a:cubicBezTo>
                    <a:pt x="2628" y="505"/>
                    <a:pt x="1808" y="1"/>
                    <a:pt x="975" y="1"/>
                  </a:cubicBezTo>
                  <a:close/>
                </a:path>
              </a:pathLst>
            </a:custGeom>
            <a:solidFill>
              <a:srgbClr val="E89C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6"/>
            <p:cNvSpPr/>
            <p:nvPr/>
          </p:nvSpPr>
          <p:spPr>
            <a:xfrm>
              <a:off x="4378449" y="910637"/>
              <a:ext cx="455569" cy="622996"/>
            </a:xfrm>
            <a:custGeom>
              <a:avLst/>
              <a:gdLst/>
              <a:ahLst/>
              <a:cxnLst/>
              <a:rect l="l" t="t" r="r" b="b"/>
              <a:pathLst>
                <a:path w="20149" h="27554" extrusionOk="0">
                  <a:moveTo>
                    <a:pt x="10074" y="0"/>
                  </a:moveTo>
                  <a:cubicBezTo>
                    <a:pt x="5337" y="0"/>
                    <a:pt x="0" y="5838"/>
                    <a:pt x="0" y="13577"/>
                  </a:cubicBezTo>
                  <a:cubicBezTo>
                    <a:pt x="0" y="21316"/>
                    <a:pt x="5337" y="27553"/>
                    <a:pt x="10074" y="27553"/>
                  </a:cubicBezTo>
                  <a:cubicBezTo>
                    <a:pt x="14844" y="27553"/>
                    <a:pt x="20148" y="21282"/>
                    <a:pt x="20148" y="13577"/>
                  </a:cubicBezTo>
                  <a:cubicBezTo>
                    <a:pt x="20148" y="5838"/>
                    <a:pt x="14811" y="0"/>
                    <a:pt x="100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6"/>
            <p:cNvSpPr/>
            <p:nvPr/>
          </p:nvSpPr>
          <p:spPr>
            <a:xfrm>
              <a:off x="4333997" y="1165501"/>
              <a:ext cx="56548" cy="119991"/>
            </a:xfrm>
            <a:custGeom>
              <a:avLst/>
              <a:gdLst/>
              <a:ahLst/>
              <a:cxnLst/>
              <a:rect l="l" t="t" r="r" b="b"/>
              <a:pathLst>
                <a:path w="2501" h="5307" extrusionOk="0">
                  <a:moveTo>
                    <a:pt x="2306" y="1"/>
                  </a:moveTo>
                  <a:cubicBezTo>
                    <a:pt x="1047" y="1"/>
                    <a:pt x="1" y="1302"/>
                    <a:pt x="98" y="2572"/>
                  </a:cubicBezTo>
                  <a:cubicBezTo>
                    <a:pt x="198" y="3839"/>
                    <a:pt x="1266" y="4940"/>
                    <a:pt x="2500" y="5307"/>
                  </a:cubicBezTo>
                  <a:lnTo>
                    <a:pt x="2400" y="3"/>
                  </a:lnTo>
                  <a:cubicBezTo>
                    <a:pt x="2369" y="1"/>
                    <a:pt x="2337" y="1"/>
                    <a:pt x="2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6"/>
            <p:cNvSpPr/>
            <p:nvPr/>
          </p:nvSpPr>
          <p:spPr>
            <a:xfrm>
              <a:off x="4814373" y="1165501"/>
              <a:ext cx="57294" cy="119991"/>
            </a:xfrm>
            <a:custGeom>
              <a:avLst/>
              <a:gdLst/>
              <a:ahLst/>
              <a:cxnLst/>
              <a:rect l="l" t="t" r="r" b="b"/>
              <a:pathLst>
                <a:path w="2534" h="5307" extrusionOk="0">
                  <a:moveTo>
                    <a:pt x="228" y="1"/>
                  </a:moveTo>
                  <a:cubicBezTo>
                    <a:pt x="197" y="1"/>
                    <a:pt x="166" y="1"/>
                    <a:pt x="134" y="3"/>
                  </a:cubicBezTo>
                  <a:lnTo>
                    <a:pt x="1" y="5307"/>
                  </a:lnTo>
                  <a:cubicBezTo>
                    <a:pt x="1268" y="4940"/>
                    <a:pt x="2336" y="3839"/>
                    <a:pt x="2436" y="2572"/>
                  </a:cubicBezTo>
                  <a:cubicBezTo>
                    <a:pt x="2533" y="1302"/>
                    <a:pt x="1487"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6"/>
            <p:cNvSpPr/>
            <p:nvPr/>
          </p:nvSpPr>
          <p:spPr>
            <a:xfrm>
              <a:off x="4292462" y="777100"/>
              <a:ext cx="610176" cy="289747"/>
            </a:xfrm>
            <a:custGeom>
              <a:avLst/>
              <a:gdLst/>
              <a:ahLst/>
              <a:cxnLst/>
              <a:rect l="l" t="t" r="r" b="b"/>
              <a:pathLst>
                <a:path w="26987" h="12815" extrusionOk="0">
                  <a:moveTo>
                    <a:pt x="13928" y="1"/>
                  </a:moveTo>
                  <a:cubicBezTo>
                    <a:pt x="12012" y="1"/>
                    <a:pt x="10099" y="355"/>
                    <a:pt x="8307" y="1103"/>
                  </a:cubicBezTo>
                  <a:cubicBezTo>
                    <a:pt x="4104" y="2871"/>
                    <a:pt x="734" y="6907"/>
                    <a:pt x="1" y="11610"/>
                  </a:cubicBezTo>
                  <a:lnTo>
                    <a:pt x="2769" y="12678"/>
                  </a:lnTo>
                  <a:cubicBezTo>
                    <a:pt x="5805" y="12244"/>
                    <a:pt x="8640" y="10376"/>
                    <a:pt x="10375" y="7674"/>
                  </a:cubicBezTo>
                  <a:lnTo>
                    <a:pt x="10375" y="7674"/>
                  </a:lnTo>
                  <a:cubicBezTo>
                    <a:pt x="10208" y="8842"/>
                    <a:pt x="9874" y="9976"/>
                    <a:pt x="9307" y="11010"/>
                  </a:cubicBezTo>
                  <a:cubicBezTo>
                    <a:pt x="10765" y="10846"/>
                    <a:pt x="12229" y="10765"/>
                    <a:pt x="13692" y="10765"/>
                  </a:cubicBezTo>
                  <a:cubicBezTo>
                    <a:pt x="17887" y="10765"/>
                    <a:pt x="22071" y="11434"/>
                    <a:pt x="26053" y="12745"/>
                  </a:cubicBezTo>
                  <a:cubicBezTo>
                    <a:pt x="26156" y="12786"/>
                    <a:pt x="26271" y="12814"/>
                    <a:pt x="26384" y="12814"/>
                  </a:cubicBezTo>
                  <a:cubicBezTo>
                    <a:pt x="26454" y="12814"/>
                    <a:pt x="26523" y="12803"/>
                    <a:pt x="26586" y="12778"/>
                  </a:cubicBezTo>
                  <a:cubicBezTo>
                    <a:pt x="26920" y="12678"/>
                    <a:pt x="26953" y="12244"/>
                    <a:pt x="26953" y="11911"/>
                  </a:cubicBezTo>
                  <a:cubicBezTo>
                    <a:pt x="26987" y="9209"/>
                    <a:pt x="26419" y="6373"/>
                    <a:pt x="24752" y="4339"/>
                  </a:cubicBezTo>
                  <a:cubicBezTo>
                    <a:pt x="23851" y="3271"/>
                    <a:pt x="22683" y="2504"/>
                    <a:pt x="21483" y="1870"/>
                  </a:cubicBezTo>
                  <a:cubicBezTo>
                    <a:pt x="19155" y="658"/>
                    <a:pt x="16538" y="1"/>
                    <a:pt x="139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6"/>
            <p:cNvSpPr/>
            <p:nvPr/>
          </p:nvSpPr>
          <p:spPr>
            <a:xfrm>
              <a:off x="4594150" y="1160278"/>
              <a:ext cx="49810" cy="171226"/>
            </a:xfrm>
            <a:custGeom>
              <a:avLst/>
              <a:gdLst/>
              <a:ahLst/>
              <a:cxnLst/>
              <a:rect l="l" t="t" r="r" b="b"/>
              <a:pathLst>
                <a:path w="2203" h="7573" extrusionOk="0">
                  <a:moveTo>
                    <a:pt x="1076" y="1"/>
                  </a:moveTo>
                  <a:cubicBezTo>
                    <a:pt x="976" y="1"/>
                    <a:pt x="884" y="67"/>
                    <a:pt x="901" y="201"/>
                  </a:cubicBezTo>
                  <a:cubicBezTo>
                    <a:pt x="1068" y="1635"/>
                    <a:pt x="1268" y="3036"/>
                    <a:pt x="1435" y="4470"/>
                  </a:cubicBezTo>
                  <a:cubicBezTo>
                    <a:pt x="1502" y="5171"/>
                    <a:pt x="1602" y="5871"/>
                    <a:pt x="1702" y="6572"/>
                  </a:cubicBezTo>
                  <a:cubicBezTo>
                    <a:pt x="1702" y="6672"/>
                    <a:pt x="1802" y="6972"/>
                    <a:pt x="1768" y="7072"/>
                  </a:cubicBezTo>
                  <a:cubicBezTo>
                    <a:pt x="1735" y="7122"/>
                    <a:pt x="1743" y="7131"/>
                    <a:pt x="1743" y="7131"/>
                  </a:cubicBezTo>
                  <a:cubicBezTo>
                    <a:pt x="1743" y="7131"/>
                    <a:pt x="1741" y="7129"/>
                    <a:pt x="1731" y="7129"/>
                  </a:cubicBezTo>
                  <a:cubicBezTo>
                    <a:pt x="1720" y="7129"/>
                    <a:pt x="1702" y="7131"/>
                    <a:pt x="1668" y="7139"/>
                  </a:cubicBezTo>
                  <a:cubicBezTo>
                    <a:pt x="1646" y="7150"/>
                    <a:pt x="1620" y="7154"/>
                    <a:pt x="1592" y="7154"/>
                  </a:cubicBezTo>
                  <a:cubicBezTo>
                    <a:pt x="1535" y="7154"/>
                    <a:pt x="1468" y="7139"/>
                    <a:pt x="1401" y="7139"/>
                  </a:cubicBezTo>
                  <a:cubicBezTo>
                    <a:pt x="1035" y="7139"/>
                    <a:pt x="668" y="7106"/>
                    <a:pt x="267" y="7106"/>
                  </a:cubicBezTo>
                  <a:cubicBezTo>
                    <a:pt x="0" y="7106"/>
                    <a:pt x="0" y="7506"/>
                    <a:pt x="267" y="7506"/>
                  </a:cubicBezTo>
                  <a:lnTo>
                    <a:pt x="1502" y="7573"/>
                  </a:lnTo>
                  <a:cubicBezTo>
                    <a:pt x="1768" y="7573"/>
                    <a:pt x="2069" y="7573"/>
                    <a:pt x="2169" y="7272"/>
                  </a:cubicBezTo>
                  <a:cubicBezTo>
                    <a:pt x="2202" y="7139"/>
                    <a:pt x="2169" y="6972"/>
                    <a:pt x="2135" y="6839"/>
                  </a:cubicBezTo>
                  <a:cubicBezTo>
                    <a:pt x="2102" y="6639"/>
                    <a:pt x="2102" y="6439"/>
                    <a:pt x="2069" y="6272"/>
                  </a:cubicBezTo>
                  <a:cubicBezTo>
                    <a:pt x="2035" y="5838"/>
                    <a:pt x="1969" y="5438"/>
                    <a:pt x="1902" y="5038"/>
                  </a:cubicBezTo>
                  <a:cubicBezTo>
                    <a:pt x="1702" y="3403"/>
                    <a:pt x="1502" y="1802"/>
                    <a:pt x="1301" y="201"/>
                  </a:cubicBezTo>
                  <a:cubicBezTo>
                    <a:pt x="1285" y="67"/>
                    <a:pt x="1176" y="1"/>
                    <a:pt x="1076" y="1"/>
                  </a:cubicBezTo>
                  <a:close/>
                </a:path>
              </a:pathLst>
            </a:custGeom>
            <a:solidFill>
              <a:srgbClr val="E89C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6"/>
            <p:cNvSpPr/>
            <p:nvPr/>
          </p:nvSpPr>
          <p:spPr>
            <a:xfrm>
              <a:off x="4668809" y="1070425"/>
              <a:ext cx="119200" cy="37171"/>
            </a:xfrm>
            <a:custGeom>
              <a:avLst/>
              <a:gdLst/>
              <a:ahLst/>
              <a:cxnLst/>
              <a:rect l="l" t="t" r="r" b="b"/>
              <a:pathLst>
                <a:path w="5272" h="1644" extrusionOk="0">
                  <a:moveTo>
                    <a:pt x="2685" y="1"/>
                  </a:moveTo>
                  <a:cubicBezTo>
                    <a:pt x="2088" y="1"/>
                    <a:pt x="1494" y="134"/>
                    <a:pt x="968" y="405"/>
                  </a:cubicBezTo>
                  <a:cubicBezTo>
                    <a:pt x="568" y="606"/>
                    <a:pt x="201" y="906"/>
                    <a:pt x="34" y="1306"/>
                  </a:cubicBezTo>
                  <a:lnTo>
                    <a:pt x="68" y="1273"/>
                  </a:lnTo>
                  <a:lnTo>
                    <a:pt x="68" y="1273"/>
                  </a:lnTo>
                  <a:cubicBezTo>
                    <a:pt x="1" y="1339"/>
                    <a:pt x="68" y="1506"/>
                    <a:pt x="168" y="1506"/>
                  </a:cubicBezTo>
                  <a:cubicBezTo>
                    <a:pt x="187" y="1513"/>
                    <a:pt x="206" y="1515"/>
                    <a:pt x="225" y="1515"/>
                  </a:cubicBezTo>
                  <a:cubicBezTo>
                    <a:pt x="306" y="1515"/>
                    <a:pt x="387" y="1466"/>
                    <a:pt x="468" y="1439"/>
                  </a:cubicBezTo>
                  <a:cubicBezTo>
                    <a:pt x="1068" y="1156"/>
                    <a:pt x="1727" y="1014"/>
                    <a:pt x="2382" y="1014"/>
                  </a:cubicBezTo>
                  <a:cubicBezTo>
                    <a:pt x="3036" y="1014"/>
                    <a:pt x="3687" y="1156"/>
                    <a:pt x="4271" y="1439"/>
                  </a:cubicBezTo>
                  <a:cubicBezTo>
                    <a:pt x="4437" y="1540"/>
                    <a:pt x="4637" y="1640"/>
                    <a:pt x="4838" y="1640"/>
                  </a:cubicBezTo>
                  <a:cubicBezTo>
                    <a:pt x="4855" y="1642"/>
                    <a:pt x="4872" y="1644"/>
                    <a:pt x="4890" y="1644"/>
                  </a:cubicBezTo>
                  <a:cubicBezTo>
                    <a:pt x="5076" y="1644"/>
                    <a:pt x="5271" y="1489"/>
                    <a:pt x="5271" y="1306"/>
                  </a:cubicBezTo>
                  <a:cubicBezTo>
                    <a:pt x="5271" y="1239"/>
                    <a:pt x="5238" y="1139"/>
                    <a:pt x="5205" y="1073"/>
                  </a:cubicBezTo>
                  <a:cubicBezTo>
                    <a:pt x="5004" y="739"/>
                    <a:pt x="4704" y="539"/>
                    <a:pt x="4371" y="372"/>
                  </a:cubicBezTo>
                  <a:cubicBezTo>
                    <a:pt x="3846" y="126"/>
                    <a:pt x="3264" y="1"/>
                    <a:pt x="26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6"/>
            <p:cNvSpPr/>
            <p:nvPr/>
          </p:nvSpPr>
          <p:spPr>
            <a:xfrm>
              <a:off x="4441803" y="1070425"/>
              <a:ext cx="119946" cy="37171"/>
            </a:xfrm>
            <a:custGeom>
              <a:avLst/>
              <a:gdLst/>
              <a:ahLst/>
              <a:cxnLst/>
              <a:rect l="l" t="t" r="r" b="b"/>
              <a:pathLst>
                <a:path w="5305" h="1644" extrusionOk="0">
                  <a:moveTo>
                    <a:pt x="2590" y="1"/>
                  </a:moveTo>
                  <a:cubicBezTo>
                    <a:pt x="2008" y="1"/>
                    <a:pt x="1426" y="126"/>
                    <a:pt x="901" y="372"/>
                  </a:cubicBezTo>
                  <a:cubicBezTo>
                    <a:pt x="601" y="539"/>
                    <a:pt x="267" y="739"/>
                    <a:pt x="100" y="1073"/>
                  </a:cubicBezTo>
                  <a:cubicBezTo>
                    <a:pt x="34" y="1139"/>
                    <a:pt x="0" y="1239"/>
                    <a:pt x="0" y="1306"/>
                  </a:cubicBezTo>
                  <a:cubicBezTo>
                    <a:pt x="31" y="1489"/>
                    <a:pt x="200" y="1644"/>
                    <a:pt x="382" y="1644"/>
                  </a:cubicBezTo>
                  <a:cubicBezTo>
                    <a:pt x="399" y="1644"/>
                    <a:pt x="417" y="1642"/>
                    <a:pt x="434" y="1640"/>
                  </a:cubicBezTo>
                  <a:cubicBezTo>
                    <a:pt x="634" y="1640"/>
                    <a:pt x="834" y="1540"/>
                    <a:pt x="1001" y="1439"/>
                  </a:cubicBezTo>
                  <a:cubicBezTo>
                    <a:pt x="1585" y="1156"/>
                    <a:pt x="2244" y="1014"/>
                    <a:pt x="2902" y="1014"/>
                  </a:cubicBezTo>
                  <a:cubicBezTo>
                    <a:pt x="3561" y="1014"/>
                    <a:pt x="4220" y="1156"/>
                    <a:pt x="4804" y="1439"/>
                  </a:cubicBezTo>
                  <a:cubicBezTo>
                    <a:pt x="4885" y="1466"/>
                    <a:pt x="4966" y="1515"/>
                    <a:pt x="5047" y="1515"/>
                  </a:cubicBezTo>
                  <a:cubicBezTo>
                    <a:pt x="5066" y="1515"/>
                    <a:pt x="5085" y="1513"/>
                    <a:pt x="5104" y="1506"/>
                  </a:cubicBezTo>
                  <a:cubicBezTo>
                    <a:pt x="5204" y="1506"/>
                    <a:pt x="5304" y="1339"/>
                    <a:pt x="5204" y="1273"/>
                  </a:cubicBezTo>
                  <a:lnTo>
                    <a:pt x="5204" y="1273"/>
                  </a:lnTo>
                  <a:lnTo>
                    <a:pt x="5271" y="1306"/>
                  </a:lnTo>
                  <a:cubicBezTo>
                    <a:pt x="5104" y="906"/>
                    <a:pt x="4704" y="606"/>
                    <a:pt x="4337" y="405"/>
                  </a:cubicBezTo>
                  <a:cubicBezTo>
                    <a:pt x="3794" y="134"/>
                    <a:pt x="3192" y="1"/>
                    <a:pt x="2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6"/>
            <p:cNvSpPr/>
            <p:nvPr/>
          </p:nvSpPr>
          <p:spPr>
            <a:xfrm>
              <a:off x="4659765" y="1116527"/>
              <a:ext cx="139549" cy="139549"/>
            </a:xfrm>
            <a:custGeom>
              <a:avLst/>
              <a:gdLst/>
              <a:ahLst/>
              <a:cxnLst/>
              <a:rect l="l" t="t" r="r" b="b"/>
              <a:pathLst>
                <a:path w="6172" h="6172" fill="none" extrusionOk="0">
                  <a:moveTo>
                    <a:pt x="6172" y="3103"/>
                  </a:moveTo>
                  <a:cubicBezTo>
                    <a:pt x="6172" y="4804"/>
                    <a:pt x="4771" y="6172"/>
                    <a:pt x="3069" y="6172"/>
                  </a:cubicBezTo>
                  <a:cubicBezTo>
                    <a:pt x="1368" y="6172"/>
                    <a:pt x="1" y="4804"/>
                    <a:pt x="1" y="3103"/>
                  </a:cubicBezTo>
                  <a:cubicBezTo>
                    <a:pt x="1" y="1369"/>
                    <a:pt x="1368" y="1"/>
                    <a:pt x="3069" y="1"/>
                  </a:cubicBezTo>
                  <a:cubicBezTo>
                    <a:pt x="4771" y="1"/>
                    <a:pt x="6172" y="1369"/>
                    <a:pt x="6172" y="3103"/>
                  </a:cubicBezTo>
                  <a:close/>
                </a:path>
              </a:pathLst>
            </a:custGeom>
            <a:solidFill>
              <a:schemeClr val="dk1"/>
            </a:solidFill>
            <a:ln w="10850" cap="flat" cmpd="sng">
              <a:solidFill>
                <a:srgbClr val="38303B"/>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6"/>
            <p:cNvSpPr/>
            <p:nvPr/>
          </p:nvSpPr>
          <p:spPr>
            <a:xfrm>
              <a:off x="4429729" y="1116527"/>
              <a:ext cx="139549" cy="139549"/>
            </a:xfrm>
            <a:custGeom>
              <a:avLst/>
              <a:gdLst/>
              <a:ahLst/>
              <a:cxnLst/>
              <a:rect l="l" t="t" r="r" b="b"/>
              <a:pathLst>
                <a:path w="6172" h="6172" fill="none" extrusionOk="0">
                  <a:moveTo>
                    <a:pt x="6172" y="3103"/>
                  </a:moveTo>
                  <a:cubicBezTo>
                    <a:pt x="6172" y="4804"/>
                    <a:pt x="4771" y="6172"/>
                    <a:pt x="3069" y="6172"/>
                  </a:cubicBezTo>
                  <a:cubicBezTo>
                    <a:pt x="1368" y="6172"/>
                    <a:pt x="1" y="4804"/>
                    <a:pt x="1" y="3103"/>
                  </a:cubicBezTo>
                  <a:cubicBezTo>
                    <a:pt x="1" y="1369"/>
                    <a:pt x="1368" y="1"/>
                    <a:pt x="3069" y="1"/>
                  </a:cubicBezTo>
                  <a:cubicBezTo>
                    <a:pt x="4771" y="1"/>
                    <a:pt x="6172" y="1369"/>
                    <a:pt x="6172" y="3103"/>
                  </a:cubicBezTo>
                  <a:close/>
                </a:path>
              </a:pathLst>
            </a:custGeom>
            <a:solidFill>
              <a:schemeClr val="dk1"/>
            </a:solidFill>
            <a:ln w="10850" cap="flat" cmpd="sng">
              <a:solidFill>
                <a:srgbClr val="38303B"/>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6"/>
            <p:cNvSpPr/>
            <p:nvPr/>
          </p:nvSpPr>
          <p:spPr>
            <a:xfrm>
              <a:off x="4564169" y="1161952"/>
              <a:ext cx="99190" cy="33146"/>
            </a:xfrm>
            <a:custGeom>
              <a:avLst/>
              <a:gdLst/>
              <a:ahLst/>
              <a:cxnLst/>
              <a:rect l="l" t="t" r="r" b="b"/>
              <a:pathLst>
                <a:path w="4387" h="1466" extrusionOk="0">
                  <a:moveTo>
                    <a:pt x="2159" y="0"/>
                  </a:moveTo>
                  <a:cubicBezTo>
                    <a:pt x="1378" y="0"/>
                    <a:pt x="591" y="334"/>
                    <a:pt x="92" y="994"/>
                  </a:cubicBezTo>
                  <a:cubicBezTo>
                    <a:pt x="1" y="1154"/>
                    <a:pt x="129" y="1298"/>
                    <a:pt x="272" y="1298"/>
                  </a:cubicBezTo>
                  <a:cubicBezTo>
                    <a:pt x="338" y="1298"/>
                    <a:pt x="407" y="1268"/>
                    <a:pt x="459" y="1194"/>
                  </a:cubicBezTo>
                  <a:cubicBezTo>
                    <a:pt x="855" y="672"/>
                    <a:pt x="1499" y="412"/>
                    <a:pt x="2145" y="412"/>
                  </a:cubicBezTo>
                  <a:cubicBezTo>
                    <a:pt x="2859" y="412"/>
                    <a:pt x="3576" y="730"/>
                    <a:pt x="3962" y="1361"/>
                  </a:cubicBezTo>
                  <a:cubicBezTo>
                    <a:pt x="4004" y="1435"/>
                    <a:pt x="4066" y="1465"/>
                    <a:pt x="4127" y="1465"/>
                  </a:cubicBezTo>
                  <a:cubicBezTo>
                    <a:pt x="4259" y="1465"/>
                    <a:pt x="4387" y="1321"/>
                    <a:pt x="4295" y="1161"/>
                  </a:cubicBezTo>
                  <a:cubicBezTo>
                    <a:pt x="3829" y="384"/>
                    <a:pt x="2997" y="0"/>
                    <a:pt x="2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6"/>
            <p:cNvSpPr/>
            <p:nvPr/>
          </p:nvSpPr>
          <p:spPr>
            <a:xfrm>
              <a:off x="4796285" y="1147910"/>
              <a:ext cx="55078" cy="33712"/>
            </a:xfrm>
            <a:custGeom>
              <a:avLst/>
              <a:gdLst/>
              <a:ahLst/>
              <a:cxnLst/>
              <a:rect l="l" t="t" r="r" b="b"/>
              <a:pathLst>
                <a:path w="2436" h="1491" extrusionOk="0">
                  <a:moveTo>
                    <a:pt x="241" y="1066"/>
                  </a:moveTo>
                  <a:cubicBezTo>
                    <a:pt x="234" y="1066"/>
                    <a:pt x="211" y="1081"/>
                    <a:pt x="234" y="1081"/>
                  </a:cubicBezTo>
                  <a:cubicBezTo>
                    <a:pt x="245" y="1070"/>
                    <a:pt x="245" y="1066"/>
                    <a:pt x="241" y="1066"/>
                  </a:cubicBezTo>
                  <a:close/>
                  <a:moveTo>
                    <a:pt x="2190" y="1"/>
                  </a:moveTo>
                  <a:cubicBezTo>
                    <a:pt x="2142" y="1"/>
                    <a:pt x="2098" y="17"/>
                    <a:pt x="2068" y="47"/>
                  </a:cubicBezTo>
                  <a:cubicBezTo>
                    <a:pt x="2035" y="64"/>
                    <a:pt x="2035" y="64"/>
                    <a:pt x="2043" y="64"/>
                  </a:cubicBezTo>
                  <a:cubicBezTo>
                    <a:pt x="2052" y="64"/>
                    <a:pt x="2068" y="64"/>
                    <a:pt x="2068" y="81"/>
                  </a:cubicBezTo>
                  <a:lnTo>
                    <a:pt x="2035" y="81"/>
                  </a:lnTo>
                  <a:cubicBezTo>
                    <a:pt x="2002" y="114"/>
                    <a:pt x="1968" y="147"/>
                    <a:pt x="1935" y="147"/>
                  </a:cubicBezTo>
                  <a:cubicBezTo>
                    <a:pt x="1868" y="214"/>
                    <a:pt x="1768" y="247"/>
                    <a:pt x="1701" y="314"/>
                  </a:cubicBezTo>
                  <a:cubicBezTo>
                    <a:pt x="1501" y="414"/>
                    <a:pt x="1334" y="514"/>
                    <a:pt x="1134" y="614"/>
                  </a:cubicBezTo>
                  <a:cubicBezTo>
                    <a:pt x="934" y="714"/>
                    <a:pt x="767" y="814"/>
                    <a:pt x="567" y="915"/>
                  </a:cubicBezTo>
                  <a:cubicBezTo>
                    <a:pt x="501" y="948"/>
                    <a:pt x="400" y="981"/>
                    <a:pt x="334" y="1015"/>
                  </a:cubicBezTo>
                  <a:cubicBezTo>
                    <a:pt x="300" y="1048"/>
                    <a:pt x="267" y="1048"/>
                    <a:pt x="234" y="1081"/>
                  </a:cubicBezTo>
                  <a:lnTo>
                    <a:pt x="200" y="1081"/>
                  </a:lnTo>
                  <a:cubicBezTo>
                    <a:pt x="67" y="1115"/>
                    <a:pt x="0" y="1215"/>
                    <a:pt x="34" y="1348"/>
                  </a:cubicBezTo>
                  <a:cubicBezTo>
                    <a:pt x="61" y="1431"/>
                    <a:pt x="156" y="1490"/>
                    <a:pt x="245" y="1490"/>
                  </a:cubicBezTo>
                  <a:cubicBezTo>
                    <a:pt x="264" y="1490"/>
                    <a:pt x="283" y="1488"/>
                    <a:pt x="300" y="1482"/>
                  </a:cubicBezTo>
                  <a:cubicBezTo>
                    <a:pt x="667" y="1348"/>
                    <a:pt x="1001" y="1148"/>
                    <a:pt x="1334" y="981"/>
                  </a:cubicBezTo>
                  <a:cubicBezTo>
                    <a:pt x="1668" y="781"/>
                    <a:pt x="2035" y="614"/>
                    <a:pt x="2369" y="347"/>
                  </a:cubicBezTo>
                  <a:cubicBezTo>
                    <a:pt x="2435" y="281"/>
                    <a:pt x="2435" y="147"/>
                    <a:pt x="2369" y="81"/>
                  </a:cubicBezTo>
                  <a:cubicBezTo>
                    <a:pt x="2313" y="26"/>
                    <a:pt x="2248" y="1"/>
                    <a:pt x="2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6"/>
            <p:cNvSpPr/>
            <p:nvPr/>
          </p:nvSpPr>
          <p:spPr>
            <a:xfrm>
              <a:off x="4373927" y="1151709"/>
              <a:ext cx="56570" cy="32016"/>
            </a:xfrm>
            <a:custGeom>
              <a:avLst/>
              <a:gdLst/>
              <a:ahLst/>
              <a:cxnLst/>
              <a:rect l="l" t="t" r="r" b="b"/>
              <a:pathLst>
                <a:path w="2502" h="1416" extrusionOk="0">
                  <a:moveTo>
                    <a:pt x="255" y="0"/>
                  </a:moveTo>
                  <a:cubicBezTo>
                    <a:pt x="173" y="0"/>
                    <a:pt x="92" y="38"/>
                    <a:pt x="67" y="113"/>
                  </a:cubicBezTo>
                  <a:cubicBezTo>
                    <a:pt x="0" y="213"/>
                    <a:pt x="34" y="346"/>
                    <a:pt x="134" y="380"/>
                  </a:cubicBezTo>
                  <a:cubicBezTo>
                    <a:pt x="801" y="713"/>
                    <a:pt x="1501" y="1047"/>
                    <a:pt x="2168" y="1380"/>
                  </a:cubicBezTo>
                  <a:cubicBezTo>
                    <a:pt x="2204" y="1404"/>
                    <a:pt x="2243" y="1415"/>
                    <a:pt x="2283" y="1415"/>
                  </a:cubicBezTo>
                  <a:cubicBezTo>
                    <a:pt x="2355" y="1415"/>
                    <a:pt x="2426" y="1378"/>
                    <a:pt x="2469" y="1314"/>
                  </a:cubicBezTo>
                  <a:cubicBezTo>
                    <a:pt x="2502" y="1214"/>
                    <a:pt x="2469" y="1080"/>
                    <a:pt x="2369" y="1047"/>
                  </a:cubicBezTo>
                  <a:cubicBezTo>
                    <a:pt x="1701" y="713"/>
                    <a:pt x="1034" y="346"/>
                    <a:pt x="334" y="13"/>
                  </a:cubicBezTo>
                  <a:cubicBezTo>
                    <a:pt x="309" y="4"/>
                    <a:pt x="282"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6"/>
            <p:cNvSpPr/>
            <p:nvPr/>
          </p:nvSpPr>
          <p:spPr>
            <a:xfrm>
              <a:off x="4527789" y="1371459"/>
              <a:ext cx="159152" cy="58334"/>
            </a:xfrm>
            <a:custGeom>
              <a:avLst/>
              <a:gdLst/>
              <a:ahLst/>
              <a:cxnLst/>
              <a:rect l="l" t="t" r="r" b="b"/>
              <a:pathLst>
                <a:path w="7039" h="2580" extrusionOk="0">
                  <a:moveTo>
                    <a:pt x="0" y="1"/>
                  </a:moveTo>
                  <a:lnTo>
                    <a:pt x="33" y="134"/>
                  </a:lnTo>
                  <a:cubicBezTo>
                    <a:pt x="1084" y="1799"/>
                    <a:pt x="2174" y="2579"/>
                    <a:pt x="3484" y="2579"/>
                  </a:cubicBezTo>
                  <a:cubicBezTo>
                    <a:pt x="3880" y="2579"/>
                    <a:pt x="4296" y="2508"/>
                    <a:pt x="4737" y="2369"/>
                  </a:cubicBezTo>
                  <a:cubicBezTo>
                    <a:pt x="5337" y="2202"/>
                    <a:pt x="6738" y="835"/>
                    <a:pt x="7038" y="34"/>
                  </a:cubicBezTo>
                  <a:lnTo>
                    <a:pt x="7038" y="34"/>
                  </a:lnTo>
                  <a:cubicBezTo>
                    <a:pt x="5856" y="676"/>
                    <a:pt x="4649" y="1018"/>
                    <a:pt x="3450" y="1018"/>
                  </a:cubicBezTo>
                  <a:cubicBezTo>
                    <a:pt x="2281" y="1018"/>
                    <a:pt x="1120" y="692"/>
                    <a:pt x="0" y="1"/>
                  </a:cubicBezTo>
                  <a:close/>
                </a:path>
              </a:pathLst>
            </a:custGeom>
            <a:solidFill>
              <a:srgbClr val="E66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6"/>
            <p:cNvSpPr/>
            <p:nvPr/>
          </p:nvSpPr>
          <p:spPr>
            <a:xfrm>
              <a:off x="4523244" y="1369198"/>
              <a:ext cx="167472" cy="29687"/>
            </a:xfrm>
            <a:custGeom>
              <a:avLst/>
              <a:gdLst/>
              <a:ahLst/>
              <a:cxnLst/>
              <a:rect l="l" t="t" r="r" b="b"/>
              <a:pathLst>
                <a:path w="7407" h="1313" extrusionOk="0">
                  <a:moveTo>
                    <a:pt x="1" y="1"/>
                  </a:moveTo>
                  <a:lnTo>
                    <a:pt x="234" y="234"/>
                  </a:lnTo>
                  <a:cubicBezTo>
                    <a:pt x="1211" y="928"/>
                    <a:pt x="2328" y="1312"/>
                    <a:pt x="3660" y="1312"/>
                  </a:cubicBezTo>
                  <a:cubicBezTo>
                    <a:pt x="4376" y="1312"/>
                    <a:pt x="5154" y="1201"/>
                    <a:pt x="6005" y="968"/>
                  </a:cubicBezTo>
                  <a:cubicBezTo>
                    <a:pt x="6572" y="834"/>
                    <a:pt x="7106" y="534"/>
                    <a:pt x="7406" y="34"/>
                  </a:cubicBezTo>
                  <a:lnTo>
                    <a:pt x="7406" y="34"/>
                  </a:lnTo>
                  <a:cubicBezTo>
                    <a:pt x="6251" y="430"/>
                    <a:pt x="4989" y="630"/>
                    <a:pt x="3730" y="630"/>
                  </a:cubicBezTo>
                  <a:cubicBezTo>
                    <a:pt x="2445" y="630"/>
                    <a:pt x="1163" y="422"/>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6"/>
            <p:cNvSpPr/>
            <p:nvPr/>
          </p:nvSpPr>
          <p:spPr>
            <a:xfrm>
              <a:off x="4421431" y="1284726"/>
              <a:ext cx="100343" cy="98060"/>
            </a:xfrm>
            <a:custGeom>
              <a:avLst/>
              <a:gdLst/>
              <a:ahLst/>
              <a:cxnLst/>
              <a:rect l="l" t="t" r="r" b="b"/>
              <a:pathLst>
                <a:path w="4438" h="4337" extrusionOk="0">
                  <a:moveTo>
                    <a:pt x="2202" y="1"/>
                  </a:moveTo>
                  <a:cubicBezTo>
                    <a:pt x="968" y="1"/>
                    <a:pt x="1" y="968"/>
                    <a:pt x="1" y="2169"/>
                  </a:cubicBezTo>
                  <a:cubicBezTo>
                    <a:pt x="1" y="3370"/>
                    <a:pt x="1001" y="4337"/>
                    <a:pt x="2202" y="4337"/>
                  </a:cubicBezTo>
                  <a:cubicBezTo>
                    <a:pt x="3436" y="4337"/>
                    <a:pt x="4437" y="3370"/>
                    <a:pt x="4437" y="2169"/>
                  </a:cubicBezTo>
                  <a:cubicBezTo>
                    <a:pt x="4437" y="968"/>
                    <a:pt x="3436" y="1"/>
                    <a:pt x="2202" y="1"/>
                  </a:cubicBezTo>
                  <a:close/>
                </a:path>
              </a:pathLst>
            </a:custGeom>
            <a:solidFill>
              <a:srgbClr val="E66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6"/>
            <p:cNvSpPr/>
            <p:nvPr/>
          </p:nvSpPr>
          <p:spPr>
            <a:xfrm>
              <a:off x="4694449" y="1284726"/>
              <a:ext cx="101089" cy="98060"/>
            </a:xfrm>
            <a:custGeom>
              <a:avLst/>
              <a:gdLst/>
              <a:ahLst/>
              <a:cxnLst/>
              <a:rect l="l" t="t" r="r" b="b"/>
              <a:pathLst>
                <a:path w="4471" h="4337" extrusionOk="0">
                  <a:moveTo>
                    <a:pt x="2236" y="1"/>
                  </a:moveTo>
                  <a:cubicBezTo>
                    <a:pt x="1002" y="1"/>
                    <a:pt x="1" y="968"/>
                    <a:pt x="1" y="2169"/>
                  </a:cubicBezTo>
                  <a:cubicBezTo>
                    <a:pt x="1" y="3370"/>
                    <a:pt x="1002" y="4337"/>
                    <a:pt x="2236" y="4337"/>
                  </a:cubicBezTo>
                  <a:cubicBezTo>
                    <a:pt x="3470" y="4337"/>
                    <a:pt x="4471" y="3370"/>
                    <a:pt x="4471" y="2169"/>
                  </a:cubicBezTo>
                  <a:cubicBezTo>
                    <a:pt x="4471" y="968"/>
                    <a:pt x="3470" y="1"/>
                    <a:pt x="2236" y="1"/>
                  </a:cubicBezTo>
                  <a:close/>
                </a:path>
              </a:pathLst>
            </a:custGeom>
            <a:solidFill>
              <a:srgbClr val="E66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6"/>
            <p:cNvSpPr/>
            <p:nvPr/>
          </p:nvSpPr>
          <p:spPr>
            <a:xfrm>
              <a:off x="4385978" y="1665598"/>
              <a:ext cx="224020" cy="225987"/>
            </a:xfrm>
            <a:custGeom>
              <a:avLst/>
              <a:gdLst/>
              <a:ahLst/>
              <a:cxnLst/>
              <a:rect l="l" t="t" r="r" b="b"/>
              <a:pathLst>
                <a:path w="9908" h="9995" extrusionOk="0">
                  <a:moveTo>
                    <a:pt x="4037" y="1"/>
                  </a:moveTo>
                  <a:lnTo>
                    <a:pt x="3437" y="68"/>
                  </a:lnTo>
                  <a:cubicBezTo>
                    <a:pt x="2503" y="368"/>
                    <a:pt x="1635" y="735"/>
                    <a:pt x="801" y="1202"/>
                  </a:cubicBezTo>
                  <a:cubicBezTo>
                    <a:pt x="535" y="1369"/>
                    <a:pt x="268" y="1535"/>
                    <a:pt x="168" y="1802"/>
                  </a:cubicBezTo>
                  <a:cubicBezTo>
                    <a:pt x="1" y="2169"/>
                    <a:pt x="168" y="2603"/>
                    <a:pt x="368" y="3003"/>
                  </a:cubicBezTo>
                  <a:cubicBezTo>
                    <a:pt x="1769" y="5638"/>
                    <a:pt x="3770" y="7940"/>
                    <a:pt x="6172" y="9741"/>
                  </a:cubicBezTo>
                  <a:cubicBezTo>
                    <a:pt x="6402" y="9913"/>
                    <a:pt x="6667" y="9995"/>
                    <a:pt x="6927" y="9995"/>
                  </a:cubicBezTo>
                  <a:cubicBezTo>
                    <a:pt x="7422" y="9995"/>
                    <a:pt x="7898" y="9699"/>
                    <a:pt x="8073" y="9174"/>
                  </a:cubicBezTo>
                  <a:lnTo>
                    <a:pt x="9875" y="4104"/>
                  </a:lnTo>
                  <a:cubicBezTo>
                    <a:pt x="9908" y="4037"/>
                    <a:pt x="9908" y="4004"/>
                    <a:pt x="9908" y="3937"/>
                  </a:cubicBezTo>
                  <a:cubicBezTo>
                    <a:pt x="9908" y="3804"/>
                    <a:pt x="9741" y="3737"/>
                    <a:pt x="9641" y="3704"/>
                  </a:cubicBezTo>
                  <a:cubicBezTo>
                    <a:pt x="7506" y="2936"/>
                    <a:pt x="5572" y="1669"/>
                    <a:pt x="4037" y="1"/>
                  </a:cubicBez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6"/>
            <p:cNvSpPr/>
            <p:nvPr/>
          </p:nvSpPr>
          <p:spPr>
            <a:xfrm>
              <a:off x="4611492" y="1665598"/>
              <a:ext cx="205932" cy="223816"/>
            </a:xfrm>
            <a:custGeom>
              <a:avLst/>
              <a:gdLst/>
              <a:ahLst/>
              <a:cxnLst/>
              <a:rect l="l" t="t" r="r" b="b"/>
              <a:pathLst>
                <a:path w="9108" h="9899" extrusionOk="0">
                  <a:moveTo>
                    <a:pt x="5405" y="1"/>
                  </a:moveTo>
                  <a:cubicBezTo>
                    <a:pt x="3970" y="1669"/>
                    <a:pt x="2202" y="2936"/>
                    <a:pt x="268" y="3704"/>
                  </a:cubicBezTo>
                  <a:cubicBezTo>
                    <a:pt x="167" y="3737"/>
                    <a:pt x="34" y="3804"/>
                    <a:pt x="1" y="3937"/>
                  </a:cubicBezTo>
                  <a:cubicBezTo>
                    <a:pt x="1" y="4004"/>
                    <a:pt x="1" y="4037"/>
                    <a:pt x="34" y="4104"/>
                  </a:cubicBezTo>
                  <a:lnTo>
                    <a:pt x="1635" y="9041"/>
                  </a:lnTo>
                  <a:cubicBezTo>
                    <a:pt x="1808" y="9582"/>
                    <a:pt x="2305" y="9899"/>
                    <a:pt x="2815" y="9899"/>
                  </a:cubicBezTo>
                  <a:cubicBezTo>
                    <a:pt x="3090" y="9899"/>
                    <a:pt x="3369" y="9807"/>
                    <a:pt x="3603" y="9608"/>
                  </a:cubicBezTo>
                  <a:cubicBezTo>
                    <a:pt x="5738" y="7840"/>
                    <a:pt x="7506" y="5572"/>
                    <a:pt x="8774" y="3003"/>
                  </a:cubicBezTo>
                  <a:cubicBezTo>
                    <a:pt x="8940" y="2603"/>
                    <a:pt x="9107" y="2169"/>
                    <a:pt x="8974" y="1802"/>
                  </a:cubicBezTo>
                  <a:cubicBezTo>
                    <a:pt x="8840" y="1535"/>
                    <a:pt x="8607" y="1369"/>
                    <a:pt x="8373" y="1202"/>
                  </a:cubicBezTo>
                  <a:cubicBezTo>
                    <a:pt x="7606" y="735"/>
                    <a:pt x="6806" y="368"/>
                    <a:pt x="5938" y="68"/>
                  </a:cubicBezTo>
                  <a:lnTo>
                    <a:pt x="5405" y="1"/>
                  </a:lnTo>
                  <a:close/>
                </a:path>
              </a:pathLst>
            </a:custGeom>
            <a:solidFill>
              <a:srgbClr val="DEDF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36"/>
          <p:cNvGrpSpPr/>
          <p:nvPr/>
        </p:nvGrpSpPr>
        <p:grpSpPr>
          <a:xfrm>
            <a:off x="1303292" y="1389802"/>
            <a:ext cx="1070652" cy="1499134"/>
            <a:chOff x="1842600" y="698550"/>
            <a:chExt cx="1067450" cy="1494650"/>
          </a:xfrm>
        </p:grpSpPr>
        <p:sp>
          <p:nvSpPr>
            <p:cNvPr id="950" name="Google Shape;950;p36"/>
            <p:cNvSpPr/>
            <p:nvPr/>
          </p:nvSpPr>
          <p:spPr>
            <a:xfrm>
              <a:off x="2061925" y="698550"/>
              <a:ext cx="606275" cy="695525"/>
            </a:xfrm>
            <a:custGeom>
              <a:avLst/>
              <a:gdLst/>
              <a:ahLst/>
              <a:cxnLst/>
              <a:rect l="l" t="t" r="r" b="b"/>
              <a:pathLst>
                <a:path w="24251" h="27821" extrusionOk="0">
                  <a:moveTo>
                    <a:pt x="12042" y="1"/>
                  </a:moveTo>
                  <a:cubicBezTo>
                    <a:pt x="5237" y="1"/>
                    <a:pt x="0" y="3370"/>
                    <a:pt x="0" y="10775"/>
                  </a:cubicBezTo>
                  <a:cubicBezTo>
                    <a:pt x="0" y="18180"/>
                    <a:pt x="5237" y="27821"/>
                    <a:pt x="12042" y="27821"/>
                  </a:cubicBezTo>
                  <a:cubicBezTo>
                    <a:pt x="18880" y="27821"/>
                    <a:pt x="24251" y="17914"/>
                    <a:pt x="24251" y="10508"/>
                  </a:cubicBezTo>
                  <a:cubicBezTo>
                    <a:pt x="24251" y="3070"/>
                    <a:pt x="18880" y="1"/>
                    <a:pt x="12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6"/>
            <p:cNvSpPr/>
            <p:nvPr/>
          </p:nvSpPr>
          <p:spPr>
            <a:xfrm>
              <a:off x="2233700" y="1364325"/>
              <a:ext cx="275225" cy="377500"/>
            </a:xfrm>
            <a:custGeom>
              <a:avLst/>
              <a:gdLst/>
              <a:ahLst/>
              <a:cxnLst/>
              <a:rect l="l" t="t" r="r" b="b"/>
              <a:pathLst>
                <a:path w="11009" h="15100" extrusionOk="0">
                  <a:moveTo>
                    <a:pt x="2078" y="1"/>
                  </a:moveTo>
                  <a:cubicBezTo>
                    <a:pt x="1886" y="1"/>
                    <a:pt x="1694" y="27"/>
                    <a:pt x="1502" y="89"/>
                  </a:cubicBezTo>
                  <a:cubicBezTo>
                    <a:pt x="1402" y="122"/>
                    <a:pt x="1302" y="156"/>
                    <a:pt x="1235" y="289"/>
                  </a:cubicBezTo>
                  <a:cubicBezTo>
                    <a:pt x="1168" y="422"/>
                    <a:pt x="1135" y="589"/>
                    <a:pt x="1135" y="789"/>
                  </a:cubicBezTo>
                  <a:cubicBezTo>
                    <a:pt x="1135" y="1557"/>
                    <a:pt x="1135" y="2357"/>
                    <a:pt x="1135" y="3124"/>
                  </a:cubicBezTo>
                  <a:cubicBezTo>
                    <a:pt x="1202" y="5660"/>
                    <a:pt x="368" y="13765"/>
                    <a:pt x="1" y="14232"/>
                  </a:cubicBezTo>
                  <a:lnTo>
                    <a:pt x="6039" y="15100"/>
                  </a:lnTo>
                  <a:lnTo>
                    <a:pt x="11009" y="13799"/>
                  </a:lnTo>
                  <a:cubicBezTo>
                    <a:pt x="9941" y="9996"/>
                    <a:pt x="9107" y="4125"/>
                    <a:pt x="8907" y="1557"/>
                  </a:cubicBezTo>
                  <a:cubicBezTo>
                    <a:pt x="8874" y="1457"/>
                    <a:pt x="8874" y="1323"/>
                    <a:pt x="8841" y="1223"/>
                  </a:cubicBezTo>
                  <a:cubicBezTo>
                    <a:pt x="8740" y="1023"/>
                    <a:pt x="8574" y="990"/>
                    <a:pt x="8440" y="956"/>
                  </a:cubicBezTo>
                  <a:cubicBezTo>
                    <a:pt x="8005" y="865"/>
                    <a:pt x="7562" y="844"/>
                    <a:pt x="7117" y="844"/>
                  </a:cubicBezTo>
                  <a:cubicBezTo>
                    <a:pt x="6747" y="844"/>
                    <a:pt x="6376" y="858"/>
                    <a:pt x="6009" y="858"/>
                  </a:cubicBezTo>
                  <a:cubicBezTo>
                    <a:pt x="5532" y="858"/>
                    <a:pt x="5061" y="834"/>
                    <a:pt x="4604" y="723"/>
                  </a:cubicBezTo>
                  <a:cubicBezTo>
                    <a:pt x="3762" y="505"/>
                    <a:pt x="2920" y="1"/>
                    <a:pt x="2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6"/>
            <p:cNvSpPr/>
            <p:nvPr/>
          </p:nvSpPr>
          <p:spPr>
            <a:xfrm>
              <a:off x="2257900" y="1346825"/>
              <a:ext cx="206825" cy="172650"/>
            </a:xfrm>
            <a:custGeom>
              <a:avLst/>
              <a:gdLst/>
              <a:ahLst/>
              <a:cxnLst/>
              <a:rect l="l" t="t" r="r" b="b"/>
              <a:pathLst>
                <a:path w="8273" h="6906" extrusionOk="0">
                  <a:moveTo>
                    <a:pt x="977" y="0"/>
                  </a:moveTo>
                  <a:cubicBezTo>
                    <a:pt x="785" y="0"/>
                    <a:pt x="593" y="26"/>
                    <a:pt x="401" y="88"/>
                  </a:cubicBezTo>
                  <a:cubicBezTo>
                    <a:pt x="300" y="122"/>
                    <a:pt x="200" y="155"/>
                    <a:pt x="134" y="255"/>
                  </a:cubicBezTo>
                  <a:cubicBezTo>
                    <a:pt x="34" y="389"/>
                    <a:pt x="34" y="589"/>
                    <a:pt x="34" y="756"/>
                  </a:cubicBezTo>
                  <a:cubicBezTo>
                    <a:pt x="0" y="1556"/>
                    <a:pt x="34" y="2323"/>
                    <a:pt x="34" y="3124"/>
                  </a:cubicBezTo>
                  <a:cubicBezTo>
                    <a:pt x="34" y="3491"/>
                    <a:pt x="34" y="3858"/>
                    <a:pt x="34" y="4225"/>
                  </a:cubicBezTo>
                  <a:cubicBezTo>
                    <a:pt x="1067" y="5947"/>
                    <a:pt x="2689" y="6905"/>
                    <a:pt x="4292" y="6905"/>
                  </a:cubicBezTo>
                  <a:cubicBezTo>
                    <a:pt x="4396" y="6905"/>
                    <a:pt x="4500" y="6901"/>
                    <a:pt x="4604" y="6893"/>
                  </a:cubicBezTo>
                  <a:cubicBezTo>
                    <a:pt x="5838" y="6827"/>
                    <a:pt x="7205" y="6126"/>
                    <a:pt x="8273" y="5225"/>
                  </a:cubicBezTo>
                  <a:cubicBezTo>
                    <a:pt x="8173" y="3958"/>
                    <a:pt x="7906" y="2824"/>
                    <a:pt x="7806" y="1556"/>
                  </a:cubicBezTo>
                  <a:cubicBezTo>
                    <a:pt x="7772" y="1423"/>
                    <a:pt x="7772" y="1323"/>
                    <a:pt x="7706" y="1189"/>
                  </a:cubicBezTo>
                  <a:cubicBezTo>
                    <a:pt x="7639" y="1022"/>
                    <a:pt x="7472" y="956"/>
                    <a:pt x="7305" y="922"/>
                  </a:cubicBezTo>
                  <a:cubicBezTo>
                    <a:pt x="6921" y="851"/>
                    <a:pt x="6534" y="833"/>
                    <a:pt x="6145" y="833"/>
                  </a:cubicBezTo>
                  <a:cubicBezTo>
                    <a:pt x="5712" y="833"/>
                    <a:pt x="5277" y="856"/>
                    <a:pt x="4844" y="856"/>
                  </a:cubicBezTo>
                  <a:cubicBezTo>
                    <a:pt x="4383" y="856"/>
                    <a:pt x="3924" y="830"/>
                    <a:pt x="3469" y="722"/>
                  </a:cubicBezTo>
                  <a:cubicBezTo>
                    <a:pt x="2655" y="505"/>
                    <a:pt x="1818" y="0"/>
                    <a:pt x="977" y="0"/>
                  </a:cubicBezTo>
                  <a:close/>
                </a:path>
              </a:pathLst>
            </a:custGeom>
            <a:solidFill>
              <a:srgbClr val="E89C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6"/>
            <p:cNvSpPr/>
            <p:nvPr/>
          </p:nvSpPr>
          <p:spPr>
            <a:xfrm>
              <a:off x="2121125" y="808625"/>
              <a:ext cx="504550" cy="688850"/>
            </a:xfrm>
            <a:custGeom>
              <a:avLst/>
              <a:gdLst/>
              <a:ahLst/>
              <a:cxnLst/>
              <a:rect l="l" t="t" r="r" b="b"/>
              <a:pathLst>
                <a:path w="20182" h="27554" extrusionOk="0">
                  <a:moveTo>
                    <a:pt x="10075" y="1"/>
                  </a:moveTo>
                  <a:cubicBezTo>
                    <a:pt x="5338" y="1"/>
                    <a:pt x="1" y="5838"/>
                    <a:pt x="1" y="13577"/>
                  </a:cubicBezTo>
                  <a:cubicBezTo>
                    <a:pt x="1" y="21283"/>
                    <a:pt x="5338" y="27554"/>
                    <a:pt x="10075" y="27554"/>
                  </a:cubicBezTo>
                  <a:cubicBezTo>
                    <a:pt x="14845" y="27554"/>
                    <a:pt x="20182" y="21316"/>
                    <a:pt x="20182" y="13577"/>
                  </a:cubicBezTo>
                  <a:cubicBezTo>
                    <a:pt x="20182" y="5838"/>
                    <a:pt x="14845" y="1"/>
                    <a:pt x="10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6"/>
            <p:cNvSpPr/>
            <p:nvPr/>
          </p:nvSpPr>
          <p:spPr>
            <a:xfrm>
              <a:off x="2072000" y="1090450"/>
              <a:ext cx="63325" cy="132675"/>
            </a:xfrm>
            <a:custGeom>
              <a:avLst/>
              <a:gdLst/>
              <a:ahLst/>
              <a:cxnLst/>
              <a:rect l="l" t="t" r="r" b="b"/>
              <a:pathLst>
                <a:path w="2533" h="5307" extrusionOk="0">
                  <a:moveTo>
                    <a:pt x="2306" y="0"/>
                  </a:moveTo>
                  <a:cubicBezTo>
                    <a:pt x="1046" y="0"/>
                    <a:pt x="0" y="1302"/>
                    <a:pt x="98" y="2571"/>
                  </a:cubicBezTo>
                  <a:cubicBezTo>
                    <a:pt x="198" y="3839"/>
                    <a:pt x="1265" y="4940"/>
                    <a:pt x="2533" y="5306"/>
                  </a:cubicBezTo>
                  <a:lnTo>
                    <a:pt x="2399" y="3"/>
                  </a:lnTo>
                  <a:cubicBezTo>
                    <a:pt x="2368" y="1"/>
                    <a:pt x="2337" y="0"/>
                    <a:pt x="2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6"/>
            <p:cNvSpPr/>
            <p:nvPr/>
          </p:nvSpPr>
          <p:spPr>
            <a:xfrm>
              <a:off x="2603975" y="1090450"/>
              <a:ext cx="62500" cy="132675"/>
            </a:xfrm>
            <a:custGeom>
              <a:avLst/>
              <a:gdLst/>
              <a:ahLst/>
              <a:cxnLst/>
              <a:rect l="l" t="t" r="r" b="b"/>
              <a:pathLst>
                <a:path w="2500" h="5307" extrusionOk="0">
                  <a:moveTo>
                    <a:pt x="194" y="0"/>
                  </a:moveTo>
                  <a:cubicBezTo>
                    <a:pt x="163" y="0"/>
                    <a:pt x="132" y="1"/>
                    <a:pt x="101" y="3"/>
                  </a:cubicBezTo>
                  <a:lnTo>
                    <a:pt x="0" y="5306"/>
                  </a:lnTo>
                  <a:cubicBezTo>
                    <a:pt x="1235" y="4940"/>
                    <a:pt x="2302" y="3839"/>
                    <a:pt x="2402" y="2571"/>
                  </a:cubicBezTo>
                  <a:cubicBezTo>
                    <a:pt x="2500" y="1302"/>
                    <a:pt x="1454"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6"/>
            <p:cNvSpPr/>
            <p:nvPr/>
          </p:nvSpPr>
          <p:spPr>
            <a:xfrm>
              <a:off x="2188625" y="994800"/>
              <a:ext cx="137675" cy="39025"/>
            </a:xfrm>
            <a:custGeom>
              <a:avLst/>
              <a:gdLst/>
              <a:ahLst/>
              <a:cxnLst/>
              <a:rect l="l" t="t" r="r" b="b"/>
              <a:pathLst>
                <a:path w="5507" h="1561" extrusionOk="0">
                  <a:moveTo>
                    <a:pt x="2821" y="0"/>
                  </a:moveTo>
                  <a:cubicBezTo>
                    <a:pt x="2179" y="0"/>
                    <a:pt x="1539" y="134"/>
                    <a:pt x="970" y="393"/>
                  </a:cubicBezTo>
                  <a:cubicBezTo>
                    <a:pt x="590" y="583"/>
                    <a:pt x="210" y="833"/>
                    <a:pt x="30" y="1200"/>
                  </a:cubicBezTo>
                  <a:lnTo>
                    <a:pt x="30" y="1200"/>
                  </a:lnTo>
                  <a:cubicBezTo>
                    <a:pt x="20" y="1212"/>
                    <a:pt x="14" y="1225"/>
                    <a:pt x="12" y="1239"/>
                  </a:cubicBezTo>
                  <a:lnTo>
                    <a:pt x="12" y="1239"/>
                  </a:lnTo>
                  <a:cubicBezTo>
                    <a:pt x="9" y="1246"/>
                    <a:pt x="6" y="1253"/>
                    <a:pt x="3" y="1260"/>
                  </a:cubicBezTo>
                  <a:lnTo>
                    <a:pt x="11" y="1244"/>
                  </a:lnTo>
                  <a:lnTo>
                    <a:pt x="11" y="1244"/>
                  </a:lnTo>
                  <a:cubicBezTo>
                    <a:pt x="1" y="1313"/>
                    <a:pt x="64" y="1401"/>
                    <a:pt x="169" y="1427"/>
                  </a:cubicBezTo>
                  <a:cubicBezTo>
                    <a:pt x="188" y="1433"/>
                    <a:pt x="208" y="1436"/>
                    <a:pt x="227" y="1436"/>
                  </a:cubicBezTo>
                  <a:cubicBezTo>
                    <a:pt x="308" y="1436"/>
                    <a:pt x="389" y="1387"/>
                    <a:pt x="470" y="1360"/>
                  </a:cubicBezTo>
                  <a:cubicBezTo>
                    <a:pt x="1087" y="1093"/>
                    <a:pt x="1779" y="960"/>
                    <a:pt x="2471" y="960"/>
                  </a:cubicBezTo>
                  <a:cubicBezTo>
                    <a:pt x="3163" y="960"/>
                    <a:pt x="3855" y="1093"/>
                    <a:pt x="4472" y="1360"/>
                  </a:cubicBezTo>
                  <a:cubicBezTo>
                    <a:pt x="4639" y="1460"/>
                    <a:pt x="4839" y="1560"/>
                    <a:pt x="5073" y="1560"/>
                  </a:cubicBezTo>
                  <a:cubicBezTo>
                    <a:pt x="5273" y="1560"/>
                    <a:pt x="5507" y="1427"/>
                    <a:pt x="5507" y="1260"/>
                  </a:cubicBezTo>
                  <a:cubicBezTo>
                    <a:pt x="5507" y="1160"/>
                    <a:pt x="5473" y="1093"/>
                    <a:pt x="5440" y="1027"/>
                  </a:cubicBezTo>
                  <a:cubicBezTo>
                    <a:pt x="5240" y="726"/>
                    <a:pt x="4906" y="526"/>
                    <a:pt x="4573" y="359"/>
                  </a:cubicBezTo>
                  <a:cubicBezTo>
                    <a:pt x="4024" y="118"/>
                    <a:pt x="3422" y="0"/>
                    <a:pt x="28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6"/>
            <p:cNvSpPr/>
            <p:nvPr/>
          </p:nvSpPr>
          <p:spPr>
            <a:xfrm>
              <a:off x="2429675" y="994800"/>
              <a:ext cx="138475" cy="39025"/>
            </a:xfrm>
            <a:custGeom>
              <a:avLst/>
              <a:gdLst/>
              <a:ahLst/>
              <a:cxnLst/>
              <a:rect l="l" t="t" r="r" b="b"/>
              <a:pathLst>
                <a:path w="5539" h="1561" extrusionOk="0">
                  <a:moveTo>
                    <a:pt x="5505" y="1193"/>
                  </a:moveTo>
                  <a:lnTo>
                    <a:pt x="5526" y="1235"/>
                  </a:lnTo>
                  <a:lnTo>
                    <a:pt x="5526" y="1235"/>
                  </a:lnTo>
                  <a:cubicBezTo>
                    <a:pt x="5523" y="1220"/>
                    <a:pt x="5517" y="1205"/>
                    <a:pt x="5505" y="1193"/>
                  </a:cubicBezTo>
                  <a:close/>
                  <a:moveTo>
                    <a:pt x="2691" y="0"/>
                  </a:moveTo>
                  <a:cubicBezTo>
                    <a:pt x="2095" y="0"/>
                    <a:pt x="1500" y="118"/>
                    <a:pt x="968" y="359"/>
                  </a:cubicBezTo>
                  <a:cubicBezTo>
                    <a:pt x="601" y="526"/>
                    <a:pt x="301" y="726"/>
                    <a:pt x="101" y="1027"/>
                  </a:cubicBezTo>
                  <a:cubicBezTo>
                    <a:pt x="34" y="1093"/>
                    <a:pt x="1" y="1160"/>
                    <a:pt x="34" y="1260"/>
                  </a:cubicBezTo>
                  <a:cubicBezTo>
                    <a:pt x="34" y="1427"/>
                    <a:pt x="268" y="1560"/>
                    <a:pt x="468" y="1560"/>
                  </a:cubicBezTo>
                  <a:cubicBezTo>
                    <a:pt x="701" y="1560"/>
                    <a:pt x="868" y="1460"/>
                    <a:pt x="1068" y="1360"/>
                  </a:cubicBezTo>
                  <a:cubicBezTo>
                    <a:pt x="1685" y="1093"/>
                    <a:pt x="2369" y="960"/>
                    <a:pt x="3053" y="960"/>
                  </a:cubicBezTo>
                  <a:cubicBezTo>
                    <a:pt x="3737" y="960"/>
                    <a:pt x="4421" y="1093"/>
                    <a:pt x="5038" y="1360"/>
                  </a:cubicBezTo>
                  <a:cubicBezTo>
                    <a:pt x="5146" y="1387"/>
                    <a:pt x="5232" y="1436"/>
                    <a:pt x="5314" y="1436"/>
                  </a:cubicBezTo>
                  <a:cubicBezTo>
                    <a:pt x="5333" y="1436"/>
                    <a:pt x="5352" y="1433"/>
                    <a:pt x="5371" y="1427"/>
                  </a:cubicBezTo>
                  <a:cubicBezTo>
                    <a:pt x="5453" y="1400"/>
                    <a:pt x="5535" y="1306"/>
                    <a:pt x="5526" y="1236"/>
                  </a:cubicBezTo>
                  <a:lnTo>
                    <a:pt x="5526" y="1236"/>
                  </a:lnTo>
                  <a:cubicBezTo>
                    <a:pt x="5530" y="1244"/>
                    <a:pt x="5534" y="1252"/>
                    <a:pt x="5538" y="1260"/>
                  </a:cubicBezTo>
                  <a:lnTo>
                    <a:pt x="5526" y="1235"/>
                  </a:lnTo>
                  <a:lnTo>
                    <a:pt x="5526" y="1235"/>
                  </a:lnTo>
                  <a:cubicBezTo>
                    <a:pt x="5526" y="1235"/>
                    <a:pt x="5526" y="1236"/>
                    <a:pt x="5526" y="1236"/>
                  </a:cubicBezTo>
                  <a:lnTo>
                    <a:pt x="5526" y="1236"/>
                  </a:lnTo>
                  <a:cubicBezTo>
                    <a:pt x="5323" y="849"/>
                    <a:pt x="4962" y="589"/>
                    <a:pt x="4537" y="393"/>
                  </a:cubicBezTo>
                  <a:cubicBezTo>
                    <a:pt x="3969" y="134"/>
                    <a:pt x="3329" y="0"/>
                    <a:pt x="26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6"/>
            <p:cNvSpPr/>
            <p:nvPr/>
          </p:nvSpPr>
          <p:spPr>
            <a:xfrm>
              <a:off x="2152825" y="724400"/>
              <a:ext cx="625475" cy="226250"/>
            </a:xfrm>
            <a:custGeom>
              <a:avLst/>
              <a:gdLst/>
              <a:ahLst/>
              <a:cxnLst/>
              <a:rect l="l" t="t" r="r" b="b"/>
              <a:pathLst>
                <a:path w="25019" h="9050" extrusionOk="0">
                  <a:moveTo>
                    <a:pt x="14010" y="1"/>
                  </a:moveTo>
                  <a:lnTo>
                    <a:pt x="0" y="5071"/>
                  </a:lnTo>
                  <a:cubicBezTo>
                    <a:pt x="801" y="6172"/>
                    <a:pt x="1768" y="7106"/>
                    <a:pt x="2869" y="7806"/>
                  </a:cubicBezTo>
                  <a:cubicBezTo>
                    <a:pt x="3479" y="8167"/>
                    <a:pt x="4135" y="8481"/>
                    <a:pt x="4799" y="8481"/>
                  </a:cubicBezTo>
                  <a:cubicBezTo>
                    <a:pt x="4934" y="8481"/>
                    <a:pt x="5069" y="8468"/>
                    <a:pt x="5204" y="8440"/>
                  </a:cubicBezTo>
                  <a:cubicBezTo>
                    <a:pt x="6005" y="8307"/>
                    <a:pt x="6738" y="7473"/>
                    <a:pt x="6572" y="6606"/>
                  </a:cubicBezTo>
                  <a:lnTo>
                    <a:pt x="6572" y="6606"/>
                  </a:lnTo>
                  <a:cubicBezTo>
                    <a:pt x="7806" y="7540"/>
                    <a:pt x="9173" y="8273"/>
                    <a:pt x="10641" y="8674"/>
                  </a:cubicBezTo>
                  <a:cubicBezTo>
                    <a:pt x="11015" y="8786"/>
                    <a:pt x="11409" y="8877"/>
                    <a:pt x="11789" y="8877"/>
                  </a:cubicBezTo>
                  <a:cubicBezTo>
                    <a:pt x="12088" y="8877"/>
                    <a:pt x="12378" y="8821"/>
                    <a:pt x="12643" y="8674"/>
                  </a:cubicBezTo>
                  <a:cubicBezTo>
                    <a:pt x="13243" y="8340"/>
                    <a:pt x="13610" y="7373"/>
                    <a:pt x="13110" y="6839"/>
                  </a:cubicBezTo>
                  <a:lnTo>
                    <a:pt x="13110" y="6839"/>
                  </a:lnTo>
                  <a:cubicBezTo>
                    <a:pt x="15027" y="8285"/>
                    <a:pt x="17358" y="9049"/>
                    <a:pt x="19686" y="9049"/>
                  </a:cubicBezTo>
                  <a:cubicBezTo>
                    <a:pt x="19829" y="9049"/>
                    <a:pt x="19972" y="9046"/>
                    <a:pt x="20115" y="9041"/>
                  </a:cubicBezTo>
                  <a:cubicBezTo>
                    <a:pt x="21282" y="8974"/>
                    <a:pt x="22416" y="8740"/>
                    <a:pt x="23384" y="8040"/>
                  </a:cubicBezTo>
                  <a:cubicBezTo>
                    <a:pt x="24318" y="7373"/>
                    <a:pt x="25018" y="6172"/>
                    <a:pt x="24918" y="4938"/>
                  </a:cubicBezTo>
                  <a:lnTo>
                    <a:pt x="24918" y="4938"/>
                  </a:lnTo>
                  <a:cubicBezTo>
                    <a:pt x="24325" y="5121"/>
                    <a:pt x="23709" y="5209"/>
                    <a:pt x="23091" y="5209"/>
                  </a:cubicBezTo>
                  <a:cubicBezTo>
                    <a:pt x="22249" y="5209"/>
                    <a:pt x="21404" y="5045"/>
                    <a:pt x="20615" y="4738"/>
                  </a:cubicBezTo>
                  <a:cubicBezTo>
                    <a:pt x="21883" y="4204"/>
                    <a:pt x="22917" y="3070"/>
                    <a:pt x="23417" y="1735"/>
                  </a:cubicBezTo>
                  <a:cubicBezTo>
                    <a:pt x="23550" y="1368"/>
                    <a:pt x="23617" y="935"/>
                    <a:pt x="23350" y="701"/>
                  </a:cubicBezTo>
                  <a:cubicBezTo>
                    <a:pt x="23183" y="535"/>
                    <a:pt x="22950" y="535"/>
                    <a:pt x="22750" y="535"/>
                  </a:cubicBezTo>
                  <a:cubicBezTo>
                    <a:pt x="20848" y="568"/>
                    <a:pt x="18980" y="568"/>
                    <a:pt x="17079" y="568"/>
                  </a:cubicBezTo>
                  <a:cubicBezTo>
                    <a:pt x="16879" y="579"/>
                    <a:pt x="16683" y="586"/>
                    <a:pt x="16489" y="586"/>
                  </a:cubicBezTo>
                  <a:cubicBezTo>
                    <a:pt x="16101" y="586"/>
                    <a:pt x="15723" y="557"/>
                    <a:pt x="15345" y="468"/>
                  </a:cubicBezTo>
                  <a:cubicBezTo>
                    <a:pt x="14577" y="301"/>
                    <a:pt x="14711" y="301"/>
                    <a:pt x="140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6"/>
            <p:cNvSpPr/>
            <p:nvPr/>
          </p:nvSpPr>
          <p:spPr>
            <a:xfrm>
              <a:off x="2380075" y="1062975"/>
              <a:ext cx="53800" cy="220375"/>
            </a:xfrm>
            <a:custGeom>
              <a:avLst/>
              <a:gdLst/>
              <a:ahLst/>
              <a:cxnLst/>
              <a:rect l="l" t="t" r="r" b="b"/>
              <a:pathLst>
                <a:path w="2152" h="8815" extrusionOk="0">
                  <a:moveTo>
                    <a:pt x="192" y="1"/>
                  </a:moveTo>
                  <a:cubicBezTo>
                    <a:pt x="92" y="1"/>
                    <a:pt x="0" y="68"/>
                    <a:pt x="17" y="201"/>
                  </a:cubicBezTo>
                  <a:cubicBezTo>
                    <a:pt x="150" y="1969"/>
                    <a:pt x="250" y="3737"/>
                    <a:pt x="417" y="5471"/>
                  </a:cubicBezTo>
                  <a:cubicBezTo>
                    <a:pt x="417" y="5772"/>
                    <a:pt x="484" y="6072"/>
                    <a:pt x="717" y="6305"/>
                  </a:cubicBezTo>
                  <a:cubicBezTo>
                    <a:pt x="917" y="6506"/>
                    <a:pt x="1251" y="6572"/>
                    <a:pt x="1451" y="6806"/>
                  </a:cubicBezTo>
                  <a:cubicBezTo>
                    <a:pt x="1951" y="7406"/>
                    <a:pt x="1618" y="8240"/>
                    <a:pt x="884" y="8407"/>
                  </a:cubicBezTo>
                  <a:cubicBezTo>
                    <a:pt x="638" y="8468"/>
                    <a:pt x="704" y="8815"/>
                    <a:pt x="926" y="8815"/>
                  </a:cubicBezTo>
                  <a:cubicBezTo>
                    <a:pt x="944" y="8815"/>
                    <a:pt x="964" y="8812"/>
                    <a:pt x="984" y="8807"/>
                  </a:cubicBezTo>
                  <a:cubicBezTo>
                    <a:pt x="1651" y="8674"/>
                    <a:pt x="2152" y="8073"/>
                    <a:pt x="2118" y="7406"/>
                  </a:cubicBezTo>
                  <a:cubicBezTo>
                    <a:pt x="2085" y="7073"/>
                    <a:pt x="1985" y="6772"/>
                    <a:pt x="1751" y="6539"/>
                  </a:cubicBezTo>
                  <a:cubicBezTo>
                    <a:pt x="1651" y="6405"/>
                    <a:pt x="1518" y="6305"/>
                    <a:pt x="1351" y="6205"/>
                  </a:cubicBezTo>
                  <a:cubicBezTo>
                    <a:pt x="1184" y="6139"/>
                    <a:pt x="1017" y="6072"/>
                    <a:pt x="917" y="5905"/>
                  </a:cubicBezTo>
                  <a:cubicBezTo>
                    <a:pt x="817" y="5738"/>
                    <a:pt x="817" y="5471"/>
                    <a:pt x="817" y="5271"/>
                  </a:cubicBezTo>
                  <a:cubicBezTo>
                    <a:pt x="784" y="5038"/>
                    <a:pt x="784" y="4771"/>
                    <a:pt x="751" y="4537"/>
                  </a:cubicBezTo>
                  <a:cubicBezTo>
                    <a:pt x="717" y="4070"/>
                    <a:pt x="684" y="3570"/>
                    <a:pt x="651" y="3103"/>
                  </a:cubicBezTo>
                  <a:cubicBezTo>
                    <a:pt x="550" y="2136"/>
                    <a:pt x="484" y="1168"/>
                    <a:pt x="417" y="201"/>
                  </a:cubicBezTo>
                  <a:cubicBezTo>
                    <a:pt x="400" y="68"/>
                    <a:pt x="292" y="1"/>
                    <a:pt x="192" y="1"/>
                  </a:cubicBezTo>
                  <a:close/>
                </a:path>
              </a:pathLst>
            </a:custGeom>
            <a:solidFill>
              <a:srgbClr val="E89C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6"/>
            <p:cNvSpPr/>
            <p:nvPr/>
          </p:nvSpPr>
          <p:spPr>
            <a:xfrm>
              <a:off x="2270400" y="1339850"/>
              <a:ext cx="213525" cy="40775"/>
            </a:xfrm>
            <a:custGeom>
              <a:avLst/>
              <a:gdLst/>
              <a:ahLst/>
              <a:cxnLst/>
              <a:rect l="l" t="t" r="r" b="b"/>
              <a:pathLst>
                <a:path w="8541" h="1631" extrusionOk="0">
                  <a:moveTo>
                    <a:pt x="1" y="0"/>
                  </a:moveTo>
                  <a:lnTo>
                    <a:pt x="34" y="101"/>
                  </a:lnTo>
                  <a:cubicBezTo>
                    <a:pt x="1315" y="1151"/>
                    <a:pt x="2654" y="1631"/>
                    <a:pt x="4250" y="1631"/>
                  </a:cubicBezTo>
                  <a:cubicBezTo>
                    <a:pt x="4732" y="1631"/>
                    <a:pt x="5237" y="1587"/>
                    <a:pt x="5771" y="1502"/>
                  </a:cubicBezTo>
                  <a:cubicBezTo>
                    <a:pt x="6472" y="1401"/>
                    <a:pt x="8206" y="534"/>
                    <a:pt x="8540" y="0"/>
                  </a:cubicBezTo>
                  <a:lnTo>
                    <a:pt x="8540" y="0"/>
                  </a:lnTo>
                  <a:cubicBezTo>
                    <a:pt x="7112" y="425"/>
                    <a:pt x="5641" y="651"/>
                    <a:pt x="4175" y="651"/>
                  </a:cubicBezTo>
                  <a:cubicBezTo>
                    <a:pt x="2764" y="651"/>
                    <a:pt x="1358" y="442"/>
                    <a:pt x="1" y="0"/>
                  </a:cubicBezTo>
                  <a:close/>
                </a:path>
              </a:pathLst>
            </a:custGeom>
            <a:solidFill>
              <a:srgbClr val="E66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6"/>
            <p:cNvSpPr/>
            <p:nvPr/>
          </p:nvSpPr>
          <p:spPr>
            <a:xfrm>
              <a:off x="2121125" y="1222000"/>
              <a:ext cx="502900" cy="304675"/>
            </a:xfrm>
            <a:custGeom>
              <a:avLst/>
              <a:gdLst/>
              <a:ahLst/>
              <a:cxnLst/>
              <a:rect l="l" t="t" r="r" b="b"/>
              <a:pathLst>
                <a:path w="20116" h="12187" extrusionOk="0">
                  <a:moveTo>
                    <a:pt x="19984" y="1"/>
                  </a:moveTo>
                  <a:cubicBezTo>
                    <a:pt x="19442" y="1"/>
                    <a:pt x="16588" y="7223"/>
                    <a:pt x="10157" y="7223"/>
                  </a:cubicBezTo>
                  <a:cubicBezTo>
                    <a:pt x="10042" y="7223"/>
                    <a:pt x="9925" y="7221"/>
                    <a:pt x="9808" y="7216"/>
                  </a:cubicBezTo>
                  <a:cubicBezTo>
                    <a:pt x="3324" y="6947"/>
                    <a:pt x="855" y="42"/>
                    <a:pt x="338" y="42"/>
                  </a:cubicBezTo>
                  <a:cubicBezTo>
                    <a:pt x="278" y="42"/>
                    <a:pt x="245" y="136"/>
                    <a:pt x="234" y="345"/>
                  </a:cubicBezTo>
                  <a:cubicBezTo>
                    <a:pt x="1" y="6683"/>
                    <a:pt x="3303" y="12186"/>
                    <a:pt x="10175" y="12186"/>
                  </a:cubicBezTo>
                  <a:cubicBezTo>
                    <a:pt x="17113" y="12186"/>
                    <a:pt x="20115" y="6683"/>
                    <a:pt x="20082" y="345"/>
                  </a:cubicBezTo>
                  <a:cubicBezTo>
                    <a:pt x="20082" y="107"/>
                    <a:pt x="20050" y="1"/>
                    <a:pt x="199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6"/>
            <p:cNvSpPr/>
            <p:nvPr/>
          </p:nvSpPr>
          <p:spPr>
            <a:xfrm>
              <a:off x="2371300" y="1291800"/>
              <a:ext cx="185175" cy="90175"/>
            </a:xfrm>
            <a:custGeom>
              <a:avLst/>
              <a:gdLst/>
              <a:ahLst/>
              <a:cxnLst/>
              <a:rect l="l" t="t" r="r" b="b"/>
              <a:pathLst>
                <a:path w="7407" h="3607" extrusionOk="0">
                  <a:moveTo>
                    <a:pt x="1847" y="1"/>
                  </a:moveTo>
                  <a:cubicBezTo>
                    <a:pt x="1372" y="1"/>
                    <a:pt x="898" y="51"/>
                    <a:pt x="434" y="155"/>
                  </a:cubicBezTo>
                  <a:cubicBezTo>
                    <a:pt x="234" y="221"/>
                    <a:pt x="1" y="321"/>
                    <a:pt x="1" y="521"/>
                  </a:cubicBezTo>
                  <a:cubicBezTo>
                    <a:pt x="34" y="622"/>
                    <a:pt x="68" y="688"/>
                    <a:pt x="134" y="722"/>
                  </a:cubicBezTo>
                  <a:cubicBezTo>
                    <a:pt x="935" y="1756"/>
                    <a:pt x="1869" y="2690"/>
                    <a:pt x="3036" y="3190"/>
                  </a:cubicBezTo>
                  <a:cubicBezTo>
                    <a:pt x="3637" y="3457"/>
                    <a:pt x="4296" y="3607"/>
                    <a:pt x="4942" y="3607"/>
                  </a:cubicBezTo>
                  <a:cubicBezTo>
                    <a:pt x="5588" y="3607"/>
                    <a:pt x="6222" y="3457"/>
                    <a:pt x="6772" y="3123"/>
                  </a:cubicBezTo>
                  <a:lnTo>
                    <a:pt x="7406" y="2690"/>
                  </a:lnTo>
                  <a:cubicBezTo>
                    <a:pt x="6098" y="1000"/>
                    <a:pt x="3966" y="1"/>
                    <a:pt x="1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6"/>
            <p:cNvSpPr/>
            <p:nvPr/>
          </p:nvSpPr>
          <p:spPr>
            <a:xfrm>
              <a:off x="2192850" y="1291800"/>
              <a:ext cx="185150" cy="90175"/>
            </a:xfrm>
            <a:custGeom>
              <a:avLst/>
              <a:gdLst/>
              <a:ahLst/>
              <a:cxnLst/>
              <a:rect l="l" t="t" r="r" b="b"/>
              <a:pathLst>
                <a:path w="7406" h="3607" extrusionOk="0">
                  <a:moveTo>
                    <a:pt x="5526" y="1"/>
                  </a:moveTo>
                  <a:cubicBezTo>
                    <a:pt x="3408" y="1"/>
                    <a:pt x="1281" y="1000"/>
                    <a:pt x="0" y="2690"/>
                  </a:cubicBezTo>
                  <a:lnTo>
                    <a:pt x="601" y="3123"/>
                  </a:lnTo>
                  <a:cubicBezTo>
                    <a:pt x="1168" y="3457"/>
                    <a:pt x="1810" y="3607"/>
                    <a:pt x="2456" y="3607"/>
                  </a:cubicBezTo>
                  <a:cubicBezTo>
                    <a:pt x="3103" y="3607"/>
                    <a:pt x="3753" y="3457"/>
                    <a:pt x="4337" y="3190"/>
                  </a:cubicBezTo>
                  <a:cubicBezTo>
                    <a:pt x="5504" y="2690"/>
                    <a:pt x="6472" y="1756"/>
                    <a:pt x="7272" y="722"/>
                  </a:cubicBezTo>
                  <a:cubicBezTo>
                    <a:pt x="7306" y="688"/>
                    <a:pt x="7372" y="622"/>
                    <a:pt x="7372" y="521"/>
                  </a:cubicBezTo>
                  <a:cubicBezTo>
                    <a:pt x="7406" y="321"/>
                    <a:pt x="7139" y="221"/>
                    <a:pt x="6939" y="155"/>
                  </a:cubicBezTo>
                  <a:cubicBezTo>
                    <a:pt x="6475" y="51"/>
                    <a:pt x="6001" y="1"/>
                    <a:pt x="5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6"/>
            <p:cNvSpPr/>
            <p:nvPr/>
          </p:nvSpPr>
          <p:spPr>
            <a:xfrm>
              <a:off x="1909300" y="1669250"/>
              <a:ext cx="947375" cy="434500"/>
            </a:xfrm>
            <a:custGeom>
              <a:avLst/>
              <a:gdLst/>
              <a:ahLst/>
              <a:cxnLst/>
              <a:rect l="l" t="t" r="r" b="b"/>
              <a:pathLst>
                <a:path w="37895" h="17380" extrusionOk="0">
                  <a:moveTo>
                    <a:pt x="18948" y="1"/>
                  </a:moveTo>
                  <a:cubicBezTo>
                    <a:pt x="16313" y="1"/>
                    <a:pt x="13844" y="468"/>
                    <a:pt x="11576" y="1368"/>
                  </a:cubicBezTo>
                  <a:lnTo>
                    <a:pt x="11476" y="1402"/>
                  </a:lnTo>
                  <a:cubicBezTo>
                    <a:pt x="4738" y="4037"/>
                    <a:pt x="1" y="10208"/>
                    <a:pt x="1" y="17380"/>
                  </a:cubicBezTo>
                  <a:lnTo>
                    <a:pt x="37895" y="17380"/>
                  </a:lnTo>
                  <a:cubicBezTo>
                    <a:pt x="37895" y="10641"/>
                    <a:pt x="33758" y="4837"/>
                    <a:pt x="27687" y="1935"/>
                  </a:cubicBezTo>
                  <a:cubicBezTo>
                    <a:pt x="27587" y="1902"/>
                    <a:pt x="27521" y="1869"/>
                    <a:pt x="27421" y="1835"/>
                  </a:cubicBezTo>
                  <a:cubicBezTo>
                    <a:pt x="24885" y="668"/>
                    <a:pt x="21983" y="1"/>
                    <a:pt x="189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6"/>
            <p:cNvSpPr/>
            <p:nvPr/>
          </p:nvSpPr>
          <p:spPr>
            <a:xfrm>
              <a:off x="1842600" y="1690625"/>
              <a:ext cx="1067450" cy="496525"/>
            </a:xfrm>
            <a:custGeom>
              <a:avLst/>
              <a:gdLst/>
              <a:ahLst/>
              <a:cxnLst/>
              <a:rect l="l" t="t" r="r" b="b"/>
              <a:pathLst>
                <a:path w="42698" h="19861" extrusionOk="0">
                  <a:moveTo>
                    <a:pt x="15354" y="1"/>
                  </a:moveTo>
                  <a:cubicBezTo>
                    <a:pt x="15250" y="1"/>
                    <a:pt x="15147" y="15"/>
                    <a:pt x="15044" y="46"/>
                  </a:cubicBezTo>
                  <a:cubicBezTo>
                    <a:pt x="14377" y="246"/>
                    <a:pt x="13677" y="513"/>
                    <a:pt x="13043" y="780"/>
                  </a:cubicBezTo>
                  <a:cubicBezTo>
                    <a:pt x="13010" y="780"/>
                    <a:pt x="12976" y="780"/>
                    <a:pt x="12943" y="813"/>
                  </a:cubicBezTo>
                  <a:cubicBezTo>
                    <a:pt x="5338" y="3982"/>
                    <a:pt x="0" y="11321"/>
                    <a:pt x="0" y="19860"/>
                  </a:cubicBezTo>
                  <a:lnTo>
                    <a:pt x="42698" y="19860"/>
                  </a:lnTo>
                  <a:cubicBezTo>
                    <a:pt x="42698" y="11855"/>
                    <a:pt x="38028" y="4916"/>
                    <a:pt x="31189" y="1447"/>
                  </a:cubicBezTo>
                  <a:cubicBezTo>
                    <a:pt x="31089" y="1414"/>
                    <a:pt x="30989" y="1380"/>
                    <a:pt x="30889" y="1347"/>
                  </a:cubicBezTo>
                  <a:cubicBezTo>
                    <a:pt x="30055" y="913"/>
                    <a:pt x="29155" y="547"/>
                    <a:pt x="28254" y="246"/>
                  </a:cubicBezTo>
                  <a:cubicBezTo>
                    <a:pt x="28123" y="204"/>
                    <a:pt x="27993" y="184"/>
                    <a:pt x="27862" y="184"/>
                  </a:cubicBezTo>
                  <a:cubicBezTo>
                    <a:pt x="25824" y="184"/>
                    <a:pt x="23773" y="5016"/>
                    <a:pt x="21516" y="5016"/>
                  </a:cubicBezTo>
                  <a:cubicBezTo>
                    <a:pt x="19427" y="5016"/>
                    <a:pt x="17278" y="1"/>
                    <a:pt x="15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6"/>
            <p:cNvSpPr/>
            <p:nvPr/>
          </p:nvSpPr>
          <p:spPr>
            <a:xfrm>
              <a:off x="2184500" y="1659575"/>
              <a:ext cx="192675" cy="257350"/>
            </a:xfrm>
            <a:custGeom>
              <a:avLst/>
              <a:gdLst/>
              <a:ahLst/>
              <a:cxnLst/>
              <a:rect l="l" t="t" r="r" b="b"/>
              <a:pathLst>
                <a:path w="7707" h="10294" extrusionOk="0">
                  <a:moveTo>
                    <a:pt x="1494" y="1"/>
                  </a:moveTo>
                  <a:cubicBezTo>
                    <a:pt x="1372" y="1"/>
                    <a:pt x="1250" y="18"/>
                    <a:pt x="1135" y="54"/>
                  </a:cubicBezTo>
                  <a:cubicBezTo>
                    <a:pt x="601" y="221"/>
                    <a:pt x="234" y="754"/>
                    <a:pt x="134" y="1255"/>
                  </a:cubicBezTo>
                  <a:cubicBezTo>
                    <a:pt x="1" y="1789"/>
                    <a:pt x="101" y="2322"/>
                    <a:pt x="234" y="2856"/>
                  </a:cubicBezTo>
                  <a:cubicBezTo>
                    <a:pt x="1002" y="5992"/>
                    <a:pt x="2703" y="8493"/>
                    <a:pt x="5538" y="10195"/>
                  </a:cubicBezTo>
                  <a:cubicBezTo>
                    <a:pt x="5654" y="10262"/>
                    <a:pt x="5780" y="10293"/>
                    <a:pt x="5906" y="10293"/>
                  </a:cubicBezTo>
                  <a:cubicBezTo>
                    <a:pt x="6216" y="10293"/>
                    <a:pt x="6520" y="10103"/>
                    <a:pt x="6639" y="9794"/>
                  </a:cubicBezTo>
                  <a:cubicBezTo>
                    <a:pt x="7006" y="8760"/>
                    <a:pt x="7473" y="7459"/>
                    <a:pt x="7673" y="6192"/>
                  </a:cubicBezTo>
                  <a:cubicBezTo>
                    <a:pt x="7673" y="6058"/>
                    <a:pt x="7706" y="5958"/>
                    <a:pt x="7673" y="5858"/>
                  </a:cubicBezTo>
                  <a:cubicBezTo>
                    <a:pt x="7606" y="5691"/>
                    <a:pt x="7473" y="5558"/>
                    <a:pt x="7339" y="5458"/>
                  </a:cubicBezTo>
                  <a:cubicBezTo>
                    <a:pt x="5772" y="4124"/>
                    <a:pt x="4237" y="2689"/>
                    <a:pt x="2870" y="1188"/>
                  </a:cubicBezTo>
                  <a:lnTo>
                    <a:pt x="2536" y="621"/>
                  </a:lnTo>
                  <a:cubicBezTo>
                    <a:pt x="2379" y="229"/>
                    <a:pt x="1935" y="1"/>
                    <a:pt x="1494"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6"/>
            <p:cNvSpPr/>
            <p:nvPr/>
          </p:nvSpPr>
          <p:spPr>
            <a:xfrm>
              <a:off x="2378825" y="1658325"/>
              <a:ext cx="195150" cy="259100"/>
            </a:xfrm>
            <a:custGeom>
              <a:avLst/>
              <a:gdLst/>
              <a:ahLst/>
              <a:cxnLst/>
              <a:rect l="l" t="t" r="r" b="b"/>
              <a:pathLst>
                <a:path w="7806" h="10364" extrusionOk="0">
                  <a:moveTo>
                    <a:pt x="6327" y="0"/>
                  </a:moveTo>
                  <a:cubicBezTo>
                    <a:pt x="5862" y="0"/>
                    <a:pt x="5373" y="231"/>
                    <a:pt x="5237" y="638"/>
                  </a:cubicBezTo>
                  <a:lnTo>
                    <a:pt x="4904" y="1171"/>
                  </a:lnTo>
                  <a:cubicBezTo>
                    <a:pt x="3503" y="2672"/>
                    <a:pt x="1968" y="4107"/>
                    <a:pt x="367" y="5408"/>
                  </a:cubicBezTo>
                  <a:cubicBezTo>
                    <a:pt x="234" y="5541"/>
                    <a:pt x="100" y="5641"/>
                    <a:pt x="33" y="5808"/>
                  </a:cubicBezTo>
                  <a:cubicBezTo>
                    <a:pt x="0" y="5908"/>
                    <a:pt x="33" y="6008"/>
                    <a:pt x="67" y="6108"/>
                  </a:cubicBezTo>
                  <a:cubicBezTo>
                    <a:pt x="300" y="7409"/>
                    <a:pt x="867" y="8777"/>
                    <a:pt x="1301" y="9944"/>
                  </a:cubicBezTo>
                  <a:cubicBezTo>
                    <a:pt x="1419" y="10204"/>
                    <a:pt x="1671" y="10364"/>
                    <a:pt x="1926" y="10364"/>
                  </a:cubicBezTo>
                  <a:cubicBezTo>
                    <a:pt x="2032" y="10364"/>
                    <a:pt x="2138" y="10336"/>
                    <a:pt x="2235" y="10278"/>
                  </a:cubicBezTo>
                  <a:cubicBezTo>
                    <a:pt x="5170" y="8543"/>
                    <a:pt x="6838" y="5841"/>
                    <a:pt x="7605" y="2739"/>
                  </a:cubicBezTo>
                  <a:cubicBezTo>
                    <a:pt x="7706" y="2205"/>
                    <a:pt x="7806" y="1705"/>
                    <a:pt x="7672" y="1205"/>
                  </a:cubicBezTo>
                  <a:cubicBezTo>
                    <a:pt x="7572" y="704"/>
                    <a:pt x="7205" y="204"/>
                    <a:pt x="6638" y="37"/>
                  </a:cubicBezTo>
                  <a:cubicBezTo>
                    <a:pt x="6539" y="12"/>
                    <a:pt x="6433" y="0"/>
                    <a:pt x="6327"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6"/>
            <p:cNvSpPr/>
            <p:nvPr/>
          </p:nvSpPr>
          <p:spPr>
            <a:xfrm>
              <a:off x="2372150" y="1802675"/>
              <a:ext cx="12525" cy="390525"/>
            </a:xfrm>
            <a:custGeom>
              <a:avLst/>
              <a:gdLst/>
              <a:ahLst/>
              <a:cxnLst/>
              <a:rect l="l" t="t" r="r" b="b"/>
              <a:pathLst>
                <a:path w="501" h="15621" extrusionOk="0">
                  <a:moveTo>
                    <a:pt x="267" y="1"/>
                  </a:moveTo>
                  <a:cubicBezTo>
                    <a:pt x="167" y="1"/>
                    <a:pt x="67" y="67"/>
                    <a:pt x="67" y="201"/>
                  </a:cubicBezTo>
                  <a:cubicBezTo>
                    <a:pt x="100" y="4137"/>
                    <a:pt x="0" y="8073"/>
                    <a:pt x="0" y="12009"/>
                  </a:cubicBezTo>
                  <a:cubicBezTo>
                    <a:pt x="0" y="13143"/>
                    <a:pt x="34" y="14278"/>
                    <a:pt x="67" y="15445"/>
                  </a:cubicBezTo>
                  <a:cubicBezTo>
                    <a:pt x="67" y="15562"/>
                    <a:pt x="175" y="15620"/>
                    <a:pt x="280" y="15620"/>
                  </a:cubicBezTo>
                  <a:cubicBezTo>
                    <a:pt x="384" y="15620"/>
                    <a:pt x="484" y="15562"/>
                    <a:pt x="467" y="15445"/>
                  </a:cubicBezTo>
                  <a:cubicBezTo>
                    <a:pt x="367" y="11676"/>
                    <a:pt x="467" y="7940"/>
                    <a:pt x="501" y="4204"/>
                  </a:cubicBezTo>
                  <a:cubicBezTo>
                    <a:pt x="501" y="2869"/>
                    <a:pt x="501" y="1535"/>
                    <a:pt x="467" y="201"/>
                  </a:cubicBezTo>
                  <a:cubicBezTo>
                    <a:pt x="467" y="67"/>
                    <a:pt x="367" y="1"/>
                    <a:pt x="267"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6"/>
            <p:cNvSpPr/>
            <p:nvPr/>
          </p:nvSpPr>
          <p:spPr>
            <a:xfrm>
              <a:off x="2400500" y="1956125"/>
              <a:ext cx="16700" cy="17525"/>
            </a:xfrm>
            <a:custGeom>
              <a:avLst/>
              <a:gdLst/>
              <a:ahLst/>
              <a:cxnLst/>
              <a:rect l="l" t="t" r="r" b="b"/>
              <a:pathLst>
                <a:path w="668" h="701" extrusionOk="0">
                  <a:moveTo>
                    <a:pt x="334" y="0"/>
                  </a:moveTo>
                  <a:cubicBezTo>
                    <a:pt x="167" y="0"/>
                    <a:pt x="0" y="167"/>
                    <a:pt x="0" y="334"/>
                  </a:cubicBezTo>
                  <a:cubicBezTo>
                    <a:pt x="0" y="534"/>
                    <a:pt x="167" y="701"/>
                    <a:pt x="334" y="701"/>
                  </a:cubicBezTo>
                  <a:cubicBezTo>
                    <a:pt x="534" y="701"/>
                    <a:pt x="667" y="534"/>
                    <a:pt x="667" y="334"/>
                  </a:cubicBezTo>
                  <a:cubicBezTo>
                    <a:pt x="667" y="167"/>
                    <a:pt x="534" y="0"/>
                    <a:pt x="334" y="0"/>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6"/>
            <p:cNvSpPr/>
            <p:nvPr/>
          </p:nvSpPr>
          <p:spPr>
            <a:xfrm>
              <a:off x="2401325" y="2003650"/>
              <a:ext cx="17550" cy="16700"/>
            </a:xfrm>
            <a:custGeom>
              <a:avLst/>
              <a:gdLst/>
              <a:ahLst/>
              <a:cxnLst/>
              <a:rect l="l" t="t" r="r" b="b"/>
              <a:pathLst>
                <a:path w="702" h="668" extrusionOk="0">
                  <a:moveTo>
                    <a:pt x="334" y="1"/>
                  </a:moveTo>
                  <a:cubicBezTo>
                    <a:pt x="167" y="1"/>
                    <a:pt x="1" y="134"/>
                    <a:pt x="1" y="334"/>
                  </a:cubicBezTo>
                  <a:cubicBezTo>
                    <a:pt x="1" y="535"/>
                    <a:pt x="167" y="668"/>
                    <a:pt x="334" y="668"/>
                  </a:cubicBezTo>
                  <a:cubicBezTo>
                    <a:pt x="534" y="668"/>
                    <a:pt x="701" y="535"/>
                    <a:pt x="701" y="334"/>
                  </a:cubicBezTo>
                  <a:cubicBezTo>
                    <a:pt x="701" y="134"/>
                    <a:pt x="534" y="1"/>
                    <a:pt x="334"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6"/>
            <p:cNvSpPr/>
            <p:nvPr/>
          </p:nvSpPr>
          <p:spPr>
            <a:xfrm>
              <a:off x="2401325" y="2057025"/>
              <a:ext cx="17550" cy="16700"/>
            </a:xfrm>
            <a:custGeom>
              <a:avLst/>
              <a:gdLst/>
              <a:ahLst/>
              <a:cxnLst/>
              <a:rect l="l" t="t" r="r" b="b"/>
              <a:pathLst>
                <a:path w="702" h="668" extrusionOk="0">
                  <a:moveTo>
                    <a:pt x="334" y="1"/>
                  </a:moveTo>
                  <a:cubicBezTo>
                    <a:pt x="167" y="1"/>
                    <a:pt x="1" y="134"/>
                    <a:pt x="1" y="334"/>
                  </a:cubicBezTo>
                  <a:cubicBezTo>
                    <a:pt x="1" y="501"/>
                    <a:pt x="167" y="668"/>
                    <a:pt x="334" y="668"/>
                  </a:cubicBezTo>
                  <a:cubicBezTo>
                    <a:pt x="534" y="668"/>
                    <a:pt x="701" y="501"/>
                    <a:pt x="701" y="334"/>
                  </a:cubicBezTo>
                  <a:cubicBezTo>
                    <a:pt x="701" y="134"/>
                    <a:pt x="534" y="1"/>
                    <a:pt x="334"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6"/>
            <p:cNvSpPr/>
            <p:nvPr/>
          </p:nvSpPr>
          <p:spPr>
            <a:xfrm>
              <a:off x="2402175" y="2103725"/>
              <a:ext cx="17525" cy="16700"/>
            </a:xfrm>
            <a:custGeom>
              <a:avLst/>
              <a:gdLst/>
              <a:ahLst/>
              <a:cxnLst/>
              <a:rect l="l" t="t" r="r" b="b"/>
              <a:pathLst>
                <a:path w="701" h="668" extrusionOk="0">
                  <a:moveTo>
                    <a:pt x="334" y="1"/>
                  </a:moveTo>
                  <a:cubicBezTo>
                    <a:pt x="167" y="1"/>
                    <a:pt x="0" y="134"/>
                    <a:pt x="0" y="334"/>
                  </a:cubicBezTo>
                  <a:cubicBezTo>
                    <a:pt x="0" y="534"/>
                    <a:pt x="167" y="668"/>
                    <a:pt x="334" y="668"/>
                  </a:cubicBezTo>
                  <a:cubicBezTo>
                    <a:pt x="534" y="668"/>
                    <a:pt x="701" y="534"/>
                    <a:pt x="701" y="334"/>
                  </a:cubicBezTo>
                  <a:cubicBezTo>
                    <a:pt x="701" y="134"/>
                    <a:pt x="534" y="1"/>
                    <a:pt x="334" y="1"/>
                  </a:cubicBez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 name="Google Shape;973;p36"/>
          <p:cNvSpPr txBox="1">
            <a:spLocks noGrp="1"/>
          </p:cNvSpPr>
          <p:nvPr>
            <p:ph type="subTitle" idx="2"/>
          </p:nvPr>
        </p:nvSpPr>
        <p:spPr>
          <a:xfrm>
            <a:off x="872200" y="3274500"/>
            <a:ext cx="1818600" cy="30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John James</a:t>
            </a:r>
            <a:endParaRPr/>
          </a:p>
        </p:txBody>
      </p:sp>
      <p:sp>
        <p:nvSpPr>
          <p:cNvPr id="974" name="Google Shape;974;p36"/>
          <p:cNvSpPr txBox="1">
            <a:spLocks noGrp="1"/>
          </p:cNvSpPr>
          <p:nvPr>
            <p:ph type="subTitle" idx="3"/>
          </p:nvPr>
        </p:nvSpPr>
        <p:spPr>
          <a:xfrm>
            <a:off x="3333979" y="3625025"/>
            <a:ext cx="2413800" cy="5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975" name="Google Shape;975;p36"/>
          <p:cNvSpPr txBox="1">
            <a:spLocks noGrp="1"/>
          </p:cNvSpPr>
          <p:nvPr>
            <p:ph type="subTitle" idx="4"/>
          </p:nvPr>
        </p:nvSpPr>
        <p:spPr>
          <a:xfrm>
            <a:off x="3631579" y="3273600"/>
            <a:ext cx="1818600" cy="30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Doe</a:t>
            </a:r>
            <a:endParaRPr/>
          </a:p>
        </p:txBody>
      </p:sp>
      <p:sp>
        <p:nvSpPr>
          <p:cNvPr id="976" name="Google Shape;976;p36"/>
          <p:cNvSpPr txBox="1">
            <a:spLocks noGrp="1"/>
          </p:cNvSpPr>
          <p:nvPr>
            <p:ph type="subTitle" idx="5"/>
          </p:nvPr>
        </p:nvSpPr>
        <p:spPr>
          <a:xfrm>
            <a:off x="6145762" y="3625025"/>
            <a:ext cx="2413800" cy="506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977" name="Google Shape;977;p36"/>
          <p:cNvSpPr txBox="1">
            <a:spLocks noGrp="1"/>
          </p:cNvSpPr>
          <p:nvPr>
            <p:ph type="subTitle" idx="6"/>
          </p:nvPr>
        </p:nvSpPr>
        <p:spPr>
          <a:xfrm>
            <a:off x="6443362" y="3273600"/>
            <a:ext cx="1818600" cy="30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Jane Patterson</a:t>
            </a:r>
            <a:endParaRPr/>
          </a:p>
        </p:txBody>
      </p:sp>
      <p:sp>
        <p:nvSpPr>
          <p:cNvPr id="978" name="Google Shape;978;p36"/>
          <p:cNvSpPr/>
          <p:nvPr/>
        </p:nvSpPr>
        <p:spPr>
          <a:xfrm>
            <a:off x="2039425" y="2402075"/>
            <a:ext cx="42000" cy="4803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6"/>
          <p:cNvSpPr/>
          <p:nvPr/>
        </p:nvSpPr>
        <p:spPr>
          <a:xfrm>
            <a:off x="1598875" y="2402075"/>
            <a:ext cx="42000" cy="4803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grpSp>
        <p:nvGrpSpPr>
          <p:cNvPr id="984" name="Google Shape;984;p37"/>
          <p:cNvGrpSpPr/>
          <p:nvPr/>
        </p:nvGrpSpPr>
        <p:grpSpPr>
          <a:xfrm>
            <a:off x="1335538" y="1486821"/>
            <a:ext cx="2171385" cy="2985685"/>
            <a:chOff x="1335538" y="1486821"/>
            <a:chExt cx="2171385" cy="2985685"/>
          </a:xfrm>
        </p:grpSpPr>
        <p:sp>
          <p:nvSpPr>
            <p:cNvPr id="985" name="Google Shape;985;p37"/>
            <p:cNvSpPr/>
            <p:nvPr/>
          </p:nvSpPr>
          <p:spPr>
            <a:xfrm>
              <a:off x="1335538" y="1486821"/>
              <a:ext cx="2171385" cy="2985685"/>
            </a:xfrm>
            <a:prstGeom prst="roundRect">
              <a:avLst>
                <a:gd name="adj" fmla="val 4846"/>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7"/>
            <p:cNvSpPr/>
            <p:nvPr/>
          </p:nvSpPr>
          <p:spPr>
            <a:xfrm>
              <a:off x="2346497" y="4339600"/>
              <a:ext cx="149466" cy="88564"/>
            </a:xfrm>
            <a:prstGeom prst="roundRect">
              <a:avLst>
                <a:gd name="adj" fmla="val 50000"/>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7"/>
            <p:cNvSpPr/>
            <p:nvPr/>
          </p:nvSpPr>
          <p:spPr>
            <a:xfrm>
              <a:off x="2396360" y="1547764"/>
              <a:ext cx="49741" cy="49741"/>
            </a:xfrm>
            <a:prstGeom prst="ellipse">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7"/>
            <p:cNvSpPr/>
            <p:nvPr/>
          </p:nvSpPr>
          <p:spPr>
            <a:xfrm>
              <a:off x="1494709" y="1664090"/>
              <a:ext cx="1853042" cy="2644776"/>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9" name="Google Shape;989;p37"/>
          <p:cNvPicPr preferRelativeResize="0"/>
          <p:nvPr/>
        </p:nvPicPr>
        <p:blipFill rotWithShape="1">
          <a:blip r:embed="rId3">
            <a:alphaModFix/>
          </a:blip>
          <a:srcRect l="2088" r="2088"/>
          <a:stretch/>
        </p:blipFill>
        <p:spPr>
          <a:xfrm>
            <a:off x="1503225" y="1668775"/>
            <a:ext cx="1836399" cy="2635124"/>
          </a:xfrm>
          <a:prstGeom prst="rect">
            <a:avLst/>
          </a:prstGeom>
          <a:noFill/>
          <a:ln w="9525" cap="flat" cmpd="sng">
            <a:solidFill>
              <a:schemeClr val="accent1"/>
            </a:solidFill>
            <a:prstDash val="solid"/>
            <a:round/>
            <a:headEnd type="none" w="sm" len="sm"/>
            <a:tailEnd type="none" w="sm" len="sm"/>
          </a:ln>
        </p:spPr>
      </p:pic>
      <p:sp>
        <p:nvSpPr>
          <p:cNvPr id="990" name="Google Shape;990;p37"/>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Product Demo</a:t>
            </a:r>
            <a:endParaRPr/>
          </a:p>
        </p:txBody>
      </p:sp>
      <p:sp>
        <p:nvSpPr>
          <p:cNvPr id="991" name="Google Shape;991;p37"/>
          <p:cNvSpPr txBox="1">
            <a:spLocks noGrp="1"/>
          </p:cNvSpPr>
          <p:nvPr>
            <p:ph type="subTitle" idx="1"/>
          </p:nvPr>
        </p:nvSpPr>
        <p:spPr>
          <a:xfrm>
            <a:off x="5437650" y="2354675"/>
            <a:ext cx="2270700" cy="258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Neptune</a:t>
            </a:r>
            <a:endParaRPr/>
          </a:p>
        </p:txBody>
      </p:sp>
      <p:sp>
        <p:nvSpPr>
          <p:cNvPr id="992" name="Google Shape;992;p37"/>
          <p:cNvSpPr txBox="1">
            <a:spLocks noGrp="1"/>
          </p:cNvSpPr>
          <p:nvPr>
            <p:ph type="subTitle" idx="3"/>
          </p:nvPr>
        </p:nvSpPr>
        <p:spPr>
          <a:xfrm>
            <a:off x="5437650" y="1102650"/>
            <a:ext cx="2270700" cy="258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Saturn</a:t>
            </a:r>
            <a:endParaRPr/>
          </a:p>
        </p:txBody>
      </p:sp>
      <p:sp>
        <p:nvSpPr>
          <p:cNvPr id="993" name="Google Shape;993;p37"/>
          <p:cNvSpPr txBox="1">
            <a:spLocks noGrp="1"/>
          </p:cNvSpPr>
          <p:nvPr>
            <p:ph type="subTitle" idx="4"/>
          </p:nvPr>
        </p:nvSpPr>
        <p:spPr>
          <a:xfrm>
            <a:off x="5437650" y="3877925"/>
            <a:ext cx="2993100" cy="5718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This is the biggest planet in the Solar System and the fourth-brightest object in the night sky</a:t>
            </a:r>
            <a:endParaRPr/>
          </a:p>
        </p:txBody>
      </p:sp>
      <p:sp>
        <p:nvSpPr>
          <p:cNvPr id="994" name="Google Shape;994;p37"/>
          <p:cNvSpPr txBox="1">
            <a:spLocks noGrp="1"/>
          </p:cNvSpPr>
          <p:nvPr>
            <p:ph type="subTitle" idx="5"/>
          </p:nvPr>
        </p:nvSpPr>
        <p:spPr>
          <a:xfrm>
            <a:off x="5437650" y="3606700"/>
            <a:ext cx="2270700" cy="2580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Jupiter</a:t>
            </a:r>
            <a:endParaRPr/>
          </a:p>
        </p:txBody>
      </p:sp>
      <p:sp>
        <p:nvSpPr>
          <p:cNvPr id="995" name="Google Shape;995;p37"/>
          <p:cNvSpPr txBox="1">
            <a:spLocks noGrp="1"/>
          </p:cNvSpPr>
          <p:nvPr>
            <p:ph type="subTitle" idx="6"/>
          </p:nvPr>
        </p:nvSpPr>
        <p:spPr>
          <a:xfrm>
            <a:off x="5437650" y="2732350"/>
            <a:ext cx="2993100" cy="5718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t>Neptune is the farthest planet from the Sun and the fourth-largest by diameter in the Solar System</a:t>
            </a:r>
            <a:endParaRPr/>
          </a:p>
        </p:txBody>
      </p:sp>
      <p:sp>
        <p:nvSpPr>
          <p:cNvPr id="996" name="Google Shape;996;p37"/>
          <p:cNvSpPr txBox="1">
            <a:spLocks noGrp="1"/>
          </p:cNvSpPr>
          <p:nvPr>
            <p:ph type="subTitle" idx="2"/>
          </p:nvPr>
        </p:nvSpPr>
        <p:spPr>
          <a:xfrm>
            <a:off x="5437650" y="1477425"/>
            <a:ext cx="2993100" cy="57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Saturn is a gas giant and has several rings. It’s composed mostly of hydrogen and helium</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00"/>
        <p:cNvGrpSpPr/>
        <p:nvPr/>
      </p:nvGrpSpPr>
      <p:grpSpPr>
        <a:xfrm>
          <a:off x="0" y="0"/>
          <a:ext cx="0" cy="0"/>
          <a:chOff x="0" y="0"/>
          <a:chExt cx="0" cy="0"/>
        </a:xfrm>
      </p:grpSpPr>
      <p:sp>
        <p:nvSpPr>
          <p:cNvPr id="1001" name="Google Shape;1001;p38"/>
          <p:cNvSpPr txBox="1">
            <a:spLocks noGrp="1"/>
          </p:cNvSpPr>
          <p:nvPr>
            <p:ph type="title"/>
          </p:nvPr>
        </p:nvSpPr>
        <p:spPr>
          <a:xfrm>
            <a:off x="629750" y="353423"/>
            <a:ext cx="30411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Problem</a:t>
            </a:r>
            <a:endParaRPr/>
          </a:p>
        </p:txBody>
      </p:sp>
      <p:sp>
        <p:nvSpPr>
          <p:cNvPr id="1002" name="Google Shape;1002;p38"/>
          <p:cNvSpPr txBox="1"/>
          <p:nvPr/>
        </p:nvSpPr>
        <p:spPr>
          <a:xfrm>
            <a:off x="705950" y="2161733"/>
            <a:ext cx="3156900" cy="1435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1"/>
                </a:solidFill>
                <a:latin typeface="Lato"/>
                <a:ea typeface="Lato"/>
                <a:cs typeface="Lato"/>
                <a:sym typeface="Lato"/>
              </a:rPr>
              <a:t>Despite being red, Mars is actually a cold place. It’s full of iron oxide dust, which gives the planet its reddish cast</a:t>
            </a:r>
            <a:endParaRPr sz="1600">
              <a:solidFill>
                <a:schemeClr val="accent1"/>
              </a:solidFill>
              <a:latin typeface="Lato"/>
              <a:ea typeface="Lato"/>
              <a:cs typeface="Lato"/>
              <a:sym typeface="Lato"/>
            </a:endParaRPr>
          </a:p>
        </p:txBody>
      </p:sp>
      <p:grpSp>
        <p:nvGrpSpPr>
          <p:cNvPr id="1003" name="Google Shape;1003;p38"/>
          <p:cNvGrpSpPr/>
          <p:nvPr/>
        </p:nvGrpSpPr>
        <p:grpSpPr>
          <a:xfrm>
            <a:off x="4338121" y="1655823"/>
            <a:ext cx="4128293" cy="3063882"/>
            <a:chOff x="4659450" y="1140013"/>
            <a:chExt cx="3611489" cy="2680327"/>
          </a:xfrm>
        </p:grpSpPr>
        <p:sp>
          <p:nvSpPr>
            <p:cNvPr id="1004" name="Google Shape;1004;p38"/>
            <p:cNvSpPr/>
            <p:nvPr/>
          </p:nvSpPr>
          <p:spPr>
            <a:xfrm>
              <a:off x="6258563" y="2218188"/>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8"/>
            <p:cNvSpPr/>
            <p:nvPr/>
          </p:nvSpPr>
          <p:spPr>
            <a:xfrm>
              <a:off x="6290700" y="2329525"/>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8"/>
            <p:cNvSpPr/>
            <p:nvPr/>
          </p:nvSpPr>
          <p:spPr>
            <a:xfrm>
              <a:off x="6220450" y="2425313"/>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8"/>
            <p:cNvSpPr/>
            <p:nvPr/>
          </p:nvSpPr>
          <p:spPr>
            <a:xfrm rot="5400000">
              <a:off x="5995850" y="22886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8"/>
            <p:cNvSpPr/>
            <p:nvPr/>
          </p:nvSpPr>
          <p:spPr>
            <a:xfrm rot="5400000">
              <a:off x="5696538" y="2237325"/>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8"/>
            <p:cNvSpPr/>
            <p:nvPr/>
          </p:nvSpPr>
          <p:spPr>
            <a:xfrm rot="5400000">
              <a:off x="5826363" y="23411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8"/>
            <p:cNvSpPr/>
            <p:nvPr/>
          </p:nvSpPr>
          <p:spPr>
            <a:xfrm rot="5400000">
              <a:off x="5560925" y="22886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8"/>
            <p:cNvSpPr/>
            <p:nvPr/>
          </p:nvSpPr>
          <p:spPr>
            <a:xfrm rot="5400000">
              <a:off x="5379925" y="231015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8"/>
            <p:cNvSpPr/>
            <p:nvPr/>
          </p:nvSpPr>
          <p:spPr>
            <a:xfrm rot="5400000">
              <a:off x="5288200" y="2393588"/>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8"/>
            <p:cNvSpPr/>
            <p:nvPr/>
          </p:nvSpPr>
          <p:spPr>
            <a:xfrm rot="5400000">
              <a:off x="5508425" y="23936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8"/>
            <p:cNvSpPr/>
            <p:nvPr/>
          </p:nvSpPr>
          <p:spPr>
            <a:xfrm rot="5400000">
              <a:off x="5225125" y="225765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8"/>
            <p:cNvSpPr/>
            <p:nvPr/>
          </p:nvSpPr>
          <p:spPr>
            <a:xfrm rot="5400000">
              <a:off x="5113200" y="24104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8"/>
            <p:cNvSpPr/>
            <p:nvPr/>
          </p:nvSpPr>
          <p:spPr>
            <a:xfrm rot="5400000">
              <a:off x="4954825" y="2310138"/>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8"/>
            <p:cNvSpPr/>
            <p:nvPr/>
          </p:nvSpPr>
          <p:spPr>
            <a:xfrm rot="5400000">
              <a:off x="5089988" y="22886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8"/>
            <p:cNvSpPr/>
            <p:nvPr/>
          </p:nvSpPr>
          <p:spPr>
            <a:xfrm rot="5400000">
              <a:off x="4858050" y="2374325"/>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8"/>
            <p:cNvSpPr/>
            <p:nvPr/>
          </p:nvSpPr>
          <p:spPr>
            <a:xfrm rot="5400000">
              <a:off x="4747700" y="2272025"/>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8"/>
            <p:cNvSpPr/>
            <p:nvPr/>
          </p:nvSpPr>
          <p:spPr>
            <a:xfrm rot="5400000">
              <a:off x="7899275" y="231015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8"/>
            <p:cNvSpPr/>
            <p:nvPr/>
          </p:nvSpPr>
          <p:spPr>
            <a:xfrm rot="5400000">
              <a:off x="7807550" y="2393588"/>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8"/>
            <p:cNvSpPr/>
            <p:nvPr/>
          </p:nvSpPr>
          <p:spPr>
            <a:xfrm rot="5400000">
              <a:off x="7744475" y="225765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8"/>
            <p:cNvSpPr/>
            <p:nvPr/>
          </p:nvSpPr>
          <p:spPr>
            <a:xfrm rot="5400000">
              <a:off x="7632550" y="24104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8"/>
            <p:cNvSpPr/>
            <p:nvPr/>
          </p:nvSpPr>
          <p:spPr>
            <a:xfrm rot="5400000">
              <a:off x="7474175" y="2310138"/>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8"/>
            <p:cNvSpPr/>
            <p:nvPr/>
          </p:nvSpPr>
          <p:spPr>
            <a:xfrm rot="5400000">
              <a:off x="7609338" y="22886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8"/>
            <p:cNvSpPr/>
            <p:nvPr/>
          </p:nvSpPr>
          <p:spPr>
            <a:xfrm rot="5400000">
              <a:off x="7377400" y="2374325"/>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8"/>
            <p:cNvSpPr/>
            <p:nvPr/>
          </p:nvSpPr>
          <p:spPr>
            <a:xfrm rot="5400000">
              <a:off x="7267050" y="2272025"/>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8"/>
            <p:cNvSpPr/>
            <p:nvPr/>
          </p:nvSpPr>
          <p:spPr>
            <a:xfrm rot="5400000">
              <a:off x="7186900" y="23411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8"/>
            <p:cNvSpPr/>
            <p:nvPr/>
          </p:nvSpPr>
          <p:spPr>
            <a:xfrm rot="5400000">
              <a:off x="6970625" y="22886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8"/>
            <p:cNvSpPr/>
            <p:nvPr/>
          </p:nvSpPr>
          <p:spPr>
            <a:xfrm rot="5400000">
              <a:off x="6789625" y="231015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8"/>
            <p:cNvSpPr/>
            <p:nvPr/>
          </p:nvSpPr>
          <p:spPr>
            <a:xfrm rot="5400000">
              <a:off x="6697900" y="2393588"/>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8"/>
            <p:cNvSpPr/>
            <p:nvPr/>
          </p:nvSpPr>
          <p:spPr>
            <a:xfrm rot="5400000">
              <a:off x="6918125" y="23936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8"/>
            <p:cNvSpPr/>
            <p:nvPr/>
          </p:nvSpPr>
          <p:spPr>
            <a:xfrm rot="5400000">
              <a:off x="6634825" y="225765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8"/>
            <p:cNvSpPr/>
            <p:nvPr/>
          </p:nvSpPr>
          <p:spPr>
            <a:xfrm rot="5400000">
              <a:off x="6522900" y="24104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8"/>
            <p:cNvSpPr/>
            <p:nvPr/>
          </p:nvSpPr>
          <p:spPr>
            <a:xfrm rot="5400000">
              <a:off x="6391375" y="2358913"/>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8"/>
            <p:cNvSpPr/>
            <p:nvPr/>
          </p:nvSpPr>
          <p:spPr>
            <a:xfrm rot="5400000">
              <a:off x="6499688" y="2288600"/>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8"/>
            <p:cNvSpPr/>
            <p:nvPr/>
          </p:nvSpPr>
          <p:spPr>
            <a:xfrm rot="5400000">
              <a:off x="7079575" y="2272025"/>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8"/>
            <p:cNvSpPr/>
            <p:nvPr/>
          </p:nvSpPr>
          <p:spPr>
            <a:xfrm rot="5400000">
              <a:off x="6119388" y="2306413"/>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8"/>
            <p:cNvSpPr/>
            <p:nvPr/>
          </p:nvSpPr>
          <p:spPr>
            <a:xfrm rot="5400000">
              <a:off x="5949900" y="2358913"/>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8"/>
            <p:cNvSpPr/>
            <p:nvPr/>
          </p:nvSpPr>
          <p:spPr>
            <a:xfrm rot="5400000">
              <a:off x="5690475" y="2374338"/>
              <a:ext cx="52500" cy="52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8"/>
            <p:cNvSpPr/>
            <p:nvPr/>
          </p:nvSpPr>
          <p:spPr>
            <a:xfrm>
              <a:off x="4829911" y="3371268"/>
              <a:ext cx="338826" cy="440265"/>
            </a:xfrm>
            <a:custGeom>
              <a:avLst/>
              <a:gdLst/>
              <a:ahLst/>
              <a:cxnLst/>
              <a:rect l="l" t="t" r="r" b="b"/>
              <a:pathLst>
                <a:path w="6814" h="8854" extrusionOk="0">
                  <a:moveTo>
                    <a:pt x="6814" y="0"/>
                  </a:moveTo>
                  <a:lnTo>
                    <a:pt x="4195" y="279"/>
                  </a:lnTo>
                  <a:cubicBezTo>
                    <a:pt x="4195" y="279"/>
                    <a:pt x="0" y="8853"/>
                    <a:pt x="1391" y="8853"/>
                  </a:cubicBezTo>
                  <a:cubicBezTo>
                    <a:pt x="2781" y="8853"/>
                    <a:pt x="6814" y="1"/>
                    <a:pt x="6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8"/>
            <p:cNvSpPr/>
            <p:nvPr/>
          </p:nvSpPr>
          <p:spPr>
            <a:xfrm>
              <a:off x="7760463" y="3371268"/>
              <a:ext cx="338876" cy="440265"/>
            </a:xfrm>
            <a:custGeom>
              <a:avLst/>
              <a:gdLst/>
              <a:ahLst/>
              <a:cxnLst/>
              <a:rect l="l" t="t" r="r" b="b"/>
              <a:pathLst>
                <a:path w="6815" h="8854" extrusionOk="0">
                  <a:moveTo>
                    <a:pt x="1" y="0"/>
                  </a:moveTo>
                  <a:cubicBezTo>
                    <a:pt x="1" y="1"/>
                    <a:pt x="4033" y="8853"/>
                    <a:pt x="5424" y="8853"/>
                  </a:cubicBezTo>
                  <a:cubicBezTo>
                    <a:pt x="6814" y="8853"/>
                    <a:pt x="2643" y="279"/>
                    <a:pt x="2643" y="279"/>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8"/>
            <p:cNvSpPr/>
            <p:nvPr/>
          </p:nvSpPr>
          <p:spPr>
            <a:xfrm>
              <a:off x="4791870" y="1695651"/>
              <a:ext cx="3082701" cy="1086740"/>
            </a:xfrm>
            <a:custGeom>
              <a:avLst/>
              <a:gdLst/>
              <a:ahLst/>
              <a:cxnLst/>
              <a:rect l="l" t="t" r="r" b="b"/>
              <a:pathLst>
                <a:path w="61995" h="21855" extrusionOk="0">
                  <a:moveTo>
                    <a:pt x="30864" y="1"/>
                  </a:moveTo>
                  <a:cubicBezTo>
                    <a:pt x="20483" y="1"/>
                    <a:pt x="9142" y="1020"/>
                    <a:pt x="5099" y="3060"/>
                  </a:cubicBezTo>
                  <a:cubicBezTo>
                    <a:pt x="1" y="5656"/>
                    <a:pt x="7115" y="21577"/>
                    <a:pt x="7115" y="21577"/>
                  </a:cubicBezTo>
                  <a:lnTo>
                    <a:pt x="58912" y="21855"/>
                  </a:lnTo>
                  <a:cubicBezTo>
                    <a:pt x="58912" y="21855"/>
                    <a:pt x="61392" y="11913"/>
                    <a:pt x="61693" y="6467"/>
                  </a:cubicBezTo>
                  <a:cubicBezTo>
                    <a:pt x="61994" y="1021"/>
                    <a:pt x="50407" y="882"/>
                    <a:pt x="38657" y="209"/>
                  </a:cubicBezTo>
                  <a:cubicBezTo>
                    <a:pt x="36223" y="70"/>
                    <a:pt x="33576" y="1"/>
                    <a:pt x="30864" y="1"/>
                  </a:cubicBezTo>
                  <a:close/>
                </a:path>
              </a:pathLst>
            </a:custGeom>
            <a:solidFill>
              <a:srgbClr val="CE5A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8"/>
            <p:cNvSpPr/>
            <p:nvPr/>
          </p:nvSpPr>
          <p:spPr>
            <a:xfrm>
              <a:off x="5038511" y="2694795"/>
              <a:ext cx="2852176" cy="744483"/>
            </a:xfrm>
            <a:custGeom>
              <a:avLst/>
              <a:gdLst/>
              <a:ahLst/>
              <a:cxnLst/>
              <a:rect l="l" t="t" r="r" b="b"/>
              <a:pathLst>
                <a:path w="57359" h="14972" extrusionOk="0">
                  <a:moveTo>
                    <a:pt x="1391" y="1"/>
                  </a:moveTo>
                  <a:lnTo>
                    <a:pt x="0" y="14972"/>
                  </a:lnTo>
                  <a:lnTo>
                    <a:pt x="57359" y="14972"/>
                  </a:lnTo>
                  <a:lnTo>
                    <a:pt x="54717" y="1"/>
                  </a:ln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8"/>
            <p:cNvSpPr/>
            <p:nvPr/>
          </p:nvSpPr>
          <p:spPr>
            <a:xfrm>
              <a:off x="5183711" y="2687883"/>
              <a:ext cx="2583661" cy="330771"/>
            </a:xfrm>
            <a:custGeom>
              <a:avLst/>
              <a:gdLst/>
              <a:ahLst/>
              <a:cxnLst/>
              <a:rect l="l" t="t" r="r" b="b"/>
              <a:pathLst>
                <a:path w="51959" h="6652" extrusionOk="0">
                  <a:moveTo>
                    <a:pt x="626" y="1"/>
                  </a:moveTo>
                  <a:lnTo>
                    <a:pt x="0" y="6536"/>
                  </a:lnTo>
                  <a:lnTo>
                    <a:pt x="51959" y="6652"/>
                  </a:lnTo>
                  <a:lnTo>
                    <a:pt x="51797" y="140"/>
                  </a:lnTo>
                  <a:lnTo>
                    <a:pt x="626" y="1"/>
                  </a:lnTo>
                  <a:close/>
                </a:path>
              </a:pathLst>
            </a:custGeom>
            <a:solidFill>
              <a:srgbClr val="C455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8"/>
            <p:cNvSpPr/>
            <p:nvPr/>
          </p:nvSpPr>
          <p:spPr>
            <a:xfrm>
              <a:off x="4659450" y="2227868"/>
              <a:ext cx="555379" cy="1209710"/>
            </a:xfrm>
            <a:custGeom>
              <a:avLst/>
              <a:gdLst/>
              <a:ahLst/>
              <a:cxnLst/>
              <a:rect l="l" t="t" r="r" b="b"/>
              <a:pathLst>
                <a:path w="11169" h="24328" extrusionOk="0">
                  <a:moveTo>
                    <a:pt x="3855" y="0"/>
                  </a:moveTo>
                  <a:cubicBezTo>
                    <a:pt x="761" y="0"/>
                    <a:pt x="1" y="3099"/>
                    <a:pt x="2501" y="6517"/>
                  </a:cubicBezTo>
                  <a:cubicBezTo>
                    <a:pt x="5306" y="10341"/>
                    <a:pt x="1273" y="20677"/>
                    <a:pt x="4518" y="23134"/>
                  </a:cubicBezTo>
                  <a:cubicBezTo>
                    <a:pt x="5730" y="24043"/>
                    <a:pt x="6794" y="24328"/>
                    <a:pt x="7650" y="24328"/>
                  </a:cubicBezTo>
                  <a:cubicBezTo>
                    <a:pt x="9086" y="24328"/>
                    <a:pt x="9941" y="23528"/>
                    <a:pt x="9941" y="23528"/>
                  </a:cubicBezTo>
                  <a:lnTo>
                    <a:pt x="11169" y="9252"/>
                  </a:lnTo>
                  <a:cubicBezTo>
                    <a:pt x="11169" y="9252"/>
                    <a:pt x="9014" y="932"/>
                    <a:pt x="4981" y="121"/>
                  </a:cubicBezTo>
                  <a:cubicBezTo>
                    <a:pt x="4577" y="39"/>
                    <a:pt x="4201" y="0"/>
                    <a:pt x="3855"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8"/>
            <p:cNvSpPr/>
            <p:nvPr/>
          </p:nvSpPr>
          <p:spPr>
            <a:xfrm>
              <a:off x="7715560" y="2227868"/>
              <a:ext cx="555379" cy="1209710"/>
            </a:xfrm>
            <a:custGeom>
              <a:avLst/>
              <a:gdLst/>
              <a:ahLst/>
              <a:cxnLst/>
              <a:rect l="l" t="t" r="r" b="b"/>
              <a:pathLst>
                <a:path w="11169" h="24328" extrusionOk="0">
                  <a:moveTo>
                    <a:pt x="7320" y="0"/>
                  </a:moveTo>
                  <a:cubicBezTo>
                    <a:pt x="6972" y="0"/>
                    <a:pt x="6594" y="39"/>
                    <a:pt x="6188" y="121"/>
                  </a:cubicBezTo>
                  <a:cubicBezTo>
                    <a:pt x="2179" y="932"/>
                    <a:pt x="0" y="9252"/>
                    <a:pt x="0" y="9252"/>
                  </a:cubicBezTo>
                  <a:lnTo>
                    <a:pt x="1252" y="23528"/>
                  </a:lnTo>
                  <a:cubicBezTo>
                    <a:pt x="1252" y="23528"/>
                    <a:pt x="2097" y="24328"/>
                    <a:pt x="3526" y="24328"/>
                  </a:cubicBezTo>
                  <a:cubicBezTo>
                    <a:pt x="4379" y="24328"/>
                    <a:pt x="5439" y="24043"/>
                    <a:pt x="6651" y="23134"/>
                  </a:cubicBezTo>
                  <a:cubicBezTo>
                    <a:pt x="9896" y="20677"/>
                    <a:pt x="5887" y="10341"/>
                    <a:pt x="8668" y="6517"/>
                  </a:cubicBezTo>
                  <a:cubicBezTo>
                    <a:pt x="11168" y="3099"/>
                    <a:pt x="10427" y="0"/>
                    <a:pt x="7320" y="0"/>
                  </a:cubicBezTo>
                  <a:close/>
                </a:path>
              </a:pathLst>
            </a:custGeom>
            <a:solidFill>
              <a:srgbClr val="E75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8"/>
            <p:cNvSpPr/>
            <p:nvPr/>
          </p:nvSpPr>
          <p:spPr>
            <a:xfrm>
              <a:off x="7210792" y="1146278"/>
              <a:ext cx="410281" cy="514455"/>
            </a:xfrm>
            <a:custGeom>
              <a:avLst/>
              <a:gdLst/>
              <a:ahLst/>
              <a:cxnLst/>
              <a:rect l="l" t="t" r="r" b="b"/>
              <a:pathLst>
                <a:path w="8251" h="10346" extrusionOk="0">
                  <a:moveTo>
                    <a:pt x="5233" y="0"/>
                  </a:moveTo>
                  <a:cubicBezTo>
                    <a:pt x="4314" y="0"/>
                    <a:pt x="3153" y="261"/>
                    <a:pt x="2156" y="1292"/>
                  </a:cubicBezTo>
                  <a:cubicBezTo>
                    <a:pt x="904" y="2613"/>
                    <a:pt x="0" y="6066"/>
                    <a:pt x="1252" y="9450"/>
                  </a:cubicBezTo>
                  <a:lnTo>
                    <a:pt x="1345" y="8847"/>
                  </a:lnTo>
                  <a:cubicBezTo>
                    <a:pt x="1345" y="8847"/>
                    <a:pt x="1437" y="9311"/>
                    <a:pt x="1669" y="9728"/>
                  </a:cubicBezTo>
                  <a:cubicBezTo>
                    <a:pt x="1692" y="9751"/>
                    <a:pt x="1715" y="9797"/>
                    <a:pt x="1715" y="9821"/>
                  </a:cubicBezTo>
                  <a:cubicBezTo>
                    <a:pt x="1858" y="10046"/>
                    <a:pt x="3141" y="10345"/>
                    <a:pt x="4466" y="10345"/>
                  </a:cubicBezTo>
                  <a:cubicBezTo>
                    <a:pt x="5725" y="10345"/>
                    <a:pt x="7021" y="10076"/>
                    <a:pt x="7416" y="9218"/>
                  </a:cubicBezTo>
                  <a:cubicBezTo>
                    <a:pt x="8251" y="7457"/>
                    <a:pt x="6860" y="272"/>
                    <a:pt x="6860" y="272"/>
                  </a:cubicBezTo>
                  <a:cubicBezTo>
                    <a:pt x="6860" y="272"/>
                    <a:pt x="6173" y="0"/>
                    <a:pt x="5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8"/>
            <p:cNvSpPr/>
            <p:nvPr/>
          </p:nvSpPr>
          <p:spPr>
            <a:xfrm>
              <a:off x="7487368" y="1496797"/>
              <a:ext cx="214414" cy="327986"/>
            </a:xfrm>
            <a:custGeom>
              <a:avLst/>
              <a:gdLst/>
              <a:ahLst/>
              <a:cxnLst/>
              <a:rect l="l" t="t" r="r" b="b"/>
              <a:pathLst>
                <a:path w="4312" h="6596" extrusionOk="0">
                  <a:moveTo>
                    <a:pt x="2363" y="0"/>
                  </a:moveTo>
                  <a:cubicBezTo>
                    <a:pt x="1377" y="0"/>
                    <a:pt x="0" y="2262"/>
                    <a:pt x="0" y="2262"/>
                  </a:cubicBezTo>
                  <a:cubicBezTo>
                    <a:pt x="0" y="2262"/>
                    <a:pt x="719" y="2957"/>
                    <a:pt x="1553" y="6595"/>
                  </a:cubicBezTo>
                  <a:lnTo>
                    <a:pt x="4311" y="4765"/>
                  </a:lnTo>
                  <a:cubicBezTo>
                    <a:pt x="4311" y="4765"/>
                    <a:pt x="3824" y="3027"/>
                    <a:pt x="3106" y="755"/>
                  </a:cubicBezTo>
                  <a:cubicBezTo>
                    <a:pt x="2928" y="209"/>
                    <a:pt x="2663" y="0"/>
                    <a:pt x="2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8"/>
            <p:cNvSpPr/>
            <p:nvPr/>
          </p:nvSpPr>
          <p:spPr>
            <a:xfrm>
              <a:off x="7487368" y="1496797"/>
              <a:ext cx="176375" cy="208149"/>
            </a:xfrm>
            <a:custGeom>
              <a:avLst/>
              <a:gdLst/>
              <a:ahLst/>
              <a:cxnLst/>
              <a:rect l="l" t="t" r="r" b="b"/>
              <a:pathLst>
                <a:path w="3547" h="4186" extrusionOk="0">
                  <a:moveTo>
                    <a:pt x="2353" y="0"/>
                  </a:moveTo>
                  <a:cubicBezTo>
                    <a:pt x="1377" y="0"/>
                    <a:pt x="0" y="2262"/>
                    <a:pt x="0" y="2262"/>
                  </a:cubicBezTo>
                  <a:cubicBezTo>
                    <a:pt x="0" y="2262"/>
                    <a:pt x="371" y="2609"/>
                    <a:pt x="904" y="4185"/>
                  </a:cubicBezTo>
                  <a:cubicBezTo>
                    <a:pt x="1924" y="3699"/>
                    <a:pt x="2874" y="3096"/>
                    <a:pt x="3546" y="2215"/>
                  </a:cubicBezTo>
                  <a:cubicBezTo>
                    <a:pt x="3407" y="1752"/>
                    <a:pt x="3268" y="1265"/>
                    <a:pt x="3083" y="755"/>
                  </a:cubicBezTo>
                  <a:cubicBezTo>
                    <a:pt x="2910" y="209"/>
                    <a:pt x="2650" y="0"/>
                    <a:pt x="2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8"/>
            <p:cNvSpPr/>
            <p:nvPr/>
          </p:nvSpPr>
          <p:spPr>
            <a:xfrm>
              <a:off x="7318051" y="1214253"/>
              <a:ext cx="380247" cy="453293"/>
            </a:xfrm>
            <a:custGeom>
              <a:avLst/>
              <a:gdLst/>
              <a:ahLst/>
              <a:cxnLst/>
              <a:rect l="l" t="t" r="r" b="b"/>
              <a:pathLst>
                <a:path w="7647" h="9116" extrusionOk="0">
                  <a:moveTo>
                    <a:pt x="3944" y="1"/>
                  </a:moveTo>
                  <a:cubicBezTo>
                    <a:pt x="2191" y="1"/>
                    <a:pt x="495" y="723"/>
                    <a:pt x="277" y="3610"/>
                  </a:cubicBezTo>
                  <a:cubicBezTo>
                    <a:pt x="1" y="7155"/>
                    <a:pt x="1416" y="9115"/>
                    <a:pt x="3350" y="9115"/>
                  </a:cubicBezTo>
                  <a:cubicBezTo>
                    <a:pt x="4665" y="9115"/>
                    <a:pt x="6220" y="8208"/>
                    <a:pt x="7646" y="6275"/>
                  </a:cubicBezTo>
                  <a:cubicBezTo>
                    <a:pt x="7137" y="4073"/>
                    <a:pt x="6650" y="2776"/>
                    <a:pt x="6812" y="458"/>
                  </a:cubicBezTo>
                  <a:cubicBezTo>
                    <a:pt x="6030" y="252"/>
                    <a:pt x="4977" y="1"/>
                    <a:pt x="3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8"/>
            <p:cNvSpPr/>
            <p:nvPr/>
          </p:nvSpPr>
          <p:spPr>
            <a:xfrm>
              <a:off x="7487368" y="1140013"/>
              <a:ext cx="419530" cy="506151"/>
            </a:xfrm>
            <a:custGeom>
              <a:avLst/>
              <a:gdLst/>
              <a:ahLst/>
              <a:cxnLst/>
              <a:rect l="l" t="t" r="r" b="b"/>
              <a:pathLst>
                <a:path w="8437" h="10179" extrusionOk="0">
                  <a:moveTo>
                    <a:pt x="2773" y="0"/>
                  </a:moveTo>
                  <a:cubicBezTo>
                    <a:pt x="924" y="0"/>
                    <a:pt x="480" y="1468"/>
                    <a:pt x="232" y="2345"/>
                  </a:cubicBezTo>
                  <a:cubicBezTo>
                    <a:pt x="0" y="3133"/>
                    <a:pt x="24" y="6540"/>
                    <a:pt x="2503" y="9228"/>
                  </a:cubicBezTo>
                  <a:lnTo>
                    <a:pt x="1789" y="6978"/>
                  </a:lnTo>
                  <a:lnTo>
                    <a:pt x="1789" y="6978"/>
                  </a:lnTo>
                  <a:cubicBezTo>
                    <a:pt x="2122" y="8005"/>
                    <a:pt x="2688" y="9364"/>
                    <a:pt x="3546" y="10178"/>
                  </a:cubicBezTo>
                  <a:cubicBezTo>
                    <a:pt x="3569" y="10178"/>
                    <a:pt x="3940" y="10132"/>
                    <a:pt x="4520" y="9993"/>
                  </a:cubicBezTo>
                  <a:cubicBezTo>
                    <a:pt x="4265" y="9506"/>
                    <a:pt x="4079" y="8996"/>
                    <a:pt x="3940" y="8347"/>
                  </a:cubicBezTo>
                  <a:lnTo>
                    <a:pt x="3940" y="8347"/>
                  </a:lnTo>
                  <a:cubicBezTo>
                    <a:pt x="3940" y="8348"/>
                    <a:pt x="4195" y="9205"/>
                    <a:pt x="4705" y="9947"/>
                  </a:cubicBezTo>
                  <a:cubicBezTo>
                    <a:pt x="5261" y="9784"/>
                    <a:pt x="5956" y="9576"/>
                    <a:pt x="6629" y="9228"/>
                  </a:cubicBezTo>
                  <a:cubicBezTo>
                    <a:pt x="6489" y="8927"/>
                    <a:pt x="6374" y="8602"/>
                    <a:pt x="6304" y="8278"/>
                  </a:cubicBezTo>
                  <a:lnTo>
                    <a:pt x="6304" y="8278"/>
                  </a:lnTo>
                  <a:cubicBezTo>
                    <a:pt x="6304" y="8278"/>
                    <a:pt x="6466" y="8695"/>
                    <a:pt x="6698" y="9182"/>
                  </a:cubicBezTo>
                  <a:cubicBezTo>
                    <a:pt x="6883" y="9089"/>
                    <a:pt x="7069" y="8996"/>
                    <a:pt x="7231" y="8881"/>
                  </a:cubicBezTo>
                  <a:cubicBezTo>
                    <a:pt x="7138" y="8626"/>
                    <a:pt x="7046" y="8371"/>
                    <a:pt x="6999" y="8116"/>
                  </a:cubicBezTo>
                  <a:lnTo>
                    <a:pt x="6999" y="8116"/>
                  </a:lnTo>
                  <a:cubicBezTo>
                    <a:pt x="6999" y="8116"/>
                    <a:pt x="7115" y="8440"/>
                    <a:pt x="7301" y="8834"/>
                  </a:cubicBezTo>
                  <a:cubicBezTo>
                    <a:pt x="7787" y="8487"/>
                    <a:pt x="8181" y="8093"/>
                    <a:pt x="8436" y="7583"/>
                  </a:cubicBezTo>
                  <a:cubicBezTo>
                    <a:pt x="8436" y="7583"/>
                    <a:pt x="6860" y="4987"/>
                    <a:pt x="6652" y="3736"/>
                  </a:cubicBezTo>
                  <a:cubicBezTo>
                    <a:pt x="6420" y="2484"/>
                    <a:pt x="4960" y="120"/>
                    <a:pt x="2944" y="4"/>
                  </a:cubicBezTo>
                  <a:cubicBezTo>
                    <a:pt x="2886" y="2"/>
                    <a:pt x="2829" y="0"/>
                    <a:pt x="27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8"/>
            <p:cNvSpPr/>
            <p:nvPr/>
          </p:nvSpPr>
          <p:spPr>
            <a:xfrm>
              <a:off x="7467776" y="1341602"/>
              <a:ext cx="100295" cy="41819"/>
            </a:xfrm>
            <a:custGeom>
              <a:avLst/>
              <a:gdLst/>
              <a:ahLst/>
              <a:cxnLst/>
              <a:rect l="l" t="t" r="r" b="b"/>
              <a:pathLst>
                <a:path w="2017" h="841" extrusionOk="0">
                  <a:moveTo>
                    <a:pt x="1019" y="0"/>
                  </a:moveTo>
                  <a:cubicBezTo>
                    <a:pt x="833" y="0"/>
                    <a:pt x="664" y="45"/>
                    <a:pt x="510" y="122"/>
                  </a:cubicBezTo>
                  <a:cubicBezTo>
                    <a:pt x="302" y="192"/>
                    <a:pt x="140" y="331"/>
                    <a:pt x="0" y="493"/>
                  </a:cubicBezTo>
                  <a:cubicBezTo>
                    <a:pt x="353" y="410"/>
                    <a:pt x="687" y="327"/>
                    <a:pt x="985" y="327"/>
                  </a:cubicBezTo>
                  <a:cubicBezTo>
                    <a:pt x="1021" y="327"/>
                    <a:pt x="1055" y="328"/>
                    <a:pt x="1090" y="331"/>
                  </a:cubicBezTo>
                  <a:cubicBezTo>
                    <a:pt x="1252" y="354"/>
                    <a:pt x="1414" y="400"/>
                    <a:pt x="1576" y="493"/>
                  </a:cubicBezTo>
                  <a:cubicBezTo>
                    <a:pt x="1715" y="562"/>
                    <a:pt x="1854" y="701"/>
                    <a:pt x="2017" y="840"/>
                  </a:cubicBezTo>
                  <a:cubicBezTo>
                    <a:pt x="1970" y="632"/>
                    <a:pt x="1878" y="446"/>
                    <a:pt x="1715" y="284"/>
                  </a:cubicBezTo>
                  <a:cubicBezTo>
                    <a:pt x="1576" y="122"/>
                    <a:pt x="1345" y="29"/>
                    <a:pt x="1136" y="6"/>
                  </a:cubicBezTo>
                  <a:cubicBezTo>
                    <a:pt x="1096" y="2"/>
                    <a:pt x="1057"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8"/>
            <p:cNvSpPr/>
            <p:nvPr/>
          </p:nvSpPr>
          <p:spPr>
            <a:xfrm>
              <a:off x="7337543" y="1330115"/>
              <a:ext cx="73792" cy="31426"/>
            </a:xfrm>
            <a:custGeom>
              <a:avLst/>
              <a:gdLst/>
              <a:ahLst/>
              <a:cxnLst/>
              <a:rect l="l" t="t" r="r" b="b"/>
              <a:pathLst>
                <a:path w="1484" h="632" extrusionOk="0">
                  <a:moveTo>
                    <a:pt x="815" y="1"/>
                  </a:moveTo>
                  <a:cubicBezTo>
                    <a:pt x="791" y="1"/>
                    <a:pt x="766" y="2"/>
                    <a:pt x="742" y="5"/>
                  </a:cubicBezTo>
                  <a:cubicBezTo>
                    <a:pt x="557" y="29"/>
                    <a:pt x="395" y="121"/>
                    <a:pt x="279" y="237"/>
                  </a:cubicBezTo>
                  <a:cubicBezTo>
                    <a:pt x="163" y="353"/>
                    <a:pt x="47" y="469"/>
                    <a:pt x="1" y="631"/>
                  </a:cubicBezTo>
                  <a:cubicBezTo>
                    <a:pt x="279" y="492"/>
                    <a:pt x="534" y="353"/>
                    <a:pt x="789" y="307"/>
                  </a:cubicBezTo>
                  <a:cubicBezTo>
                    <a:pt x="904" y="307"/>
                    <a:pt x="997" y="330"/>
                    <a:pt x="1113" y="376"/>
                  </a:cubicBezTo>
                  <a:cubicBezTo>
                    <a:pt x="1252" y="423"/>
                    <a:pt x="1345" y="515"/>
                    <a:pt x="1484" y="608"/>
                  </a:cubicBezTo>
                  <a:cubicBezTo>
                    <a:pt x="1461" y="446"/>
                    <a:pt x="1391" y="283"/>
                    <a:pt x="1252" y="168"/>
                  </a:cubicBezTo>
                  <a:cubicBezTo>
                    <a:pt x="1151" y="67"/>
                    <a:pt x="980" y="1"/>
                    <a:pt x="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8"/>
            <p:cNvSpPr/>
            <p:nvPr/>
          </p:nvSpPr>
          <p:spPr>
            <a:xfrm>
              <a:off x="7370959" y="1404107"/>
              <a:ext cx="36946" cy="111832"/>
            </a:xfrm>
            <a:custGeom>
              <a:avLst/>
              <a:gdLst/>
              <a:ahLst/>
              <a:cxnLst/>
              <a:rect l="l" t="t" r="r" b="b"/>
              <a:pathLst>
                <a:path w="743" h="2249" extrusionOk="0">
                  <a:moveTo>
                    <a:pt x="742" y="1"/>
                  </a:moveTo>
                  <a:lnTo>
                    <a:pt x="742" y="1"/>
                  </a:lnTo>
                  <a:cubicBezTo>
                    <a:pt x="580" y="232"/>
                    <a:pt x="464" y="487"/>
                    <a:pt x="348" y="765"/>
                  </a:cubicBezTo>
                  <a:cubicBezTo>
                    <a:pt x="209" y="1020"/>
                    <a:pt x="117" y="1298"/>
                    <a:pt x="24" y="1576"/>
                  </a:cubicBezTo>
                  <a:lnTo>
                    <a:pt x="1" y="1600"/>
                  </a:lnTo>
                  <a:lnTo>
                    <a:pt x="24" y="1623"/>
                  </a:lnTo>
                  <a:cubicBezTo>
                    <a:pt x="256" y="1831"/>
                    <a:pt x="487" y="2040"/>
                    <a:pt x="719" y="2249"/>
                  </a:cubicBezTo>
                  <a:cubicBezTo>
                    <a:pt x="516" y="2000"/>
                    <a:pt x="313" y="1796"/>
                    <a:pt x="132" y="1572"/>
                  </a:cubicBezTo>
                  <a:lnTo>
                    <a:pt x="132" y="1572"/>
                  </a:lnTo>
                  <a:cubicBezTo>
                    <a:pt x="264" y="1326"/>
                    <a:pt x="375" y="1080"/>
                    <a:pt x="464" y="812"/>
                  </a:cubicBezTo>
                  <a:cubicBezTo>
                    <a:pt x="580" y="557"/>
                    <a:pt x="673" y="279"/>
                    <a:pt x="742" y="1"/>
                  </a:cubicBezTo>
                  <a:close/>
                </a:path>
              </a:pathLst>
            </a:custGeom>
            <a:solidFill>
              <a:srgbClr val="E296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8"/>
            <p:cNvSpPr/>
            <p:nvPr/>
          </p:nvSpPr>
          <p:spPr>
            <a:xfrm rot="348861">
              <a:off x="7384010" y="1547966"/>
              <a:ext cx="78418" cy="23023"/>
            </a:xfrm>
            <a:custGeom>
              <a:avLst/>
              <a:gdLst/>
              <a:ahLst/>
              <a:cxnLst/>
              <a:rect l="l" t="t" r="r" b="b"/>
              <a:pathLst>
                <a:path w="1577" h="463" extrusionOk="0">
                  <a:moveTo>
                    <a:pt x="991" y="1"/>
                  </a:moveTo>
                  <a:cubicBezTo>
                    <a:pt x="877" y="1"/>
                    <a:pt x="754" y="14"/>
                    <a:pt x="626" y="46"/>
                  </a:cubicBezTo>
                  <a:cubicBezTo>
                    <a:pt x="418" y="92"/>
                    <a:pt x="209" y="185"/>
                    <a:pt x="24" y="324"/>
                  </a:cubicBezTo>
                  <a:cubicBezTo>
                    <a:pt x="1" y="347"/>
                    <a:pt x="1" y="393"/>
                    <a:pt x="24" y="440"/>
                  </a:cubicBezTo>
                  <a:cubicBezTo>
                    <a:pt x="47" y="463"/>
                    <a:pt x="70" y="463"/>
                    <a:pt x="70" y="463"/>
                  </a:cubicBezTo>
                  <a:cubicBezTo>
                    <a:pt x="93" y="463"/>
                    <a:pt x="116" y="463"/>
                    <a:pt x="116" y="440"/>
                  </a:cubicBezTo>
                  <a:cubicBezTo>
                    <a:pt x="279" y="324"/>
                    <a:pt x="464" y="231"/>
                    <a:pt x="650" y="185"/>
                  </a:cubicBezTo>
                  <a:cubicBezTo>
                    <a:pt x="770" y="153"/>
                    <a:pt x="884" y="140"/>
                    <a:pt x="990" y="140"/>
                  </a:cubicBezTo>
                  <a:cubicBezTo>
                    <a:pt x="1191" y="140"/>
                    <a:pt x="1362" y="185"/>
                    <a:pt x="1484" y="231"/>
                  </a:cubicBezTo>
                  <a:cubicBezTo>
                    <a:pt x="1507" y="231"/>
                    <a:pt x="1553" y="231"/>
                    <a:pt x="1577" y="185"/>
                  </a:cubicBezTo>
                  <a:cubicBezTo>
                    <a:pt x="1577" y="138"/>
                    <a:pt x="1577" y="115"/>
                    <a:pt x="1530" y="92"/>
                  </a:cubicBezTo>
                  <a:cubicBezTo>
                    <a:pt x="1394" y="46"/>
                    <a:pt x="1207" y="1"/>
                    <a:pt x="9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8"/>
            <p:cNvSpPr/>
            <p:nvPr/>
          </p:nvSpPr>
          <p:spPr>
            <a:xfrm>
              <a:off x="7012584" y="1764571"/>
              <a:ext cx="752538" cy="641403"/>
            </a:xfrm>
            <a:custGeom>
              <a:avLst/>
              <a:gdLst/>
              <a:ahLst/>
              <a:cxnLst/>
              <a:rect l="l" t="t" r="r" b="b"/>
              <a:pathLst>
                <a:path w="15134" h="12899" extrusionOk="0">
                  <a:moveTo>
                    <a:pt x="12133" y="0"/>
                  </a:moveTo>
                  <a:cubicBezTo>
                    <a:pt x="10308" y="0"/>
                    <a:pt x="8297" y="4061"/>
                    <a:pt x="8297" y="4061"/>
                  </a:cubicBezTo>
                  <a:lnTo>
                    <a:pt x="7022" y="9461"/>
                  </a:lnTo>
                  <a:cubicBezTo>
                    <a:pt x="7022" y="9461"/>
                    <a:pt x="2368" y="4194"/>
                    <a:pt x="1000" y="4194"/>
                  </a:cubicBezTo>
                  <a:cubicBezTo>
                    <a:pt x="863" y="4194"/>
                    <a:pt x="759" y="4246"/>
                    <a:pt x="696" y="4362"/>
                  </a:cubicBezTo>
                  <a:cubicBezTo>
                    <a:pt x="0" y="5637"/>
                    <a:pt x="5284" y="12288"/>
                    <a:pt x="6860" y="12844"/>
                  </a:cubicBezTo>
                  <a:cubicBezTo>
                    <a:pt x="6959" y="12881"/>
                    <a:pt x="7057" y="12898"/>
                    <a:pt x="7154" y="12898"/>
                  </a:cubicBezTo>
                  <a:cubicBezTo>
                    <a:pt x="8596" y="12898"/>
                    <a:pt x="9781" y="9055"/>
                    <a:pt x="10823" y="7491"/>
                  </a:cubicBezTo>
                  <a:cubicBezTo>
                    <a:pt x="11912" y="5799"/>
                    <a:pt x="15134" y="1442"/>
                    <a:pt x="12700" y="144"/>
                  </a:cubicBezTo>
                  <a:cubicBezTo>
                    <a:pt x="12515" y="45"/>
                    <a:pt x="12325" y="0"/>
                    <a:pt x="12133" y="0"/>
                  </a:cubicBezTo>
                  <a:close/>
                </a:path>
              </a:pathLst>
            </a:custGeom>
            <a:solidFill>
              <a:srgbClr val="F6B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8"/>
            <p:cNvSpPr/>
            <p:nvPr/>
          </p:nvSpPr>
          <p:spPr>
            <a:xfrm>
              <a:off x="6625367" y="2480476"/>
              <a:ext cx="1052181" cy="1153322"/>
            </a:xfrm>
            <a:custGeom>
              <a:avLst/>
              <a:gdLst/>
              <a:ahLst/>
              <a:cxnLst/>
              <a:rect l="l" t="t" r="r" b="b"/>
              <a:pathLst>
                <a:path w="21160" h="23194" extrusionOk="0">
                  <a:moveTo>
                    <a:pt x="10638" y="0"/>
                  </a:moveTo>
                  <a:cubicBezTo>
                    <a:pt x="7880" y="556"/>
                    <a:pt x="2967" y="1808"/>
                    <a:pt x="1159" y="4009"/>
                  </a:cubicBezTo>
                  <a:cubicBezTo>
                    <a:pt x="163" y="5238"/>
                    <a:pt x="0" y="5423"/>
                    <a:pt x="1970" y="10058"/>
                  </a:cubicBezTo>
                  <a:cubicBezTo>
                    <a:pt x="2978" y="12431"/>
                    <a:pt x="8677" y="23193"/>
                    <a:pt x="9294" y="23193"/>
                  </a:cubicBezTo>
                  <a:cubicBezTo>
                    <a:pt x="9316" y="23193"/>
                    <a:pt x="9331" y="23180"/>
                    <a:pt x="9340" y="23152"/>
                  </a:cubicBezTo>
                  <a:cubicBezTo>
                    <a:pt x="9410" y="22990"/>
                    <a:pt x="10545" y="22318"/>
                    <a:pt x="10522" y="21275"/>
                  </a:cubicBezTo>
                  <a:cubicBezTo>
                    <a:pt x="10429" y="17613"/>
                    <a:pt x="8807" y="10104"/>
                    <a:pt x="5192" y="7671"/>
                  </a:cubicBezTo>
                  <a:lnTo>
                    <a:pt x="5192" y="7671"/>
                  </a:lnTo>
                  <a:cubicBezTo>
                    <a:pt x="6503" y="7818"/>
                    <a:pt x="9310" y="8188"/>
                    <a:pt x="12207" y="8188"/>
                  </a:cubicBezTo>
                  <a:cubicBezTo>
                    <a:pt x="15710" y="8188"/>
                    <a:pt x="19345" y="7647"/>
                    <a:pt x="20626" y="5516"/>
                  </a:cubicBezTo>
                  <a:cubicBezTo>
                    <a:pt x="20997" y="4867"/>
                    <a:pt x="20951" y="3963"/>
                    <a:pt x="21159" y="3384"/>
                  </a:cubicBezTo>
                  <a:cubicBezTo>
                    <a:pt x="17590" y="2642"/>
                    <a:pt x="14091" y="1646"/>
                    <a:pt x="10777" y="70"/>
                  </a:cubicBezTo>
                  <a:cubicBezTo>
                    <a:pt x="10707" y="46"/>
                    <a:pt x="10684" y="23"/>
                    <a:pt x="10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8"/>
            <p:cNvSpPr/>
            <p:nvPr/>
          </p:nvSpPr>
          <p:spPr>
            <a:xfrm>
              <a:off x="6927304" y="3266644"/>
              <a:ext cx="230426" cy="542351"/>
            </a:xfrm>
            <a:custGeom>
              <a:avLst/>
              <a:gdLst/>
              <a:ahLst/>
              <a:cxnLst/>
              <a:rect l="l" t="t" r="r" b="b"/>
              <a:pathLst>
                <a:path w="4634" h="10907" extrusionOk="0">
                  <a:moveTo>
                    <a:pt x="2840" y="0"/>
                  </a:moveTo>
                  <a:cubicBezTo>
                    <a:pt x="2012" y="0"/>
                    <a:pt x="1252" y="2452"/>
                    <a:pt x="1252" y="2452"/>
                  </a:cubicBezTo>
                  <a:lnTo>
                    <a:pt x="2411" y="6322"/>
                  </a:lnTo>
                  <a:cubicBezTo>
                    <a:pt x="2411" y="6322"/>
                    <a:pt x="0" y="10401"/>
                    <a:pt x="163" y="10865"/>
                  </a:cubicBezTo>
                  <a:cubicBezTo>
                    <a:pt x="172" y="10893"/>
                    <a:pt x="198" y="10907"/>
                    <a:pt x="238" y="10907"/>
                  </a:cubicBezTo>
                  <a:cubicBezTo>
                    <a:pt x="838" y="10907"/>
                    <a:pt x="4634" y="7777"/>
                    <a:pt x="4612" y="7342"/>
                  </a:cubicBezTo>
                  <a:cubicBezTo>
                    <a:pt x="4219" y="1592"/>
                    <a:pt x="3508" y="0"/>
                    <a:pt x="2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8"/>
            <p:cNvSpPr/>
            <p:nvPr/>
          </p:nvSpPr>
          <p:spPr>
            <a:xfrm>
              <a:off x="6285639" y="2679828"/>
              <a:ext cx="461896" cy="277366"/>
            </a:xfrm>
            <a:custGeom>
              <a:avLst/>
              <a:gdLst/>
              <a:ahLst/>
              <a:cxnLst/>
              <a:rect l="l" t="t" r="r" b="b"/>
              <a:pathLst>
                <a:path w="9289" h="5578" extrusionOk="0">
                  <a:moveTo>
                    <a:pt x="9289" y="0"/>
                  </a:moveTo>
                  <a:lnTo>
                    <a:pt x="4561" y="3569"/>
                  </a:lnTo>
                  <a:cubicBezTo>
                    <a:pt x="4561" y="3569"/>
                    <a:pt x="2058" y="3801"/>
                    <a:pt x="251" y="5308"/>
                  </a:cubicBezTo>
                  <a:cubicBezTo>
                    <a:pt x="0" y="5511"/>
                    <a:pt x="2446" y="5577"/>
                    <a:pt x="4196" y="5577"/>
                  </a:cubicBezTo>
                  <a:cubicBezTo>
                    <a:pt x="5036" y="5577"/>
                    <a:pt x="5716" y="5562"/>
                    <a:pt x="5859" y="5539"/>
                  </a:cubicBezTo>
                  <a:cubicBezTo>
                    <a:pt x="6323" y="5470"/>
                    <a:pt x="9289" y="1"/>
                    <a:pt x="9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8"/>
            <p:cNvSpPr/>
            <p:nvPr/>
          </p:nvSpPr>
          <p:spPr>
            <a:xfrm>
              <a:off x="6469825" y="2028218"/>
              <a:ext cx="1267938" cy="915586"/>
            </a:xfrm>
            <a:custGeom>
              <a:avLst/>
              <a:gdLst/>
              <a:ahLst/>
              <a:cxnLst/>
              <a:rect l="l" t="t" r="r" b="b"/>
              <a:pathLst>
                <a:path w="25499" h="18413" extrusionOk="0">
                  <a:moveTo>
                    <a:pt x="8721" y="0"/>
                  </a:moveTo>
                  <a:cubicBezTo>
                    <a:pt x="6086" y="0"/>
                    <a:pt x="4997" y="3046"/>
                    <a:pt x="4287" y="5433"/>
                  </a:cubicBezTo>
                  <a:cubicBezTo>
                    <a:pt x="3527" y="8012"/>
                    <a:pt x="0" y="18413"/>
                    <a:pt x="772" y="18413"/>
                  </a:cubicBezTo>
                  <a:cubicBezTo>
                    <a:pt x="777" y="18413"/>
                    <a:pt x="782" y="18412"/>
                    <a:pt x="788" y="18412"/>
                  </a:cubicBezTo>
                  <a:cubicBezTo>
                    <a:pt x="1576" y="18272"/>
                    <a:pt x="8320" y="11876"/>
                    <a:pt x="8853" y="6314"/>
                  </a:cubicBezTo>
                  <a:cubicBezTo>
                    <a:pt x="9942" y="9002"/>
                    <a:pt x="13766" y="17531"/>
                    <a:pt x="18308" y="17716"/>
                  </a:cubicBezTo>
                  <a:cubicBezTo>
                    <a:pt x="18512" y="17726"/>
                    <a:pt x="18710" y="17731"/>
                    <a:pt x="18904" y="17731"/>
                  </a:cubicBezTo>
                  <a:cubicBezTo>
                    <a:pt x="23820" y="17731"/>
                    <a:pt x="25498" y="14634"/>
                    <a:pt x="25052" y="9327"/>
                  </a:cubicBezTo>
                  <a:cubicBezTo>
                    <a:pt x="24842" y="6685"/>
                    <a:pt x="23662" y="5994"/>
                    <a:pt x="22484" y="5994"/>
                  </a:cubicBezTo>
                  <a:cubicBezTo>
                    <a:pt x="21194" y="5994"/>
                    <a:pt x="19907" y="6824"/>
                    <a:pt x="19907" y="6824"/>
                  </a:cubicBezTo>
                  <a:lnTo>
                    <a:pt x="19513" y="8330"/>
                  </a:lnTo>
                  <a:cubicBezTo>
                    <a:pt x="19513" y="8330"/>
                    <a:pt x="13349" y="752"/>
                    <a:pt x="9363" y="57"/>
                  </a:cubicBezTo>
                  <a:cubicBezTo>
                    <a:pt x="9139" y="18"/>
                    <a:pt x="8925" y="0"/>
                    <a:pt x="8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8"/>
            <p:cNvSpPr/>
            <p:nvPr/>
          </p:nvSpPr>
          <p:spPr>
            <a:xfrm>
              <a:off x="7298359" y="2263074"/>
              <a:ext cx="543991" cy="660994"/>
            </a:xfrm>
            <a:custGeom>
              <a:avLst/>
              <a:gdLst/>
              <a:ahLst/>
              <a:cxnLst/>
              <a:rect l="l" t="t" r="r" b="b"/>
              <a:pathLst>
                <a:path w="10940" h="13293" extrusionOk="0">
                  <a:moveTo>
                    <a:pt x="5995" y="0"/>
                  </a:moveTo>
                  <a:cubicBezTo>
                    <a:pt x="4097" y="0"/>
                    <a:pt x="1924" y="548"/>
                    <a:pt x="1924" y="548"/>
                  </a:cubicBezTo>
                  <a:lnTo>
                    <a:pt x="1067" y="1614"/>
                  </a:lnTo>
                  <a:cubicBezTo>
                    <a:pt x="1368" y="1869"/>
                    <a:pt x="3500" y="4395"/>
                    <a:pt x="3500" y="4395"/>
                  </a:cubicBezTo>
                  <a:cubicBezTo>
                    <a:pt x="3037" y="8636"/>
                    <a:pt x="1" y="12622"/>
                    <a:pt x="1" y="12622"/>
                  </a:cubicBezTo>
                  <a:cubicBezTo>
                    <a:pt x="1368" y="13087"/>
                    <a:pt x="2546" y="13292"/>
                    <a:pt x="3558" y="13292"/>
                  </a:cubicBezTo>
                  <a:cubicBezTo>
                    <a:pt x="10940" y="13292"/>
                    <a:pt x="9536" y="2358"/>
                    <a:pt x="8599" y="849"/>
                  </a:cubicBezTo>
                  <a:cubicBezTo>
                    <a:pt x="8196" y="202"/>
                    <a:pt x="7146" y="0"/>
                    <a:pt x="59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8"/>
            <p:cNvSpPr/>
            <p:nvPr/>
          </p:nvSpPr>
          <p:spPr>
            <a:xfrm>
              <a:off x="7221135" y="2458547"/>
              <a:ext cx="266277" cy="437978"/>
            </a:xfrm>
            <a:custGeom>
              <a:avLst/>
              <a:gdLst/>
              <a:ahLst/>
              <a:cxnLst/>
              <a:rect l="l" t="t" r="r" b="b"/>
              <a:pathLst>
                <a:path w="5355" h="8808" extrusionOk="0">
                  <a:moveTo>
                    <a:pt x="4752" y="1"/>
                  </a:moveTo>
                  <a:cubicBezTo>
                    <a:pt x="4752" y="1"/>
                    <a:pt x="2759" y="5215"/>
                    <a:pt x="1" y="7649"/>
                  </a:cubicBezTo>
                  <a:cubicBezTo>
                    <a:pt x="1" y="7649"/>
                    <a:pt x="812" y="8645"/>
                    <a:pt x="1855" y="8807"/>
                  </a:cubicBezTo>
                  <a:cubicBezTo>
                    <a:pt x="1855" y="8807"/>
                    <a:pt x="5354" y="3338"/>
                    <a:pt x="5053" y="464"/>
                  </a:cubicBezTo>
                  <a:lnTo>
                    <a:pt x="47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8"/>
            <p:cNvSpPr/>
            <p:nvPr/>
          </p:nvSpPr>
          <p:spPr>
            <a:xfrm>
              <a:off x="6285739" y="2863068"/>
              <a:ext cx="320080" cy="104671"/>
            </a:xfrm>
            <a:custGeom>
              <a:avLst/>
              <a:gdLst/>
              <a:ahLst/>
              <a:cxnLst/>
              <a:rect l="l" t="t" r="r" b="b"/>
              <a:pathLst>
                <a:path w="6437" h="2105" extrusionOk="0">
                  <a:moveTo>
                    <a:pt x="3818" y="0"/>
                  </a:moveTo>
                  <a:cubicBezTo>
                    <a:pt x="3817" y="0"/>
                    <a:pt x="434" y="348"/>
                    <a:pt x="179" y="1321"/>
                  </a:cubicBezTo>
                  <a:cubicBezTo>
                    <a:pt x="1" y="2003"/>
                    <a:pt x="2900" y="2105"/>
                    <a:pt x="4655" y="2105"/>
                  </a:cubicBezTo>
                  <a:cubicBezTo>
                    <a:pt x="5407" y="2105"/>
                    <a:pt x="5950" y="2086"/>
                    <a:pt x="5950" y="2086"/>
                  </a:cubicBezTo>
                  <a:lnTo>
                    <a:pt x="6436" y="1159"/>
                  </a:lnTo>
                  <a:cubicBezTo>
                    <a:pt x="2265" y="811"/>
                    <a:pt x="3818" y="0"/>
                    <a:pt x="38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8"/>
            <p:cNvSpPr/>
            <p:nvPr/>
          </p:nvSpPr>
          <p:spPr>
            <a:xfrm>
              <a:off x="6280965" y="2924132"/>
              <a:ext cx="304118" cy="50570"/>
            </a:xfrm>
            <a:custGeom>
              <a:avLst/>
              <a:gdLst/>
              <a:ahLst/>
              <a:cxnLst/>
              <a:rect l="l" t="t" r="r" b="b"/>
              <a:pathLst>
                <a:path w="6116" h="1017" extrusionOk="0">
                  <a:moveTo>
                    <a:pt x="345" y="1"/>
                  </a:moveTo>
                  <a:lnTo>
                    <a:pt x="345" y="1"/>
                  </a:lnTo>
                  <a:cubicBezTo>
                    <a:pt x="252" y="93"/>
                    <a:pt x="182" y="186"/>
                    <a:pt x="159" y="279"/>
                  </a:cubicBezTo>
                  <a:cubicBezTo>
                    <a:pt x="0" y="900"/>
                    <a:pt x="2317" y="1017"/>
                    <a:pt x="4085" y="1017"/>
                  </a:cubicBezTo>
                  <a:cubicBezTo>
                    <a:pt x="5154" y="1017"/>
                    <a:pt x="6023" y="974"/>
                    <a:pt x="6023" y="974"/>
                  </a:cubicBezTo>
                  <a:lnTo>
                    <a:pt x="6115" y="673"/>
                  </a:lnTo>
                  <a:lnTo>
                    <a:pt x="6115" y="673"/>
                  </a:lnTo>
                  <a:cubicBezTo>
                    <a:pt x="5872" y="688"/>
                    <a:pt x="5110" y="720"/>
                    <a:pt x="4216" y="720"/>
                  </a:cubicBezTo>
                  <a:cubicBezTo>
                    <a:pt x="2465" y="720"/>
                    <a:pt x="207" y="599"/>
                    <a:pt x="3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8"/>
            <p:cNvSpPr/>
            <p:nvPr/>
          </p:nvSpPr>
          <p:spPr>
            <a:xfrm>
              <a:off x="6906568" y="3605229"/>
              <a:ext cx="261603" cy="204569"/>
            </a:xfrm>
            <a:custGeom>
              <a:avLst/>
              <a:gdLst/>
              <a:ahLst/>
              <a:cxnLst/>
              <a:rect l="l" t="t" r="r" b="b"/>
              <a:pathLst>
                <a:path w="5261" h="4114" extrusionOk="0">
                  <a:moveTo>
                    <a:pt x="4960" y="0"/>
                  </a:moveTo>
                  <a:cubicBezTo>
                    <a:pt x="3683" y="959"/>
                    <a:pt x="2992" y="1257"/>
                    <a:pt x="2626" y="1257"/>
                  </a:cubicBezTo>
                  <a:cubicBezTo>
                    <a:pt x="2027" y="1257"/>
                    <a:pt x="2294" y="464"/>
                    <a:pt x="2294" y="464"/>
                  </a:cubicBezTo>
                  <a:lnTo>
                    <a:pt x="2294" y="464"/>
                  </a:lnTo>
                  <a:cubicBezTo>
                    <a:pt x="2294" y="464"/>
                    <a:pt x="0" y="3106"/>
                    <a:pt x="464" y="3986"/>
                  </a:cubicBezTo>
                  <a:cubicBezTo>
                    <a:pt x="506" y="4074"/>
                    <a:pt x="586" y="4114"/>
                    <a:pt x="696" y="4114"/>
                  </a:cubicBezTo>
                  <a:cubicBezTo>
                    <a:pt x="1710" y="4114"/>
                    <a:pt x="5261" y="695"/>
                    <a:pt x="5261" y="695"/>
                  </a:cubicBezTo>
                  <a:lnTo>
                    <a:pt x="49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8"/>
            <p:cNvSpPr/>
            <p:nvPr/>
          </p:nvSpPr>
          <p:spPr>
            <a:xfrm>
              <a:off x="6927304" y="3631733"/>
              <a:ext cx="243205" cy="188607"/>
            </a:xfrm>
            <a:custGeom>
              <a:avLst/>
              <a:gdLst/>
              <a:ahLst/>
              <a:cxnLst/>
              <a:rect l="l" t="t" r="r" b="b"/>
              <a:pathLst>
                <a:path w="4891" h="3793" extrusionOk="0">
                  <a:moveTo>
                    <a:pt x="4774" y="0"/>
                  </a:moveTo>
                  <a:cubicBezTo>
                    <a:pt x="4315" y="439"/>
                    <a:pt x="1185" y="3454"/>
                    <a:pt x="230" y="3454"/>
                  </a:cubicBezTo>
                  <a:cubicBezTo>
                    <a:pt x="125" y="3454"/>
                    <a:pt x="46" y="3418"/>
                    <a:pt x="0" y="3337"/>
                  </a:cubicBezTo>
                  <a:lnTo>
                    <a:pt x="0" y="3337"/>
                  </a:lnTo>
                  <a:cubicBezTo>
                    <a:pt x="0" y="3453"/>
                    <a:pt x="23" y="3569"/>
                    <a:pt x="70" y="3662"/>
                  </a:cubicBezTo>
                  <a:cubicBezTo>
                    <a:pt x="117" y="3752"/>
                    <a:pt x="201" y="3792"/>
                    <a:pt x="313" y="3792"/>
                  </a:cubicBezTo>
                  <a:cubicBezTo>
                    <a:pt x="1357" y="3792"/>
                    <a:pt x="4890" y="278"/>
                    <a:pt x="4890" y="278"/>
                  </a:cubicBezTo>
                  <a:lnTo>
                    <a:pt x="47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8"/>
            <p:cNvSpPr/>
            <p:nvPr/>
          </p:nvSpPr>
          <p:spPr>
            <a:xfrm>
              <a:off x="7346792" y="1695651"/>
              <a:ext cx="474824" cy="658906"/>
            </a:xfrm>
            <a:custGeom>
              <a:avLst/>
              <a:gdLst/>
              <a:ahLst/>
              <a:cxnLst/>
              <a:rect l="l" t="t" r="r" b="b"/>
              <a:pathLst>
                <a:path w="9549" h="13251" extrusionOk="0">
                  <a:moveTo>
                    <a:pt x="6582" y="1"/>
                  </a:moveTo>
                  <a:cubicBezTo>
                    <a:pt x="3639" y="1"/>
                    <a:pt x="0" y="6142"/>
                    <a:pt x="371" y="7440"/>
                  </a:cubicBezTo>
                  <a:cubicBezTo>
                    <a:pt x="742" y="8715"/>
                    <a:pt x="1043" y="10175"/>
                    <a:pt x="1043" y="10175"/>
                  </a:cubicBezTo>
                  <a:lnTo>
                    <a:pt x="672" y="11843"/>
                  </a:lnTo>
                  <a:cubicBezTo>
                    <a:pt x="672" y="11843"/>
                    <a:pt x="2883" y="13251"/>
                    <a:pt x="6221" y="13251"/>
                  </a:cubicBezTo>
                  <a:cubicBezTo>
                    <a:pt x="7124" y="13251"/>
                    <a:pt x="8108" y="13148"/>
                    <a:pt x="9154" y="12886"/>
                  </a:cubicBezTo>
                  <a:cubicBezTo>
                    <a:pt x="9154" y="12886"/>
                    <a:pt x="9548" y="1"/>
                    <a:pt x="65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8"/>
            <p:cNvSpPr/>
            <p:nvPr/>
          </p:nvSpPr>
          <p:spPr>
            <a:xfrm>
              <a:off x="7379015" y="1991819"/>
              <a:ext cx="428779" cy="362744"/>
            </a:xfrm>
            <a:custGeom>
              <a:avLst/>
              <a:gdLst/>
              <a:ahLst/>
              <a:cxnLst/>
              <a:rect l="l" t="t" r="r" b="b"/>
              <a:pathLst>
                <a:path w="8623" h="7295" extrusionOk="0">
                  <a:moveTo>
                    <a:pt x="8298" y="1"/>
                  </a:moveTo>
                  <a:cubicBezTo>
                    <a:pt x="5818" y="1438"/>
                    <a:pt x="2898" y="2202"/>
                    <a:pt x="1" y="2550"/>
                  </a:cubicBezTo>
                  <a:cubicBezTo>
                    <a:pt x="256" y="3454"/>
                    <a:pt x="395" y="4219"/>
                    <a:pt x="395" y="4219"/>
                  </a:cubicBezTo>
                  <a:lnTo>
                    <a:pt x="24" y="5887"/>
                  </a:lnTo>
                  <a:cubicBezTo>
                    <a:pt x="24" y="5887"/>
                    <a:pt x="2235" y="7295"/>
                    <a:pt x="5573" y="7295"/>
                  </a:cubicBezTo>
                  <a:cubicBezTo>
                    <a:pt x="6476" y="7295"/>
                    <a:pt x="7460" y="7192"/>
                    <a:pt x="8506" y="6930"/>
                  </a:cubicBezTo>
                  <a:cubicBezTo>
                    <a:pt x="8506" y="6930"/>
                    <a:pt x="8622" y="3384"/>
                    <a:pt x="82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8"/>
            <p:cNvSpPr/>
            <p:nvPr/>
          </p:nvSpPr>
          <p:spPr>
            <a:xfrm>
              <a:off x="6975687" y="2060888"/>
              <a:ext cx="168319" cy="55742"/>
            </a:xfrm>
            <a:custGeom>
              <a:avLst/>
              <a:gdLst/>
              <a:ahLst/>
              <a:cxnLst/>
              <a:rect l="l" t="t" r="r" b="b"/>
              <a:pathLst>
                <a:path w="3385" h="1121" extrusionOk="0">
                  <a:moveTo>
                    <a:pt x="1565" y="1"/>
                  </a:moveTo>
                  <a:cubicBezTo>
                    <a:pt x="696" y="1"/>
                    <a:pt x="1" y="225"/>
                    <a:pt x="1" y="512"/>
                  </a:cubicBezTo>
                  <a:cubicBezTo>
                    <a:pt x="1" y="837"/>
                    <a:pt x="742" y="1092"/>
                    <a:pt x="1669" y="1115"/>
                  </a:cubicBezTo>
                  <a:cubicBezTo>
                    <a:pt x="1749" y="1119"/>
                    <a:pt x="1827" y="1121"/>
                    <a:pt x="1904" y="1121"/>
                  </a:cubicBezTo>
                  <a:cubicBezTo>
                    <a:pt x="2722" y="1121"/>
                    <a:pt x="3361" y="902"/>
                    <a:pt x="3361" y="605"/>
                  </a:cubicBezTo>
                  <a:cubicBezTo>
                    <a:pt x="3384" y="304"/>
                    <a:pt x="2643" y="26"/>
                    <a:pt x="1692" y="2"/>
                  </a:cubicBezTo>
                  <a:cubicBezTo>
                    <a:pt x="1650" y="1"/>
                    <a:pt x="1607" y="1"/>
                    <a:pt x="1565" y="1"/>
                  </a:cubicBezTo>
                  <a:close/>
                </a:path>
              </a:pathLst>
            </a:custGeom>
            <a:solidFill>
              <a:srgbClr val="003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8"/>
            <p:cNvSpPr/>
            <p:nvPr/>
          </p:nvSpPr>
          <p:spPr>
            <a:xfrm>
              <a:off x="6967632" y="1910020"/>
              <a:ext cx="193629" cy="180949"/>
            </a:xfrm>
            <a:custGeom>
              <a:avLst/>
              <a:gdLst/>
              <a:ahLst/>
              <a:cxnLst/>
              <a:rect l="l" t="t" r="r" b="b"/>
              <a:pathLst>
                <a:path w="3894" h="3639" extrusionOk="0">
                  <a:moveTo>
                    <a:pt x="0" y="0"/>
                  </a:moveTo>
                  <a:lnTo>
                    <a:pt x="163" y="3546"/>
                  </a:lnTo>
                  <a:lnTo>
                    <a:pt x="3523" y="3639"/>
                  </a:lnTo>
                  <a:lnTo>
                    <a:pt x="3894" y="116"/>
                  </a:ln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8"/>
            <p:cNvSpPr/>
            <p:nvPr/>
          </p:nvSpPr>
          <p:spPr>
            <a:xfrm>
              <a:off x="6966488" y="1884560"/>
              <a:ext cx="195966" cy="56687"/>
            </a:xfrm>
            <a:custGeom>
              <a:avLst/>
              <a:gdLst/>
              <a:ahLst/>
              <a:cxnLst/>
              <a:rect l="l" t="t" r="r" b="b"/>
              <a:pathLst>
                <a:path w="3941" h="1140" extrusionOk="0">
                  <a:moveTo>
                    <a:pt x="1864" y="1"/>
                  </a:moveTo>
                  <a:cubicBezTo>
                    <a:pt x="972" y="1"/>
                    <a:pt x="23" y="225"/>
                    <a:pt x="23" y="512"/>
                  </a:cubicBezTo>
                  <a:cubicBezTo>
                    <a:pt x="0" y="837"/>
                    <a:pt x="1020" y="1115"/>
                    <a:pt x="1947" y="1138"/>
                  </a:cubicBezTo>
                  <a:cubicBezTo>
                    <a:pt x="1990" y="1139"/>
                    <a:pt x="2033" y="1140"/>
                    <a:pt x="2076" y="1140"/>
                  </a:cubicBezTo>
                  <a:cubicBezTo>
                    <a:pt x="2968" y="1140"/>
                    <a:pt x="3917" y="916"/>
                    <a:pt x="3917" y="628"/>
                  </a:cubicBezTo>
                  <a:cubicBezTo>
                    <a:pt x="3940" y="304"/>
                    <a:pt x="2920" y="26"/>
                    <a:pt x="1993" y="3"/>
                  </a:cubicBezTo>
                  <a:cubicBezTo>
                    <a:pt x="1950" y="2"/>
                    <a:pt x="1907" y="1"/>
                    <a:pt x="1864" y="1"/>
                  </a:cubicBezTo>
                  <a:close/>
                </a:path>
              </a:pathLst>
            </a:custGeom>
            <a:solidFill>
              <a:srgbClr val="E691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8"/>
            <p:cNvSpPr/>
            <p:nvPr/>
          </p:nvSpPr>
          <p:spPr>
            <a:xfrm>
              <a:off x="7078272" y="1948060"/>
              <a:ext cx="134854" cy="123318"/>
            </a:xfrm>
            <a:custGeom>
              <a:avLst/>
              <a:gdLst/>
              <a:ahLst/>
              <a:cxnLst/>
              <a:rect l="l" t="t" r="r" b="b"/>
              <a:pathLst>
                <a:path w="2712" h="2480" extrusionOk="0">
                  <a:moveTo>
                    <a:pt x="1391" y="325"/>
                  </a:moveTo>
                  <a:cubicBezTo>
                    <a:pt x="1947" y="348"/>
                    <a:pt x="2387" y="765"/>
                    <a:pt x="2364" y="1275"/>
                  </a:cubicBezTo>
                  <a:cubicBezTo>
                    <a:pt x="2364" y="1507"/>
                    <a:pt x="2248" y="1738"/>
                    <a:pt x="2063" y="1901"/>
                  </a:cubicBezTo>
                  <a:cubicBezTo>
                    <a:pt x="1893" y="2049"/>
                    <a:pt x="1646" y="2158"/>
                    <a:pt x="1410" y="2158"/>
                  </a:cubicBezTo>
                  <a:cubicBezTo>
                    <a:pt x="1388" y="2158"/>
                    <a:pt x="1366" y="2157"/>
                    <a:pt x="1344" y="2155"/>
                  </a:cubicBezTo>
                  <a:cubicBezTo>
                    <a:pt x="765" y="2132"/>
                    <a:pt x="325" y="1715"/>
                    <a:pt x="348" y="1205"/>
                  </a:cubicBezTo>
                  <a:cubicBezTo>
                    <a:pt x="348" y="719"/>
                    <a:pt x="811" y="325"/>
                    <a:pt x="1344" y="325"/>
                  </a:cubicBezTo>
                  <a:close/>
                  <a:moveTo>
                    <a:pt x="1391" y="0"/>
                  </a:moveTo>
                  <a:cubicBezTo>
                    <a:pt x="649" y="0"/>
                    <a:pt x="47" y="533"/>
                    <a:pt x="23" y="1205"/>
                  </a:cubicBezTo>
                  <a:cubicBezTo>
                    <a:pt x="0" y="1877"/>
                    <a:pt x="580" y="2457"/>
                    <a:pt x="1321" y="2480"/>
                  </a:cubicBezTo>
                  <a:lnTo>
                    <a:pt x="1368" y="2480"/>
                  </a:lnTo>
                  <a:cubicBezTo>
                    <a:pt x="1715" y="2480"/>
                    <a:pt x="2016" y="2364"/>
                    <a:pt x="2271" y="2155"/>
                  </a:cubicBezTo>
                  <a:cubicBezTo>
                    <a:pt x="2550" y="1924"/>
                    <a:pt x="2689" y="1622"/>
                    <a:pt x="2712" y="1275"/>
                  </a:cubicBezTo>
                  <a:cubicBezTo>
                    <a:pt x="2712" y="603"/>
                    <a:pt x="2132" y="23"/>
                    <a:pt x="13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8"/>
            <p:cNvSpPr/>
            <p:nvPr/>
          </p:nvSpPr>
          <p:spPr>
            <a:xfrm>
              <a:off x="7021783" y="1975708"/>
              <a:ext cx="51913" cy="62256"/>
            </a:xfrm>
            <a:custGeom>
              <a:avLst/>
              <a:gdLst/>
              <a:ahLst/>
              <a:cxnLst/>
              <a:rect l="l" t="t" r="r" b="b"/>
              <a:pathLst>
                <a:path w="1044" h="1252" extrusionOk="0">
                  <a:moveTo>
                    <a:pt x="511" y="0"/>
                  </a:moveTo>
                  <a:lnTo>
                    <a:pt x="1" y="325"/>
                  </a:lnTo>
                  <a:lnTo>
                    <a:pt x="1" y="1136"/>
                  </a:lnTo>
                  <a:lnTo>
                    <a:pt x="1044" y="1252"/>
                  </a:lnTo>
                  <a:lnTo>
                    <a:pt x="1044" y="348"/>
                  </a:lnTo>
                  <a:lnTo>
                    <a:pt x="5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8"/>
            <p:cNvSpPr/>
            <p:nvPr/>
          </p:nvSpPr>
          <p:spPr>
            <a:xfrm>
              <a:off x="7044856" y="1934236"/>
              <a:ext cx="4624" cy="73792"/>
            </a:xfrm>
            <a:custGeom>
              <a:avLst/>
              <a:gdLst/>
              <a:ahLst/>
              <a:cxnLst/>
              <a:rect l="l" t="t" r="r" b="b"/>
              <a:pathLst>
                <a:path w="93" h="1484" extrusionOk="0">
                  <a:moveTo>
                    <a:pt x="47" y="0"/>
                  </a:moveTo>
                  <a:cubicBezTo>
                    <a:pt x="23" y="0"/>
                    <a:pt x="0" y="23"/>
                    <a:pt x="0" y="46"/>
                  </a:cubicBezTo>
                  <a:lnTo>
                    <a:pt x="23" y="1437"/>
                  </a:lnTo>
                  <a:cubicBezTo>
                    <a:pt x="23" y="1460"/>
                    <a:pt x="47" y="1483"/>
                    <a:pt x="47" y="1483"/>
                  </a:cubicBezTo>
                  <a:cubicBezTo>
                    <a:pt x="70" y="1483"/>
                    <a:pt x="93" y="1460"/>
                    <a:pt x="93" y="1437"/>
                  </a:cubicBezTo>
                  <a:lnTo>
                    <a:pt x="70" y="46"/>
                  </a:lnTo>
                  <a:cubicBezTo>
                    <a:pt x="70" y="23"/>
                    <a:pt x="47"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8"/>
            <p:cNvSpPr/>
            <p:nvPr/>
          </p:nvSpPr>
          <p:spPr>
            <a:xfrm>
              <a:off x="7154452" y="1992117"/>
              <a:ext cx="365230" cy="361600"/>
            </a:xfrm>
            <a:custGeom>
              <a:avLst/>
              <a:gdLst/>
              <a:ahLst/>
              <a:cxnLst/>
              <a:rect l="l" t="t" r="r" b="b"/>
              <a:pathLst>
                <a:path w="7345" h="7272" extrusionOk="0">
                  <a:moveTo>
                    <a:pt x="1072" y="0"/>
                  </a:moveTo>
                  <a:cubicBezTo>
                    <a:pt x="886" y="0"/>
                    <a:pt x="902" y="250"/>
                    <a:pt x="902" y="250"/>
                  </a:cubicBezTo>
                  <a:cubicBezTo>
                    <a:pt x="823" y="190"/>
                    <a:pt x="764" y="165"/>
                    <a:pt x="721" y="165"/>
                  </a:cubicBezTo>
                  <a:cubicBezTo>
                    <a:pt x="549" y="165"/>
                    <a:pt x="624" y="551"/>
                    <a:pt x="624" y="551"/>
                  </a:cubicBezTo>
                  <a:cubicBezTo>
                    <a:pt x="549" y="494"/>
                    <a:pt x="495" y="471"/>
                    <a:pt x="455" y="471"/>
                  </a:cubicBezTo>
                  <a:cubicBezTo>
                    <a:pt x="285" y="471"/>
                    <a:pt x="392" y="899"/>
                    <a:pt x="392" y="899"/>
                  </a:cubicBezTo>
                  <a:cubicBezTo>
                    <a:pt x="392" y="899"/>
                    <a:pt x="347" y="887"/>
                    <a:pt x="291" y="887"/>
                  </a:cubicBezTo>
                  <a:cubicBezTo>
                    <a:pt x="170" y="887"/>
                    <a:pt x="1" y="942"/>
                    <a:pt x="160" y="1293"/>
                  </a:cubicBezTo>
                  <a:cubicBezTo>
                    <a:pt x="322" y="1640"/>
                    <a:pt x="4355" y="6044"/>
                    <a:pt x="5676" y="7272"/>
                  </a:cubicBezTo>
                  <a:cubicBezTo>
                    <a:pt x="6278" y="6692"/>
                    <a:pt x="6765" y="5232"/>
                    <a:pt x="7344" y="4653"/>
                  </a:cubicBezTo>
                  <a:lnTo>
                    <a:pt x="1574" y="227"/>
                  </a:lnTo>
                  <a:lnTo>
                    <a:pt x="1226" y="41"/>
                  </a:lnTo>
                  <a:cubicBezTo>
                    <a:pt x="1164" y="12"/>
                    <a:pt x="1113"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8"/>
            <p:cNvSpPr/>
            <p:nvPr/>
          </p:nvSpPr>
          <p:spPr>
            <a:xfrm>
              <a:off x="7229290" y="1994156"/>
              <a:ext cx="43758" cy="59968"/>
            </a:xfrm>
            <a:custGeom>
              <a:avLst/>
              <a:gdLst/>
              <a:ahLst/>
              <a:cxnLst/>
              <a:rect l="l" t="t" r="r" b="b"/>
              <a:pathLst>
                <a:path w="880" h="1206" extrusionOk="0">
                  <a:moveTo>
                    <a:pt x="155" y="1"/>
                  </a:moveTo>
                  <a:cubicBezTo>
                    <a:pt x="1" y="1"/>
                    <a:pt x="138" y="533"/>
                    <a:pt x="138" y="533"/>
                  </a:cubicBezTo>
                  <a:lnTo>
                    <a:pt x="880" y="1205"/>
                  </a:lnTo>
                  <a:cubicBezTo>
                    <a:pt x="880" y="1205"/>
                    <a:pt x="555" y="301"/>
                    <a:pt x="254" y="47"/>
                  </a:cubicBezTo>
                  <a:cubicBezTo>
                    <a:pt x="212" y="14"/>
                    <a:pt x="180" y="1"/>
                    <a:pt x="155" y="1"/>
                  </a:cubicBezTo>
                  <a:close/>
                </a:path>
              </a:pathLst>
            </a:custGeom>
            <a:solidFill>
              <a:srgbClr val="FFD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8"/>
            <p:cNvSpPr/>
            <p:nvPr/>
          </p:nvSpPr>
          <p:spPr>
            <a:xfrm>
              <a:off x="7172801" y="1718376"/>
              <a:ext cx="626883" cy="732201"/>
            </a:xfrm>
            <a:custGeom>
              <a:avLst/>
              <a:gdLst/>
              <a:ahLst/>
              <a:cxnLst/>
              <a:rect l="l" t="t" r="r" b="b"/>
              <a:pathLst>
                <a:path w="12607" h="14725" extrusionOk="0">
                  <a:moveTo>
                    <a:pt x="9717" y="0"/>
                  </a:moveTo>
                  <a:cubicBezTo>
                    <a:pt x="7655" y="0"/>
                    <a:pt x="7277" y="5314"/>
                    <a:pt x="7277" y="5314"/>
                  </a:cubicBezTo>
                  <a:lnTo>
                    <a:pt x="6674" y="10019"/>
                  </a:lnTo>
                  <a:cubicBezTo>
                    <a:pt x="6674" y="10019"/>
                    <a:pt x="1680" y="5679"/>
                    <a:pt x="437" y="5679"/>
                  </a:cubicBezTo>
                  <a:cubicBezTo>
                    <a:pt x="276" y="5679"/>
                    <a:pt x="178" y="5752"/>
                    <a:pt x="162" y="5917"/>
                  </a:cubicBezTo>
                  <a:cubicBezTo>
                    <a:pt x="0" y="7347"/>
                    <a:pt x="6451" y="14724"/>
                    <a:pt x="8157" y="14724"/>
                  </a:cubicBezTo>
                  <a:cubicBezTo>
                    <a:pt x="8165" y="14724"/>
                    <a:pt x="8173" y="14724"/>
                    <a:pt x="8180" y="14724"/>
                  </a:cubicBezTo>
                  <a:cubicBezTo>
                    <a:pt x="9849" y="14631"/>
                    <a:pt x="10544" y="9486"/>
                    <a:pt x="10915" y="7516"/>
                  </a:cubicBezTo>
                  <a:cubicBezTo>
                    <a:pt x="11309" y="5546"/>
                    <a:pt x="12607" y="285"/>
                    <a:pt x="9849" y="7"/>
                  </a:cubicBezTo>
                  <a:cubicBezTo>
                    <a:pt x="9804" y="3"/>
                    <a:pt x="9761" y="0"/>
                    <a:pt x="9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8"/>
            <p:cNvSpPr/>
            <p:nvPr/>
          </p:nvSpPr>
          <p:spPr>
            <a:xfrm>
              <a:off x="6914624" y="2028716"/>
              <a:ext cx="215558" cy="104920"/>
            </a:xfrm>
            <a:custGeom>
              <a:avLst/>
              <a:gdLst/>
              <a:ahLst/>
              <a:cxnLst/>
              <a:rect l="l" t="t" r="r" b="b"/>
              <a:pathLst>
                <a:path w="4335" h="2110" extrusionOk="0">
                  <a:moveTo>
                    <a:pt x="0" y="0"/>
                  </a:moveTo>
                  <a:lnTo>
                    <a:pt x="0" y="0"/>
                  </a:lnTo>
                  <a:cubicBezTo>
                    <a:pt x="47" y="719"/>
                    <a:pt x="163" y="1391"/>
                    <a:pt x="348" y="2063"/>
                  </a:cubicBezTo>
                  <a:cubicBezTo>
                    <a:pt x="1692" y="2086"/>
                    <a:pt x="3013" y="2109"/>
                    <a:pt x="4334" y="2109"/>
                  </a:cubicBezTo>
                  <a:cubicBezTo>
                    <a:pt x="2990" y="1067"/>
                    <a:pt x="1599" y="255"/>
                    <a:pt x="418" y="47"/>
                  </a:cubicBezTo>
                  <a:cubicBezTo>
                    <a:pt x="278" y="24"/>
                    <a:pt x="139" y="2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Bakery Shop by Slidesgo">
  <a:themeElements>
    <a:clrScheme name="Simple Light">
      <a:dk1>
        <a:srgbClr val="542200"/>
      </a:dk1>
      <a:lt1>
        <a:srgbClr val="FFF4DF"/>
      </a:lt1>
      <a:dk2>
        <a:srgbClr val="FC9D47"/>
      </a:dk2>
      <a:lt2>
        <a:srgbClr val="E7A468"/>
      </a:lt2>
      <a:accent1>
        <a:srgbClr val="E75E00"/>
      </a:accent1>
      <a:accent2>
        <a:srgbClr val="9A4D2F"/>
      </a:accent2>
      <a:accent3>
        <a:srgbClr val="FBB85E"/>
      </a:accent3>
      <a:accent4>
        <a:srgbClr val="FFF4DF"/>
      </a:accent4>
      <a:accent5>
        <a:srgbClr val="333333"/>
      </a:accent5>
      <a:accent6>
        <a:srgbClr val="F7CC9A"/>
      </a:accent6>
      <a:hlink>
        <a:srgbClr val="9A4D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1721</Words>
  <Application>Microsoft Office PowerPoint</Application>
  <PresentationFormat>On-screen Show (16:9)</PresentationFormat>
  <Paragraphs>288</Paragraphs>
  <Slides>49</Slides>
  <Notes>49</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49</vt:i4>
      </vt:variant>
    </vt:vector>
  </HeadingPairs>
  <TitlesOfParts>
    <vt:vector size="59" baseType="lpstr">
      <vt:lpstr>Amatic SC</vt:lpstr>
      <vt:lpstr>Arial</vt:lpstr>
      <vt:lpstr>Calibri</vt:lpstr>
      <vt:lpstr>Lato</vt:lpstr>
      <vt:lpstr>Lato Black</vt:lpstr>
      <vt:lpstr>Proxima Nova</vt:lpstr>
      <vt:lpstr>Proxima Nova Semibold</vt:lpstr>
      <vt:lpstr>Roboto Medium</vt:lpstr>
      <vt:lpstr>Bakery Shop by Slidesgo</vt:lpstr>
      <vt:lpstr>Slidesgo Final Pages</vt:lpstr>
      <vt:lpstr>Bakery Shop</vt:lpstr>
      <vt:lpstr>Contents of This Template</vt:lpstr>
      <vt:lpstr>Table of Contents</vt:lpstr>
      <vt:lpstr>01</vt:lpstr>
      <vt:lpstr>Introduction</vt:lpstr>
      <vt:lpstr>Our Company</vt:lpstr>
      <vt:lpstr>Our Team</vt:lpstr>
      <vt:lpstr>Product Demo</vt:lpstr>
      <vt:lpstr>Problem</vt:lpstr>
      <vt:lpstr>Them vs. Us</vt:lpstr>
      <vt:lpstr>Solution</vt:lpstr>
      <vt:lpstr>SWOT Analysis</vt:lpstr>
      <vt:lpstr>Product Overview</vt:lpstr>
      <vt:lpstr>Traction</vt:lpstr>
      <vt:lpstr>Our Plans</vt:lpstr>
      <vt:lpstr>With Coffee, Everything Is Better</vt:lpstr>
      <vt:lpstr>Case Study</vt:lpstr>
      <vt:lpstr>Reviews</vt:lpstr>
      <vt:lpstr>02</vt:lpstr>
      <vt:lpstr>Awards</vt:lpstr>
      <vt:lpstr>Market Size</vt:lpstr>
      <vt:lpstr>Competitors</vt:lpstr>
      <vt:lpstr>Target</vt:lpstr>
      <vt:lpstr>Business Model</vt:lpstr>
      <vt:lpstr>20%</vt:lpstr>
      <vt:lpstr>Timing </vt:lpstr>
      <vt:lpstr>Predicted Growth</vt:lpstr>
      <vt:lpstr>Investment</vt:lpstr>
      <vt:lpstr>This Is a List</vt:lpstr>
      <vt:lpstr>Thanks!</vt:lpstr>
      <vt:lpstr>Alternative Resources</vt:lpstr>
      <vt:lpstr>Resources</vt:lpstr>
      <vt:lpstr>Instructions for use</vt:lpstr>
      <vt:lpstr>Fonts &amp; colors used</vt:lpstr>
      <vt:lpstr>Stories by Freepik</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Bakery Shop</dc:title>
  <dc:creator>CSAP Communications</dc:creator>
  <cp:lastModifiedBy>CSAP Communications</cp:lastModifiedBy>
  <cp:revision>1</cp:revision>
  <dcterms:modified xsi:type="dcterms:W3CDTF">2022-08-24T20:34:31Z</dcterms:modified>
</cp:coreProperties>
</file>